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13675-5F76-4728-BBD2-E29A1075C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845DDE-DB3C-4DAE-ABC1-9DC608D6E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05E1AD-3BFE-4295-AAC1-BF11ABB2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25EC-1873-44B6-BC2D-11374A69F33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C364AE-8C3A-4F9B-B0E7-5E198C1F1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9386C5-D3FA-45D8-854F-6B4B9BEB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6C1C-96D4-4AB8-9D1D-0E988F13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81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37203-482A-47F4-A164-5118F9A5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CE2753-0F5E-4222-94B4-67887325F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612BC-2BFC-4E62-B011-66B9A778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25EC-1873-44B6-BC2D-11374A69F33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1293A-48F4-4533-9C6B-3C39DD77E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3A2074-28BF-47C1-9599-DFA4227C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6C1C-96D4-4AB8-9D1D-0E988F13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09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7679A6-EC88-4870-85FF-F78A52513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71FC63-C0A3-4CEA-8F29-6AF263BE6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9038E5-6739-460A-94A3-8DFD5BC7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25EC-1873-44B6-BC2D-11374A69F33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41CF3C-8966-46EB-80B5-C8B31364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354E67-86D5-4AB6-B068-10FC9E83B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6C1C-96D4-4AB8-9D1D-0E988F13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43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EC7E0-C567-41B5-B115-F9F3BFB7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DE013-BA75-4628-B577-F6D1CE441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64AE2-A4BC-4926-876D-938FF3DF7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25EC-1873-44B6-BC2D-11374A69F33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BB827-6533-4322-BD62-6255077B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D915C1-D40E-4E07-B698-27722F7D7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6C1C-96D4-4AB8-9D1D-0E988F13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73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AA259-3636-4CA1-A60B-65105D0A3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94CB2F-B660-4D06-9733-E5FCD67D5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935EB-61AA-470E-8DB3-F682AA7A9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25EC-1873-44B6-BC2D-11374A69F33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D00D37-7404-4689-9750-4A9B4CAA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CF593-CD38-4372-825D-15538E8C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6C1C-96D4-4AB8-9D1D-0E988F13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66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C71C5-D2A8-4432-95BE-86BE237E6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B274E-962F-4DA8-BAA7-E970D8232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782181-00AC-4D37-97A6-42A5C0C36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6DFFB6-DAF4-4988-B5A3-DE4740AF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25EC-1873-44B6-BC2D-11374A69F33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336EA3-20D6-47D9-B8EB-353C5095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6E8C65-B533-4862-894D-001FF072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6C1C-96D4-4AB8-9D1D-0E988F13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67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26D8E-F5D6-4C11-8F4D-964ABF7AD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FAB629-8F95-4B4B-B748-709A609F3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6A6636-530F-4186-835C-CBA59680D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5BFF63-6461-4C10-83F3-4B8AFE84E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EC1A72-4C77-470E-80C4-C903894EB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E595E7-1D3B-4D27-83BE-6ACBB2F9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25EC-1873-44B6-BC2D-11374A69F33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784F78-99E9-4836-919B-4AACE907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9EB9FE-A7A0-41B6-8F4D-E6079CFC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6C1C-96D4-4AB8-9D1D-0E988F13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9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1E8A8-9990-4D72-AFFC-CADF31D7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21BECD-96F5-4C8A-B8C3-13EE84F8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25EC-1873-44B6-BC2D-11374A69F33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979D37-35BC-428D-A7E1-1116150F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749987-ECDA-43F2-824F-32991647F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6C1C-96D4-4AB8-9D1D-0E988F13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45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B3D1AE-60CA-4FB3-A932-49C0FB9C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25EC-1873-44B6-BC2D-11374A69F33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04E126-EC88-4750-AFFD-B9C5C34D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DE91A9-109D-437C-ABE7-0C2EEBA9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6C1C-96D4-4AB8-9D1D-0E988F13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56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B4E0A-6C66-4CE0-9E0A-57793F0C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23A2C-C645-4252-A8DE-1547A033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4C8470-91C6-487F-9DAB-F7ACD921A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3A9D08-EE0C-4552-B325-5116D8A37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25EC-1873-44B6-BC2D-11374A69F33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A2644F-448E-41BA-9116-D9EE1BE0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11DCFF-BB1D-4F8B-90AF-BE1011DD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6C1C-96D4-4AB8-9D1D-0E988F13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92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7ACD-F721-4099-A1E8-25A27008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3705FD-39D5-4B4E-9FBE-A81E4CD39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DB3EC3-CD54-4254-BB80-01B9CF378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06D5DC-8825-4778-B4CC-54C9C9F5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25EC-1873-44B6-BC2D-11374A69F33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0F185B-2F2C-4966-9D7F-E078DB4C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05DA8D-95B8-4C61-A4E0-66E217DA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6C1C-96D4-4AB8-9D1D-0E988F13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7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1CAD8C-5D7E-4396-9964-B48BC1E2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B8CB0F-EF72-4DF6-9704-71300C060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10287-9305-45F8-A581-9BCAA82E5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A25EC-1873-44B6-BC2D-11374A69F33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CC5F41-8BC7-4BF1-AFDE-095A9DC04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F07546-D081-45A8-A3FD-6B6A2C06C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66C1C-96D4-4AB8-9D1D-0E988F13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66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shoppinghostpanda@g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F67952B-78C9-4818-832D-D12082A0C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6736"/>
            <a:ext cx="9144000" cy="1655762"/>
          </a:xfrm>
        </p:spPr>
        <p:txBody>
          <a:bodyPr/>
          <a:lstStyle/>
          <a:p>
            <a:r>
              <a:rPr lang="ko-KR" altLang="en-US" dirty="0" err="1"/>
              <a:t>쇼핑호스트</a:t>
            </a:r>
            <a:r>
              <a:rPr lang="ko-KR" altLang="en-US" dirty="0"/>
              <a:t> 판다 </a:t>
            </a:r>
            <a:endParaRPr lang="en-US" altLang="ko-KR" dirty="0"/>
          </a:p>
          <a:p>
            <a:r>
              <a:rPr lang="ko-KR" altLang="en-US" dirty="0"/>
              <a:t>판매자 가이드북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333F66-F7A2-4A97-868B-7ED942401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374" y="-766354"/>
            <a:ext cx="5005252" cy="500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13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EEEF3-2FCB-4D54-965A-7281C099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주문 확인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68E25-DD7D-42E4-AC3A-BFFDEC29680F}"/>
              </a:ext>
            </a:extLst>
          </p:cNvPr>
          <p:cNvSpPr txBox="1"/>
          <p:nvPr/>
        </p:nvSpPr>
        <p:spPr>
          <a:xfrm>
            <a:off x="973123" y="1426128"/>
            <a:ext cx="311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주문확인 절차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FCAE61-D465-4237-AD18-89B6772FD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5460"/>
            <a:ext cx="12192000" cy="14778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30D435-9232-4352-B98E-6DFA3D8DB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53" y="3724712"/>
            <a:ext cx="2090697" cy="23698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8A727C-5038-40F5-8534-1566BBEBB3B1}"/>
              </a:ext>
            </a:extLst>
          </p:cNvPr>
          <p:cNvSpPr txBox="1"/>
          <p:nvPr/>
        </p:nvSpPr>
        <p:spPr>
          <a:xfrm>
            <a:off x="4009937" y="4586491"/>
            <a:ext cx="4303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 상세보기를 통해 </a:t>
            </a:r>
            <a:endParaRPr lang="en-US" altLang="ko-KR" dirty="0"/>
          </a:p>
          <a:p>
            <a:r>
              <a:rPr lang="ko-KR" altLang="en-US" dirty="0"/>
              <a:t>주문서를 확인 할 </a:t>
            </a:r>
            <a:r>
              <a:rPr lang="ko-KR" altLang="en-US" dirty="0" err="1"/>
              <a:t>수있습니다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748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EEEF3-2FCB-4D54-965A-7281C099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주문 확인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68E25-DD7D-42E4-AC3A-BFFDEC29680F}"/>
              </a:ext>
            </a:extLst>
          </p:cNvPr>
          <p:cNvSpPr txBox="1"/>
          <p:nvPr/>
        </p:nvSpPr>
        <p:spPr>
          <a:xfrm>
            <a:off x="973123" y="1426128"/>
            <a:ext cx="311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준비중인 주문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5260DC-CBFE-4D8D-9328-940ED9DFF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5460"/>
            <a:ext cx="12192000" cy="32079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4A51C3-E111-473D-9318-691953B18B51}"/>
              </a:ext>
            </a:extLst>
          </p:cNvPr>
          <p:cNvSpPr txBox="1"/>
          <p:nvPr/>
        </p:nvSpPr>
        <p:spPr>
          <a:xfrm>
            <a:off x="838200" y="5150840"/>
            <a:ext cx="6443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준비 중인 주문에서는 </a:t>
            </a:r>
            <a:endParaRPr lang="en-US" altLang="ko-KR" dirty="0"/>
          </a:p>
          <a:p>
            <a:r>
              <a:rPr lang="ko-KR" altLang="en-US" dirty="0"/>
              <a:t>배송정보를 등록</a:t>
            </a:r>
            <a:r>
              <a:rPr lang="en-US" altLang="ko-KR" dirty="0"/>
              <a:t>,</a:t>
            </a:r>
            <a:r>
              <a:rPr lang="ko-KR" altLang="en-US" dirty="0"/>
              <a:t>개별취소</a:t>
            </a:r>
            <a:r>
              <a:rPr lang="en-US" altLang="ko-KR" dirty="0"/>
              <a:t>,</a:t>
            </a:r>
            <a:r>
              <a:rPr lang="ko-KR" altLang="en-US" dirty="0"/>
              <a:t>전체취소를 할 수 있습니다</a:t>
            </a:r>
          </a:p>
        </p:txBody>
      </p:sp>
    </p:spTree>
    <p:extLst>
      <p:ext uri="{BB962C8B-B14F-4D97-AF65-F5344CB8AC3E}">
        <p14:creationId xmlns:p14="http://schemas.microsoft.com/office/powerpoint/2010/main" val="93581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EEEF3-2FCB-4D54-965A-7281C099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주문 확인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68E25-DD7D-42E4-AC3A-BFFDEC29680F}"/>
              </a:ext>
            </a:extLst>
          </p:cNvPr>
          <p:cNvSpPr txBox="1"/>
          <p:nvPr/>
        </p:nvSpPr>
        <p:spPr>
          <a:xfrm>
            <a:off x="973123" y="1426128"/>
            <a:ext cx="311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주문 개별 취소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A51C3-E111-473D-9318-691953B18B51}"/>
              </a:ext>
            </a:extLst>
          </p:cNvPr>
          <p:cNvSpPr txBox="1"/>
          <p:nvPr/>
        </p:nvSpPr>
        <p:spPr>
          <a:xfrm>
            <a:off x="4378354" y="2019757"/>
            <a:ext cx="697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준비중인 주문 </a:t>
            </a:r>
            <a:r>
              <a:rPr lang="en-US" altLang="ko-KR" dirty="0"/>
              <a:t>– </a:t>
            </a:r>
            <a:r>
              <a:rPr lang="ko-KR" altLang="en-US" dirty="0"/>
              <a:t>상세보기를 통해 주문의 개별 취소가 가능합니다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0C7D7C-998D-4EA2-9D9C-C845663D3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23" y="2019757"/>
            <a:ext cx="2376269" cy="290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70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EEEF3-2FCB-4D54-965A-7281C099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교환 반품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68E25-DD7D-42E4-AC3A-BFFDEC29680F}"/>
              </a:ext>
            </a:extLst>
          </p:cNvPr>
          <p:cNvSpPr txBox="1"/>
          <p:nvPr/>
        </p:nvSpPr>
        <p:spPr>
          <a:xfrm>
            <a:off x="973123" y="1426128"/>
            <a:ext cx="311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교환 반품신청 확인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A51C3-E111-473D-9318-691953B18B51}"/>
              </a:ext>
            </a:extLst>
          </p:cNvPr>
          <p:cNvSpPr txBox="1"/>
          <p:nvPr/>
        </p:nvSpPr>
        <p:spPr>
          <a:xfrm>
            <a:off x="710267" y="4139859"/>
            <a:ext cx="859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판매자의 교환</a:t>
            </a:r>
            <a:r>
              <a:rPr lang="en-US" altLang="ko-KR" dirty="0"/>
              <a:t>/</a:t>
            </a:r>
            <a:r>
              <a:rPr lang="ko-KR" altLang="en-US" dirty="0"/>
              <a:t>반품 주문요청은 교환</a:t>
            </a:r>
            <a:r>
              <a:rPr lang="en-US" altLang="ko-KR" dirty="0"/>
              <a:t>/</a:t>
            </a:r>
            <a:r>
              <a:rPr lang="ko-KR" altLang="en-US" dirty="0"/>
              <a:t>반품주문 요청 탭에서 확인 가능합니다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574673-9E38-414A-B09B-31222267E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67" y="1963631"/>
            <a:ext cx="7331978" cy="17856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653030-95EB-4095-B4D7-5F93D7E27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1" y="4586795"/>
            <a:ext cx="5542857" cy="18285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42FB29-D264-4F46-9C33-D01422BB0203}"/>
              </a:ext>
            </a:extLst>
          </p:cNvPr>
          <p:cNvSpPr txBox="1"/>
          <p:nvPr/>
        </p:nvSpPr>
        <p:spPr>
          <a:xfrm>
            <a:off x="6283354" y="5092117"/>
            <a:ext cx="3154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상세보기 탭에서 사유와 </a:t>
            </a:r>
            <a:endParaRPr lang="en-US" altLang="ko-KR" dirty="0"/>
          </a:p>
          <a:p>
            <a:r>
              <a:rPr lang="ko-KR" altLang="en-US" dirty="0"/>
              <a:t>내역을 확인이 가능합니다</a:t>
            </a:r>
          </a:p>
        </p:txBody>
      </p:sp>
    </p:spTree>
    <p:extLst>
      <p:ext uri="{BB962C8B-B14F-4D97-AF65-F5344CB8AC3E}">
        <p14:creationId xmlns:p14="http://schemas.microsoft.com/office/powerpoint/2010/main" val="3977898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EEEF3-2FCB-4D54-965A-7281C099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교환 반품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68E25-DD7D-42E4-AC3A-BFFDEC29680F}"/>
              </a:ext>
            </a:extLst>
          </p:cNvPr>
          <p:cNvSpPr txBox="1"/>
          <p:nvPr/>
        </p:nvSpPr>
        <p:spPr>
          <a:xfrm>
            <a:off x="973123" y="1426128"/>
            <a:ext cx="311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교환 반품신청 요청 확인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A51C3-E111-473D-9318-691953B18B51}"/>
              </a:ext>
            </a:extLst>
          </p:cNvPr>
          <p:cNvSpPr txBox="1"/>
          <p:nvPr/>
        </p:nvSpPr>
        <p:spPr>
          <a:xfrm>
            <a:off x="710267" y="4139859"/>
            <a:ext cx="859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판매자의 교환</a:t>
            </a:r>
            <a:r>
              <a:rPr lang="en-US" altLang="ko-KR" dirty="0"/>
              <a:t>/</a:t>
            </a:r>
            <a:r>
              <a:rPr lang="ko-KR" altLang="en-US" dirty="0"/>
              <a:t>반품 주문요청은 교환</a:t>
            </a:r>
            <a:r>
              <a:rPr lang="en-US" altLang="ko-KR" dirty="0"/>
              <a:t>/</a:t>
            </a:r>
            <a:r>
              <a:rPr lang="ko-KR" altLang="en-US" dirty="0"/>
              <a:t>반품주문 요청 탭에서 확인 가능합니다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574673-9E38-414A-B09B-31222267E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67" y="1963631"/>
            <a:ext cx="7331978" cy="17856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653030-95EB-4095-B4D7-5F93D7E27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1" y="4586795"/>
            <a:ext cx="5542857" cy="18285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42FB29-D264-4F46-9C33-D01422BB0203}"/>
              </a:ext>
            </a:extLst>
          </p:cNvPr>
          <p:cNvSpPr txBox="1"/>
          <p:nvPr/>
        </p:nvSpPr>
        <p:spPr>
          <a:xfrm>
            <a:off x="6283354" y="5092117"/>
            <a:ext cx="3154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상세보기 탭에서 사유와 </a:t>
            </a:r>
            <a:endParaRPr lang="en-US" altLang="ko-KR" dirty="0"/>
          </a:p>
          <a:p>
            <a:r>
              <a:rPr lang="ko-KR" altLang="en-US" dirty="0"/>
              <a:t>내역을 확인이 가능합니다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판매자와 연락 후 환불 신청 확인 버튼을 클릭해주세요 </a:t>
            </a:r>
          </a:p>
        </p:txBody>
      </p:sp>
    </p:spTree>
    <p:extLst>
      <p:ext uri="{BB962C8B-B14F-4D97-AF65-F5344CB8AC3E}">
        <p14:creationId xmlns:p14="http://schemas.microsoft.com/office/powerpoint/2010/main" val="3688133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EEEF3-2FCB-4D54-965A-7281C099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교환 반품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68E25-DD7D-42E4-AC3A-BFFDEC29680F}"/>
              </a:ext>
            </a:extLst>
          </p:cNvPr>
          <p:cNvSpPr txBox="1"/>
          <p:nvPr/>
        </p:nvSpPr>
        <p:spPr>
          <a:xfrm>
            <a:off x="973123" y="1426128"/>
            <a:ext cx="311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교환 반품신청 확인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A7B433-EE5D-4432-850D-6E65480BC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4" y="1901821"/>
            <a:ext cx="6451134" cy="32940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E1F397-E74F-4765-83EC-36C41EC4BCD7}"/>
              </a:ext>
            </a:extLst>
          </p:cNvPr>
          <p:cNvSpPr txBox="1"/>
          <p:nvPr/>
        </p:nvSpPr>
        <p:spPr>
          <a:xfrm>
            <a:off x="7057938" y="1916119"/>
            <a:ext cx="4756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판매자와 </a:t>
            </a:r>
            <a:r>
              <a:rPr lang="ko-KR" altLang="en-US" dirty="0" err="1"/>
              <a:t>협의후</a:t>
            </a:r>
            <a:r>
              <a:rPr lang="ko-KR" altLang="en-US" dirty="0"/>
              <a:t> 물품을 수령 했다면</a:t>
            </a:r>
            <a:endParaRPr lang="en-US" altLang="ko-KR" dirty="0"/>
          </a:p>
          <a:p>
            <a:r>
              <a:rPr lang="ko-KR" altLang="en-US" dirty="0"/>
              <a:t>교환 </a:t>
            </a:r>
            <a:r>
              <a:rPr lang="en-US" altLang="ko-KR" dirty="0"/>
              <a:t>/ </a:t>
            </a:r>
            <a:r>
              <a:rPr lang="ko-KR" altLang="en-US" dirty="0"/>
              <a:t>반품주문 확인에서 환불 </a:t>
            </a:r>
            <a:r>
              <a:rPr lang="en-US" altLang="ko-KR" dirty="0"/>
              <a:t>/ </a:t>
            </a:r>
            <a:r>
              <a:rPr lang="ko-KR" altLang="en-US" dirty="0"/>
              <a:t>교환 절차를 마무리 할 수 있습니다</a:t>
            </a:r>
          </a:p>
        </p:txBody>
      </p:sp>
    </p:spTree>
    <p:extLst>
      <p:ext uri="{BB962C8B-B14F-4D97-AF65-F5344CB8AC3E}">
        <p14:creationId xmlns:p14="http://schemas.microsoft.com/office/powerpoint/2010/main" val="1802643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EEEF3-2FCB-4D54-965A-7281C099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E1F397-E74F-4765-83EC-36C41EC4BCD7}"/>
              </a:ext>
            </a:extLst>
          </p:cNvPr>
          <p:cNvSpPr txBox="1"/>
          <p:nvPr/>
        </p:nvSpPr>
        <p:spPr>
          <a:xfrm>
            <a:off x="1059808" y="2184567"/>
            <a:ext cx="81513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배송 시작일로부터 </a:t>
            </a:r>
            <a:r>
              <a:rPr lang="en-US" altLang="ko-KR" dirty="0"/>
              <a:t>2</a:t>
            </a:r>
            <a:r>
              <a:rPr lang="ko-KR" altLang="en-US" dirty="0"/>
              <a:t>주 혹은 구매 완료된 상품은</a:t>
            </a:r>
            <a:endParaRPr lang="en-US" altLang="ko-KR" dirty="0"/>
          </a:p>
          <a:p>
            <a:r>
              <a:rPr lang="ko-KR" altLang="en-US" dirty="0"/>
              <a:t>매주 월요일</a:t>
            </a:r>
            <a:r>
              <a:rPr lang="en-US" altLang="ko-KR" dirty="0"/>
              <a:t>(</a:t>
            </a:r>
            <a:r>
              <a:rPr lang="ko-KR" altLang="en-US" dirty="0"/>
              <a:t>영업일이 </a:t>
            </a:r>
            <a:r>
              <a:rPr lang="ko-KR" altLang="en-US" dirty="0" err="1"/>
              <a:t>아닐경우</a:t>
            </a:r>
            <a:r>
              <a:rPr lang="ko-KR" altLang="en-US" dirty="0"/>
              <a:t> 다음 영업일</a:t>
            </a:r>
            <a:r>
              <a:rPr lang="en-US" altLang="ko-KR" dirty="0"/>
              <a:t>)</a:t>
            </a:r>
            <a:r>
              <a:rPr lang="ko-KR" altLang="en-US" dirty="0"/>
              <a:t>에 수수료를 제외한 금액이 가입시 보내주신 계좌번호로 입금과 함께</a:t>
            </a:r>
            <a:endParaRPr lang="en-US" altLang="ko-KR" dirty="0"/>
          </a:p>
          <a:p>
            <a:r>
              <a:rPr lang="ko-KR" altLang="en-US" dirty="0"/>
              <a:t>수수료에 대한 세금계산서가 발행됩니다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조세당국의 방침에 따라 </a:t>
            </a:r>
            <a:r>
              <a:rPr lang="ko-KR" altLang="en-US" dirty="0" err="1"/>
              <a:t>위수탁</a:t>
            </a:r>
            <a:r>
              <a:rPr lang="ko-KR" altLang="en-US" dirty="0"/>
              <a:t> 거래에 대한 문서를 요청할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20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21865-AFBA-401E-9C8D-BC3C8E9C1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190226" cy="6751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A2831-90DF-4DDD-89A3-2972B8517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상품업로드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주문 확인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교환 </a:t>
            </a:r>
            <a:r>
              <a:rPr lang="en-US" altLang="ko-KR" dirty="0"/>
              <a:t>/ </a:t>
            </a:r>
            <a:r>
              <a:rPr lang="ko-KR" altLang="en-US" dirty="0"/>
              <a:t>반품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정산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9A55B8-42DA-4270-BCA8-1E329C03E9E8}"/>
              </a:ext>
            </a:extLst>
          </p:cNvPr>
          <p:cNvCxnSpPr/>
          <p:nvPr/>
        </p:nvCxnSpPr>
        <p:spPr>
          <a:xfrm>
            <a:off x="5360565" y="645952"/>
            <a:ext cx="0" cy="5729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EE68C53-55F3-4C85-8D59-8F523BC105DE}"/>
              </a:ext>
            </a:extLst>
          </p:cNvPr>
          <p:cNvSpPr txBox="1"/>
          <p:nvPr/>
        </p:nvSpPr>
        <p:spPr>
          <a:xfrm>
            <a:off x="6677637" y="1937857"/>
            <a:ext cx="367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본 가이드북은</a:t>
            </a:r>
            <a:endParaRPr lang="en-US" altLang="ko-KR" dirty="0"/>
          </a:p>
          <a:p>
            <a:r>
              <a:rPr lang="ko-KR" altLang="en-US" dirty="0" err="1"/>
              <a:t>쇼핑호스트</a:t>
            </a:r>
            <a:r>
              <a:rPr lang="ko-KR" altLang="en-US" dirty="0"/>
              <a:t> </a:t>
            </a:r>
            <a:r>
              <a:rPr lang="ko-KR" altLang="en-US" dirty="0" err="1"/>
              <a:t>판다의</a:t>
            </a:r>
            <a:r>
              <a:rPr lang="ko-KR" altLang="en-US" dirty="0"/>
              <a:t> 판매 회원에게 제공되는 자료로 외부 유출을 </a:t>
            </a:r>
            <a:endParaRPr lang="en-US" altLang="ko-KR" dirty="0"/>
          </a:p>
          <a:p>
            <a:r>
              <a:rPr lang="ko-KR" altLang="en-US" dirty="0"/>
              <a:t>금합니다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544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21865-AFBA-401E-9C8D-BC3C8E9C1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32090" cy="675110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주문절차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12EF6B-FCE1-491C-86DA-7ADCA733FA94}"/>
              </a:ext>
            </a:extLst>
          </p:cNvPr>
          <p:cNvSpPr/>
          <p:nvPr/>
        </p:nvSpPr>
        <p:spPr>
          <a:xfrm>
            <a:off x="520118" y="1266738"/>
            <a:ext cx="1484851" cy="51172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상품주문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25A4EC-2349-4255-B65B-1EFA6F68A9F7}"/>
              </a:ext>
            </a:extLst>
          </p:cNvPr>
          <p:cNvSpPr/>
          <p:nvPr/>
        </p:nvSpPr>
        <p:spPr>
          <a:xfrm>
            <a:off x="2232871" y="1266738"/>
            <a:ext cx="1484851" cy="51172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신규주문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73E0E6-06A0-473C-BBCB-3AAF2B981EE2}"/>
              </a:ext>
            </a:extLst>
          </p:cNvPr>
          <p:cNvSpPr/>
          <p:nvPr/>
        </p:nvSpPr>
        <p:spPr>
          <a:xfrm>
            <a:off x="3945624" y="1266738"/>
            <a:ext cx="1772873" cy="51172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준비중인 주문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D924D9-A51D-46AA-89DD-13FD9B88A7AB}"/>
              </a:ext>
            </a:extLst>
          </p:cNvPr>
          <p:cNvSpPr/>
          <p:nvPr/>
        </p:nvSpPr>
        <p:spPr>
          <a:xfrm>
            <a:off x="5946399" y="1266738"/>
            <a:ext cx="1772873" cy="51172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배송중인 주문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8BB083-2BE4-4FA5-BA22-15E3026FE64C}"/>
              </a:ext>
            </a:extLst>
          </p:cNvPr>
          <p:cNvSpPr/>
          <p:nvPr/>
        </p:nvSpPr>
        <p:spPr>
          <a:xfrm>
            <a:off x="7947174" y="1275127"/>
            <a:ext cx="1772873" cy="51172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교환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반품주문 요청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967CE7-10F9-4D18-9A53-B15DB17A5D3D}"/>
              </a:ext>
            </a:extLst>
          </p:cNvPr>
          <p:cNvSpPr/>
          <p:nvPr/>
        </p:nvSpPr>
        <p:spPr>
          <a:xfrm>
            <a:off x="9947949" y="1258349"/>
            <a:ext cx="1772873" cy="51172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교환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반품주문 확인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21F8FC6-2A05-4755-A33B-B03C5E4EA31A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004969" y="1522602"/>
            <a:ext cx="227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2515670-C1FE-43BF-BFF5-E2CC05E9F4DD}"/>
              </a:ext>
            </a:extLst>
          </p:cNvPr>
          <p:cNvSpPr txBox="1"/>
          <p:nvPr/>
        </p:nvSpPr>
        <p:spPr>
          <a:xfrm>
            <a:off x="2118920" y="2223083"/>
            <a:ext cx="16729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주문을 확인합니다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주문서 출력이 가능합니다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9B5D9B-BA3E-4C98-B340-E735172B273F}"/>
              </a:ext>
            </a:extLst>
          </p:cNvPr>
          <p:cNvSpPr txBox="1"/>
          <p:nvPr/>
        </p:nvSpPr>
        <p:spPr>
          <a:xfrm>
            <a:off x="3945625" y="2223083"/>
            <a:ext cx="17728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부족한 재고의 주문을</a:t>
            </a:r>
            <a:endParaRPr lang="en-US" altLang="ko-KR" sz="1000" dirty="0"/>
          </a:p>
          <a:p>
            <a:r>
              <a:rPr lang="ko-KR" altLang="en-US" sz="1000" dirty="0"/>
              <a:t>부분 취소 할 수 있습니다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송장</a:t>
            </a:r>
            <a:r>
              <a:rPr lang="en-US" altLang="ko-KR" sz="1000" dirty="0"/>
              <a:t>/</a:t>
            </a:r>
            <a:r>
              <a:rPr lang="ko-KR" altLang="en-US" sz="1000" dirty="0"/>
              <a:t>운송장을 입력합니다</a:t>
            </a:r>
            <a:endParaRPr lang="en-US" altLang="ko-KR" sz="1000" dirty="0"/>
          </a:p>
          <a:p>
            <a:r>
              <a:rPr lang="ko-KR" altLang="en-US" sz="1000" dirty="0"/>
              <a:t>주문서 출력이 가능합니다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주문 취소가 가능합니다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AFEBE-0419-4904-B1CB-E75809062E1C}"/>
              </a:ext>
            </a:extLst>
          </p:cNvPr>
          <p:cNvSpPr txBox="1"/>
          <p:nvPr/>
        </p:nvSpPr>
        <p:spPr>
          <a:xfrm>
            <a:off x="5946399" y="2223083"/>
            <a:ext cx="1772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주문 취소가 가능합니다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배송일을 기준으로 구매확정일이 정해집니다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송장</a:t>
            </a:r>
            <a:r>
              <a:rPr lang="en-US" altLang="ko-KR" sz="1000" dirty="0"/>
              <a:t>/</a:t>
            </a:r>
            <a:r>
              <a:rPr lang="ko-KR" altLang="en-US" sz="1000" dirty="0"/>
              <a:t>운송장 변경이 가능합니다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60064C-DE2D-4222-95D6-78A726715AF6}"/>
              </a:ext>
            </a:extLst>
          </p:cNvPr>
          <p:cNvSpPr txBox="1"/>
          <p:nvPr/>
        </p:nvSpPr>
        <p:spPr>
          <a:xfrm>
            <a:off x="7947173" y="2223083"/>
            <a:ext cx="1772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구매자의 요청을 확인합니다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5DE410-3F61-42A5-85A2-E335E7BCBB4C}"/>
              </a:ext>
            </a:extLst>
          </p:cNvPr>
          <p:cNvSpPr txBox="1"/>
          <p:nvPr/>
        </p:nvSpPr>
        <p:spPr>
          <a:xfrm>
            <a:off x="9947947" y="2253860"/>
            <a:ext cx="1772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구매자가 보낸 상품을 확인하고</a:t>
            </a:r>
            <a:r>
              <a:rPr lang="en-US" altLang="ko-KR" sz="1000" dirty="0"/>
              <a:t> </a:t>
            </a:r>
            <a:r>
              <a:rPr lang="ko-KR" altLang="en-US" sz="1000" dirty="0"/>
              <a:t>교환</a:t>
            </a:r>
            <a:r>
              <a:rPr lang="en-US" altLang="ko-KR" sz="1000" dirty="0"/>
              <a:t>,</a:t>
            </a:r>
            <a:r>
              <a:rPr lang="ko-KR" altLang="en-US" sz="1000" dirty="0"/>
              <a:t>환불</a:t>
            </a:r>
            <a:r>
              <a:rPr lang="en-US" altLang="ko-KR" sz="1000" dirty="0"/>
              <a:t>,</a:t>
            </a:r>
            <a:r>
              <a:rPr lang="ko-KR" altLang="en-US" sz="1000" dirty="0"/>
              <a:t>거절을 선택합니다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5967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21865-AFBA-401E-9C8D-BC3C8E9C1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3725409" cy="6751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주의사항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68C53-55F3-4C85-8D59-8F523BC105DE}"/>
              </a:ext>
            </a:extLst>
          </p:cNvPr>
          <p:cNvSpPr txBox="1"/>
          <p:nvPr/>
        </p:nvSpPr>
        <p:spPr>
          <a:xfrm>
            <a:off x="863714" y="1476462"/>
            <a:ext cx="110570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쇼핑호스트</a:t>
            </a:r>
            <a:r>
              <a:rPr lang="ko-KR" altLang="en-US" dirty="0"/>
              <a:t> </a:t>
            </a:r>
            <a:r>
              <a:rPr lang="ko-KR" altLang="en-US" dirty="0" err="1"/>
              <a:t>판다의</a:t>
            </a:r>
            <a:r>
              <a:rPr lang="ko-KR" altLang="en-US" dirty="0"/>
              <a:t> 이용 수수료</a:t>
            </a:r>
            <a:r>
              <a:rPr lang="en-US" altLang="ko-KR" dirty="0"/>
              <a:t>(25%)</a:t>
            </a:r>
            <a:r>
              <a:rPr lang="ko-KR" altLang="en-US" dirty="0"/>
              <a:t>에는 결제 수수료</a:t>
            </a:r>
            <a:r>
              <a:rPr lang="en-US" altLang="ko-KR" dirty="0"/>
              <a:t>,</a:t>
            </a:r>
            <a:r>
              <a:rPr lang="ko-KR" altLang="en-US" dirty="0"/>
              <a:t> 상품할인</a:t>
            </a:r>
            <a:r>
              <a:rPr lang="en-US" altLang="ko-KR" dirty="0"/>
              <a:t>, </a:t>
            </a:r>
            <a:r>
              <a:rPr lang="ko-KR" altLang="en-US" dirty="0"/>
              <a:t>판다 홍보비용이 포함되어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택배비용의 경우 수수료 항목에 포함되지 않습니다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따라서 제품이 타사에도 업로드 될 경우 동일 가격정책을 준수 하셔야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서비스 이용중 문의사항은</a:t>
            </a:r>
            <a:endParaRPr lang="en-US" altLang="ko-KR" dirty="0"/>
          </a:p>
          <a:p>
            <a:r>
              <a:rPr lang="en-US" altLang="ko-KR" dirty="0"/>
              <a:t>Email : </a:t>
            </a:r>
            <a:r>
              <a:rPr lang="en-US" altLang="ko-KR" dirty="0">
                <a:hlinkClick r:id="rId2"/>
              </a:rPr>
              <a:t>shoppinghostpanda@gmail.com</a:t>
            </a:r>
            <a:r>
              <a:rPr lang="en-US" altLang="ko-KR" dirty="0"/>
              <a:t>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문의주시면</a:t>
            </a:r>
            <a:endParaRPr lang="en-US" altLang="ko-KR" dirty="0"/>
          </a:p>
          <a:p>
            <a:r>
              <a:rPr lang="ko-KR" altLang="en-US" dirty="0"/>
              <a:t>신속하게 답변해 드리겠습니다 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68902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EEEF3-2FCB-4D54-965A-7281C099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상품 업로드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9B2F86-82A2-45DC-BD44-3AFF3FD04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2322"/>
            <a:ext cx="3599852" cy="24280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6B45E2-5C8E-4D66-A6CE-4C7C59C566C2}"/>
              </a:ext>
            </a:extLst>
          </p:cNvPr>
          <p:cNvSpPr txBox="1"/>
          <p:nvPr/>
        </p:nvSpPr>
        <p:spPr>
          <a:xfrm>
            <a:off x="4948329" y="2752322"/>
            <a:ext cx="4517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판매자 페이지 좌측 메뉴의 상품 등록을 통해 상품을 업로드 할 수 있습니다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68E25-DD7D-42E4-AC3A-BFFDEC29680F}"/>
              </a:ext>
            </a:extLst>
          </p:cNvPr>
          <p:cNvSpPr txBox="1"/>
          <p:nvPr/>
        </p:nvSpPr>
        <p:spPr>
          <a:xfrm>
            <a:off x="973123" y="1426128"/>
            <a:ext cx="174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상품 등록</a:t>
            </a:r>
          </a:p>
        </p:txBody>
      </p:sp>
    </p:spTree>
    <p:extLst>
      <p:ext uri="{BB962C8B-B14F-4D97-AF65-F5344CB8AC3E}">
        <p14:creationId xmlns:p14="http://schemas.microsoft.com/office/powerpoint/2010/main" val="15199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EEEF3-2FCB-4D54-965A-7281C099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상품 업로드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B45E2-5C8E-4D66-A6CE-4C7C59C566C2}"/>
              </a:ext>
            </a:extLst>
          </p:cNvPr>
          <p:cNvSpPr txBox="1"/>
          <p:nvPr/>
        </p:nvSpPr>
        <p:spPr>
          <a:xfrm>
            <a:off x="4517021" y="1863278"/>
            <a:ext cx="4517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썸네일은 </a:t>
            </a:r>
            <a:r>
              <a:rPr lang="en-US" altLang="ko-KR" dirty="0"/>
              <a:t>640*640 </a:t>
            </a:r>
            <a:r>
              <a:rPr lang="ko-KR" altLang="en-US" dirty="0"/>
              <a:t>이하</a:t>
            </a:r>
            <a:endParaRPr lang="en-US" altLang="ko-KR" dirty="0"/>
          </a:p>
          <a:p>
            <a:r>
              <a:rPr lang="ko-KR" altLang="en-US" dirty="0"/>
              <a:t>상세 페이지는 가로 </a:t>
            </a:r>
            <a:r>
              <a:rPr lang="en-US" altLang="ko-KR" dirty="0"/>
              <a:t>860 </a:t>
            </a:r>
            <a:r>
              <a:rPr lang="ko-KR" altLang="en-US" dirty="0"/>
              <a:t>이하로 작성하시면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68E25-DD7D-42E4-AC3A-BFFDEC29680F}"/>
              </a:ext>
            </a:extLst>
          </p:cNvPr>
          <p:cNvSpPr txBox="1"/>
          <p:nvPr/>
        </p:nvSpPr>
        <p:spPr>
          <a:xfrm>
            <a:off x="973123" y="1426128"/>
            <a:ext cx="311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상품 등록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CD94D3-D622-43B8-8666-B17A00293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74" y="1863278"/>
            <a:ext cx="2537051" cy="24244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8941A5-CE4E-46AD-ACBE-ED29B1841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129" y="4502069"/>
            <a:ext cx="4328155" cy="20767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BD0985-2C29-4ABA-857F-F32AAC54932B}"/>
              </a:ext>
            </a:extLst>
          </p:cNvPr>
          <p:cNvSpPr txBox="1"/>
          <p:nvPr/>
        </p:nvSpPr>
        <p:spPr>
          <a:xfrm>
            <a:off x="620174" y="5078762"/>
            <a:ext cx="4070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 업로드 가장 하단의</a:t>
            </a:r>
            <a:endParaRPr lang="en-US" altLang="ko-KR" dirty="0"/>
          </a:p>
          <a:p>
            <a:r>
              <a:rPr lang="ko-KR" altLang="en-US" dirty="0" err="1"/>
              <a:t>상폼정보</a:t>
            </a:r>
            <a:r>
              <a:rPr lang="ko-KR" altLang="en-US" dirty="0"/>
              <a:t> 제공 고시는 필수 사항입니다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28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EEEF3-2FCB-4D54-965A-7281C099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상품 업로드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B45E2-5C8E-4D66-A6CE-4C7C59C566C2}"/>
              </a:ext>
            </a:extLst>
          </p:cNvPr>
          <p:cNvSpPr txBox="1"/>
          <p:nvPr/>
        </p:nvSpPr>
        <p:spPr>
          <a:xfrm>
            <a:off x="396299" y="3211019"/>
            <a:ext cx="4517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주의사항 </a:t>
            </a:r>
            <a:r>
              <a:rPr lang="en-US" altLang="ko-KR" dirty="0"/>
              <a:t>/</a:t>
            </a:r>
            <a:r>
              <a:rPr lang="ko-KR" altLang="en-US" dirty="0"/>
              <a:t> 요청사항은 </a:t>
            </a:r>
            <a:endParaRPr lang="en-US" altLang="ko-KR" dirty="0"/>
          </a:p>
          <a:p>
            <a:r>
              <a:rPr lang="ko-KR" altLang="en-US" dirty="0"/>
              <a:t>상점 </a:t>
            </a:r>
            <a:r>
              <a:rPr lang="ko-KR" altLang="en-US" dirty="0" err="1"/>
              <a:t>등록시</a:t>
            </a:r>
            <a:r>
              <a:rPr lang="ko-KR" altLang="en-US" dirty="0"/>
              <a:t> 입력한 사항 외의 </a:t>
            </a:r>
            <a:endParaRPr lang="en-US" altLang="ko-KR" dirty="0"/>
          </a:p>
          <a:p>
            <a:r>
              <a:rPr lang="ko-KR" altLang="en-US" dirty="0"/>
              <a:t>홍보 포인트</a:t>
            </a:r>
            <a:r>
              <a:rPr lang="en-US" altLang="ko-KR" dirty="0"/>
              <a:t>, </a:t>
            </a:r>
            <a:r>
              <a:rPr lang="ko-KR" altLang="en-US" dirty="0"/>
              <a:t>주의사항을 입력해주세요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68E25-DD7D-42E4-AC3A-BFFDEC29680F}"/>
              </a:ext>
            </a:extLst>
          </p:cNvPr>
          <p:cNvSpPr txBox="1"/>
          <p:nvPr/>
        </p:nvSpPr>
        <p:spPr>
          <a:xfrm>
            <a:off x="973123" y="1426128"/>
            <a:ext cx="311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상품 등록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333E71-2439-4CE2-B3E4-BFD6917D3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00" y="1951397"/>
            <a:ext cx="7409524" cy="9904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0270119-CCF0-4DB9-944B-50C734406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752" y="4364609"/>
            <a:ext cx="5019048" cy="16857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3EC55A-B208-476E-AA0C-D671E88DF883}"/>
              </a:ext>
            </a:extLst>
          </p:cNvPr>
          <p:cNvSpPr txBox="1"/>
          <p:nvPr/>
        </p:nvSpPr>
        <p:spPr>
          <a:xfrm>
            <a:off x="515923" y="4966283"/>
            <a:ext cx="402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 옵션의 재고수량은 </a:t>
            </a:r>
            <a:r>
              <a:rPr lang="en-US" altLang="ko-KR" dirty="0"/>
              <a:t>0~3000</a:t>
            </a:r>
            <a:r>
              <a:rPr lang="ko-KR" altLang="en-US" dirty="0"/>
              <a:t>까지 입력 가능합니다</a:t>
            </a:r>
          </a:p>
        </p:txBody>
      </p:sp>
    </p:spTree>
    <p:extLst>
      <p:ext uri="{BB962C8B-B14F-4D97-AF65-F5344CB8AC3E}">
        <p14:creationId xmlns:p14="http://schemas.microsoft.com/office/powerpoint/2010/main" val="277115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EEEF3-2FCB-4D54-965A-7281C099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주문 확인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68E25-DD7D-42E4-AC3A-BFFDEC29680F}"/>
              </a:ext>
            </a:extLst>
          </p:cNvPr>
          <p:cNvSpPr txBox="1"/>
          <p:nvPr/>
        </p:nvSpPr>
        <p:spPr>
          <a:xfrm>
            <a:off x="973123" y="1426128"/>
            <a:ext cx="311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주문확인 절차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C2C8B9-B658-4B93-AEEB-05117540D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23" y="1878433"/>
            <a:ext cx="3909269" cy="709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10E014-9B3A-47BD-9ECD-F135A69AC5FE}"/>
              </a:ext>
            </a:extLst>
          </p:cNvPr>
          <p:cNvSpPr txBox="1"/>
          <p:nvPr/>
        </p:nvSpPr>
        <p:spPr>
          <a:xfrm>
            <a:off x="6537821" y="1555267"/>
            <a:ext cx="4160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새로운 주문이 들어오면 신규주문이 추가됩니다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A929A1E-A3E0-40E8-8817-E20935261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61237"/>
            <a:ext cx="12192000" cy="26949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165DBCB-01ED-4977-8368-02B5FEF216E5}"/>
              </a:ext>
            </a:extLst>
          </p:cNvPr>
          <p:cNvSpPr txBox="1"/>
          <p:nvPr/>
        </p:nvSpPr>
        <p:spPr>
          <a:xfrm>
            <a:off x="380301" y="3035969"/>
            <a:ext cx="429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좌측의 </a:t>
            </a:r>
            <a:r>
              <a:rPr lang="ko-KR" altLang="en-US" dirty="0" err="1"/>
              <a:t>신규주문탭</a:t>
            </a:r>
            <a:r>
              <a:rPr lang="en-US" altLang="ko-KR" dirty="0"/>
              <a:t>, </a:t>
            </a:r>
            <a:r>
              <a:rPr lang="ko-KR" altLang="en-US" dirty="0"/>
              <a:t>혹은 신규주문을 클릭하여 이동 가능합니다</a:t>
            </a:r>
          </a:p>
        </p:txBody>
      </p:sp>
    </p:spTree>
    <p:extLst>
      <p:ext uri="{BB962C8B-B14F-4D97-AF65-F5344CB8AC3E}">
        <p14:creationId xmlns:p14="http://schemas.microsoft.com/office/powerpoint/2010/main" val="3062351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EEEF3-2FCB-4D54-965A-7281C099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주문 확인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68E25-DD7D-42E4-AC3A-BFFDEC29680F}"/>
              </a:ext>
            </a:extLst>
          </p:cNvPr>
          <p:cNvSpPr txBox="1"/>
          <p:nvPr/>
        </p:nvSpPr>
        <p:spPr>
          <a:xfrm>
            <a:off x="973123" y="1426128"/>
            <a:ext cx="311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주문확인 절차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F8515B-ED59-4DFC-9E63-F07C0E62B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5460"/>
            <a:ext cx="12192000" cy="22243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5675711-95AD-42AE-9663-A4AE693DB126}"/>
              </a:ext>
            </a:extLst>
          </p:cNvPr>
          <p:cNvSpPr txBox="1"/>
          <p:nvPr/>
        </p:nvSpPr>
        <p:spPr>
          <a:xfrm>
            <a:off x="117446" y="4124574"/>
            <a:ext cx="862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 </a:t>
            </a:r>
            <a:r>
              <a:rPr lang="en-US" altLang="ko-KR" dirty="0"/>
              <a:t>3</a:t>
            </a:r>
            <a:r>
              <a:rPr lang="ko-KR" altLang="en-US" dirty="0"/>
              <a:t>개의 버튼을 통해 상품을 </a:t>
            </a:r>
            <a:r>
              <a:rPr lang="en-US" altLang="ko-KR" dirty="0"/>
              <a:t>“</a:t>
            </a:r>
            <a:r>
              <a:rPr lang="ko-KR" altLang="en-US" dirty="0"/>
              <a:t>준비중</a:t>
            </a:r>
            <a:r>
              <a:rPr lang="en-US" altLang="ko-KR" dirty="0"/>
              <a:t>“ </a:t>
            </a:r>
            <a:r>
              <a:rPr lang="ko-KR" altLang="en-US" dirty="0"/>
              <a:t>상태로 변경시킬 수 있습니다</a:t>
            </a:r>
          </a:p>
        </p:txBody>
      </p:sp>
    </p:spTree>
    <p:extLst>
      <p:ext uri="{BB962C8B-B14F-4D97-AF65-F5344CB8AC3E}">
        <p14:creationId xmlns:p14="http://schemas.microsoft.com/office/powerpoint/2010/main" val="2123621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426</Words>
  <Application>Microsoft Office PowerPoint</Application>
  <PresentationFormat>와이드스크린</PresentationFormat>
  <Paragraphs>100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목차</vt:lpstr>
      <vt:lpstr>주문절차</vt:lpstr>
      <vt:lpstr>주의사항</vt:lpstr>
      <vt:lpstr>상품 업로드</vt:lpstr>
      <vt:lpstr>상품 업로드</vt:lpstr>
      <vt:lpstr>상품 업로드</vt:lpstr>
      <vt:lpstr>주문 확인</vt:lpstr>
      <vt:lpstr>주문 확인</vt:lpstr>
      <vt:lpstr>주문 확인</vt:lpstr>
      <vt:lpstr>주문 확인</vt:lpstr>
      <vt:lpstr>주문 확인</vt:lpstr>
      <vt:lpstr>교환 반품</vt:lpstr>
      <vt:lpstr>교환 반품</vt:lpstr>
      <vt:lpstr>교환 반품</vt:lpstr>
      <vt:lpstr>정산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PRO</dc:creator>
  <cp:lastModifiedBy>PRO</cp:lastModifiedBy>
  <cp:revision>6</cp:revision>
  <dcterms:created xsi:type="dcterms:W3CDTF">2022-04-11T00:50:37Z</dcterms:created>
  <dcterms:modified xsi:type="dcterms:W3CDTF">2022-04-11T05:23:02Z</dcterms:modified>
</cp:coreProperties>
</file>