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7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2B02-9BBE-48B1-8510-9F294048404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3B72-BF3E-4FE9-8643-BBF6D85D7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 호스트 플랫폼 </a:t>
            </a:r>
            <a:r>
              <a:rPr lang="ko-KR" altLang="en-US" dirty="0" err="1" smtClean="0"/>
              <a:t>인디덕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3600" y="4152900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김진동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7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125" y="2107374"/>
            <a:ext cx="1615519" cy="1282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09" y="2383600"/>
            <a:ext cx="1230872" cy="1133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924" y="601251"/>
            <a:ext cx="1364217" cy="1277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5178" y="2534842"/>
            <a:ext cx="112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생산자</a:t>
            </a:r>
            <a:endParaRPr lang="en-US" altLang="ko-KR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9884" y="2947215"/>
            <a:ext cx="12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판매인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904" y="3704453"/>
            <a:ext cx="1707835" cy="15642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6897" y="3879023"/>
            <a:ext cx="13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구매자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>
            <a:stCxn id="5" idx="0"/>
          </p:cNvCxnSpPr>
          <p:nvPr/>
        </p:nvCxnSpPr>
        <p:spPr>
          <a:xfrm rot="5400000" flipH="1" flipV="1">
            <a:off x="2492060" y="643757"/>
            <a:ext cx="970728" cy="2508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3126" y="1062111"/>
            <a:ext cx="179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물품 업로드</a:t>
            </a:r>
            <a:endParaRPr lang="ko-KR" altLang="en-US" dirty="0"/>
          </a:p>
        </p:txBody>
      </p:sp>
      <p:cxnSp>
        <p:nvCxnSpPr>
          <p:cNvPr id="17" name="꺾인 연결선 16"/>
          <p:cNvCxnSpPr>
            <a:endCxn id="4" idx="0"/>
          </p:cNvCxnSpPr>
          <p:nvPr/>
        </p:nvCxnSpPr>
        <p:spPr>
          <a:xfrm>
            <a:off x="5854269" y="1113157"/>
            <a:ext cx="3195616" cy="994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4130" y="665148"/>
            <a:ext cx="189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물품 중계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4" idx="2"/>
            <a:endCxn id="11" idx="3"/>
          </p:cNvCxnSpPr>
          <p:nvPr/>
        </p:nvCxnSpPr>
        <p:spPr>
          <a:xfrm rot="5400000">
            <a:off x="6946293" y="2382978"/>
            <a:ext cx="1097038" cy="3110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2077" y="4692962"/>
            <a:ext cx="18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물품 홍보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84622" y="2791107"/>
            <a:ext cx="159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물품 구매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11" idx="0"/>
          </p:cNvCxnSpPr>
          <p:nvPr/>
        </p:nvCxnSpPr>
        <p:spPr>
          <a:xfrm flipH="1" flipV="1">
            <a:off x="5076760" y="1874535"/>
            <a:ext cx="9062" cy="182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43646" y="1874535"/>
            <a:ext cx="2282754" cy="8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7914" y="1784140"/>
            <a:ext cx="162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판매 수수료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740870" y="1898235"/>
            <a:ext cx="1676054" cy="85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19227" y="1790791"/>
            <a:ext cx="14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판매 대금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1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34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쇼 호스트 플랫폼 인디덕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김진동</dc:creator>
  <cp:lastModifiedBy>김진동</cp:lastModifiedBy>
  <cp:revision>7</cp:revision>
  <dcterms:created xsi:type="dcterms:W3CDTF">2021-04-14T03:44:24Z</dcterms:created>
  <dcterms:modified xsi:type="dcterms:W3CDTF">2021-04-17T00:32:20Z</dcterms:modified>
</cp:coreProperties>
</file>