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6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9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8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3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7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5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7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16F3-A048-45DC-93AA-9DF3FFF6825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5A08-BC05-43B6-AE70-F1AE87914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3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6" y="321972"/>
            <a:ext cx="10036998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만들어야 </a:t>
            </a:r>
            <a:r>
              <a:rPr lang="ko-KR" altLang="en-US" dirty="0" err="1" smtClean="0"/>
              <a:t>할것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상품 등록 수정 삭제</a:t>
            </a:r>
            <a:endParaRPr lang="en-US" altLang="ko-KR" dirty="0" smtClean="0"/>
          </a:p>
          <a:p>
            <a:r>
              <a:rPr lang="ko-KR" altLang="en-US" dirty="0" err="1" smtClean="0"/>
              <a:t>크리에이터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링크삭제</a:t>
            </a:r>
            <a:endParaRPr lang="en-US" altLang="ko-KR" dirty="0" smtClean="0"/>
          </a:p>
          <a:p>
            <a:r>
              <a:rPr lang="ko-KR" altLang="en-US" dirty="0" err="1" smtClean="0"/>
              <a:t>크리에이터</a:t>
            </a:r>
            <a:r>
              <a:rPr lang="ko-KR" altLang="en-US" dirty="0" smtClean="0"/>
              <a:t> 보기</a:t>
            </a:r>
            <a:endParaRPr lang="en-US" altLang="ko-KR" dirty="0" smtClean="0"/>
          </a:p>
          <a:p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결제하기</a:t>
            </a:r>
            <a:endParaRPr lang="en-US" altLang="ko-KR" dirty="0" smtClean="0"/>
          </a:p>
          <a:p>
            <a:r>
              <a:rPr lang="ko-KR" altLang="en-US" dirty="0" err="1" smtClean="0"/>
              <a:t>결제내역</a:t>
            </a:r>
            <a:endParaRPr lang="en-US" altLang="ko-KR" dirty="0" smtClean="0"/>
          </a:p>
          <a:p>
            <a:r>
              <a:rPr lang="ko-KR" altLang="en-US" dirty="0" err="1" smtClean="0"/>
              <a:t>배송상태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err="1" smtClean="0"/>
              <a:t>회원수정</a:t>
            </a:r>
            <a:endParaRPr lang="en-US" altLang="ko-KR" dirty="0" smtClean="0"/>
          </a:p>
          <a:p>
            <a:r>
              <a:rPr lang="ko-KR" altLang="en-US" dirty="0" smtClean="0"/>
              <a:t>회원탈퇴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53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21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DB구조</vt:lpstr>
      <vt:lpstr>PowerPoint 프레젠테이션</vt:lpstr>
      <vt:lpstr>만들어야 할것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DB구조</dc:title>
  <dc:creator>김진동</dc:creator>
  <cp:lastModifiedBy>김진동</cp:lastModifiedBy>
  <cp:revision>4</cp:revision>
  <dcterms:created xsi:type="dcterms:W3CDTF">2021-10-04T22:01:33Z</dcterms:created>
  <dcterms:modified xsi:type="dcterms:W3CDTF">2021-10-06T08:58:20Z</dcterms:modified>
</cp:coreProperties>
</file>