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0D5515-9FCB-4BA5-A6E3-47A51FC0B3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0BD107-327D-44C4-8F4D-C41088909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8EAB51-5AB3-4659-99D4-B203E2456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566D-6A4C-43F9-A002-504C30DC862F}" type="datetimeFigureOut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8D7AAC-5218-4B44-A014-64C307050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56AAE7-FDD3-4F65-84E1-E27505DFE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7DDCF-29C6-4101-8B18-C9B7E2D9B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333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77E013-4B5F-4090-B7B0-D3A7C0646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E4069F-6923-4839-8804-BC7485BB8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15540C-FF54-42AB-B6B8-3EEB8C56F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566D-6A4C-43F9-A002-504C30DC862F}" type="datetimeFigureOut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482735-8CCF-4065-A7A5-60C07E12F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819087-6B9C-429D-9D59-C42C04129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7DDCF-29C6-4101-8B18-C9B7E2D9B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784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68B36B0-2BEF-41F8-8196-A887B41719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07A82E-D7AD-432E-8CA4-543BFD35A8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DD1E54-3214-4A3B-BD59-D18805102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566D-6A4C-43F9-A002-504C30DC862F}" type="datetimeFigureOut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C30942-A2EF-4A60-AC65-B8382012B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915AE1-20CF-4CFD-B624-EA966467B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7DDCF-29C6-4101-8B18-C9B7E2D9B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871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8B6954-4A74-4EDF-A39F-B99975CA5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CA69BF-51D6-437A-B3A7-ABA970C75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421302-31F4-4C3B-B9B8-BCB3EA0F4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566D-6A4C-43F9-A002-504C30DC862F}" type="datetimeFigureOut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821D47-337D-4DA2-B1A6-5A2E0095C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C6DB65-A751-45AD-BAF0-F388C764A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7DDCF-29C6-4101-8B18-C9B7E2D9B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978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3A0B1E-0D45-499C-9DF0-471DC34CC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A24D22-E5F1-4296-B419-B36E8B221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37754A-0DC7-42A0-97E5-DFB4C6E6A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566D-6A4C-43F9-A002-504C30DC862F}" type="datetimeFigureOut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B3E935-7ECA-488A-8365-EF0CF3830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5C1296-5FC1-4A30-9930-F49D4474C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7DDCF-29C6-4101-8B18-C9B7E2D9B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313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800290-AC0C-45FB-8260-9A0FFFE38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2D26D0-BB46-4E7B-8E36-8AD0D707F0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9C41F0-D8A2-4104-9E77-9448AA4D4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C108D4-88B8-465D-BB15-DD93B2C37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566D-6A4C-43F9-A002-504C30DC862F}" type="datetimeFigureOut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306002-36E0-40BC-8824-232543104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FE74E7-85F5-4B63-A358-43E9CC9D7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7DDCF-29C6-4101-8B18-C9B7E2D9B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003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6DE3C-048C-45A5-BCA3-5C5C1D7D3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48D664-577B-4719-8645-719E693D5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52DEFD-D8AF-43DC-998B-24D7F5D1B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7C0B421-3458-4AC7-86BA-C950783E73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1210EB-AB5A-4BE5-8B80-5D43067A15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599899-747D-4EE3-A7A1-0C42DA720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566D-6A4C-43F9-A002-504C30DC862F}" type="datetimeFigureOut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454A9B4-C3FD-4774-BA19-AC799CC33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A72FAE5-52FF-4ABD-B7C2-7AFFC3058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7DDCF-29C6-4101-8B18-C9B7E2D9B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284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0DD982-4279-4468-8F7C-548108E1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B1B15B-AF1B-4009-9904-529CC152F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566D-6A4C-43F9-A002-504C30DC862F}" type="datetimeFigureOut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302351-E97D-4EE8-B85A-7DE2FF908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676C81-4161-45BE-9FBC-981D7AE42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7DDCF-29C6-4101-8B18-C9B7E2D9B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151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74109FA-D7D0-4474-A1B6-D60787DA9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566D-6A4C-43F9-A002-504C30DC862F}" type="datetimeFigureOut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2B57B97-E541-4DE3-AE00-2283B3C07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F87E5E-A4F5-4DAE-97A0-F6F208F4B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7DDCF-29C6-4101-8B18-C9B7E2D9B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953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C89B69-8F37-4657-A380-D77D31ECB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2382B9-A4C9-4967-ADF5-EC8BEC48C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6DB5A5-16D6-413D-BB71-0D5E60B13A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7D5D22-1982-45EB-8611-354714A81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566D-6A4C-43F9-A002-504C30DC862F}" type="datetimeFigureOut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568087-25FE-4A17-81F4-7428BC30D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1DA863-FA00-49F0-82BA-91C16A14E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7DDCF-29C6-4101-8B18-C9B7E2D9B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867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3E4452-8247-42BF-8051-639C0B638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38CD87D-9312-4B85-8947-6BD6EF66B0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6CB281-1759-4A5C-B9AB-D47A8BB29B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96AA40-61C9-4BAE-A7B7-8DD52BD67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566D-6A4C-43F9-A002-504C30DC862F}" type="datetimeFigureOut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D2851C-E648-488D-9EE4-1FB580B69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6870AE-277E-4214-BCA8-ED2A15341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7DDCF-29C6-4101-8B18-C9B7E2D9B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58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8F864DF-C550-4F0B-B928-7A42737E5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A5E701-700A-403E-9BA3-500873CCF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85115A-B277-48B3-950D-39C27BDF46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5566D-6A4C-43F9-A002-504C30DC862F}" type="datetimeFigureOut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65A80A-E2A8-414D-96A3-ED064C35F1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855F76-A0A6-4828-AE3B-7C096CA696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7DDCF-29C6-4101-8B18-C9B7E2D9B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76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42A41B-ACA0-4715-ABCD-B3D4888A65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작업 내용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마이페이지</a:t>
            </a:r>
          </a:p>
        </p:txBody>
      </p:sp>
    </p:spTree>
    <p:extLst>
      <p:ext uri="{BB962C8B-B14F-4D97-AF65-F5344CB8AC3E}">
        <p14:creationId xmlns:p14="http://schemas.microsoft.com/office/powerpoint/2010/main" val="2061489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892D0-9D14-4A91-995A-A78540A31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판매자 마이페이지 </a:t>
            </a:r>
            <a:r>
              <a:rPr lang="en-US" altLang="ko-KR" dirty="0"/>
              <a:t>–</a:t>
            </a:r>
            <a:r>
              <a:rPr lang="ko-KR" altLang="en-US" dirty="0"/>
              <a:t>미확인 상품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A3F2A33-764F-46B6-B940-360AD18CB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968" y="1747085"/>
            <a:ext cx="5276326" cy="24452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AEA897-305A-429F-92B4-BB3A6318D057}"/>
              </a:ext>
            </a:extLst>
          </p:cNvPr>
          <p:cNvSpPr txBox="1"/>
          <p:nvPr/>
        </p:nvSpPr>
        <p:spPr>
          <a:xfrm>
            <a:off x="6828639" y="1979802"/>
            <a:ext cx="34562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주문서 출력기능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주문번호 </a:t>
            </a:r>
            <a:r>
              <a:rPr lang="ko-KR" altLang="en-US" dirty="0" err="1"/>
              <a:t>클릭시</a:t>
            </a:r>
            <a:r>
              <a:rPr lang="ko-KR" altLang="en-US" dirty="0"/>
              <a:t> 상세 주문내역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출력 버튼 </a:t>
            </a:r>
            <a:r>
              <a:rPr lang="ko-KR" altLang="en-US" dirty="0" err="1"/>
              <a:t>클릭시</a:t>
            </a:r>
            <a:r>
              <a:rPr lang="ko-KR" altLang="en-US" dirty="0"/>
              <a:t> 상태 </a:t>
            </a:r>
            <a:endParaRPr lang="en-US" altLang="ko-KR" dirty="0"/>
          </a:p>
          <a:p>
            <a:r>
              <a:rPr lang="ko-KR" altLang="en-US" dirty="0"/>
              <a:t>미확인에서 확인으로 변경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페이지네이션</a:t>
            </a:r>
            <a:r>
              <a:rPr lang="ko-KR" altLang="en-US" dirty="0"/>
              <a:t> 활용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931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892D0-9D14-4A91-995A-A78540A31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판매자 마이페이지 </a:t>
            </a:r>
            <a:r>
              <a:rPr lang="en-US" altLang="ko-KR" dirty="0"/>
              <a:t>–</a:t>
            </a:r>
            <a:r>
              <a:rPr lang="ko-KR" altLang="en-US" dirty="0"/>
              <a:t>준비중인 상품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AEA897-305A-429F-92B4-BB3A6318D057}"/>
              </a:ext>
            </a:extLst>
          </p:cNvPr>
          <p:cNvSpPr txBox="1"/>
          <p:nvPr/>
        </p:nvSpPr>
        <p:spPr>
          <a:xfrm>
            <a:off x="6828639" y="1979802"/>
            <a:ext cx="345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송장 </a:t>
            </a:r>
            <a:r>
              <a:rPr lang="ko-KR" altLang="en-US" dirty="0" err="1"/>
              <a:t>등록시</a:t>
            </a:r>
            <a:r>
              <a:rPr lang="ko-KR" altLang="en-US" dirty="0"/>
              <a:t> 상태변경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송장등록 팝업</a:t>
            </a:r>
            <a:r>
              <a:rPr lang="en-US" altLang="ko-KR" dirty="0"/>
              <a:t>(</a:t>
            </a:r>
            <a:r>
              <a:rPr lang="ko-KR" altLang="en-US" dirty="0" err="1"/>
              <a:t>모달창</a:t>
            </a:r>
            <a:r>
              <a:rPr lang="en-US" altLang="ko-KR" dirty="0"/>
              <a:t>)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4806801-1254-42AB-9012-5890317A2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984" y="1690688"/>
            <a:ext cx="5162016" cy="258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171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892D0-9D14-4A91-995A-A78540A31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판매자 마이페이지 </a:t>
            </a:r>
            <a:r>
              <a:rPr lang="en-US" altLang="ko-KR" dirty="0"/>
              <a:t>–</a:t>
            </a:r>
            <a:r>
              <a:rPr lang="ko-KR" altLang="en-US" dirty="0" err="1"/>
              <a:t>발송중인상품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E164E5A-CB11-47D2-9720-D6324986E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062" y="1691748"/>
            <a:ext cx="7559879" cy="384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540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892D0-9D14-4A91-995A-A78540A31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판매자 마이페이지 </a:t>
            </a:r>
            <a:r>
              <a:rPr lang="en-US" altLang="ko-KR" dirty="0"/>
              <a:t>–</a:t>
            </a:r>
            <a:r>
              <a:rPr lang="ko-KR" altLang="en-US" dirty="0" err="1"/>
              <a:t>정산완료된</a:t>
            </a:r>
            <a:r>
              <a:rPr lang="ko-KR" altLang="en-US" dirty="0"/>
              <a:t> 상품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029EBB-D3BB-490C-8CAF-F7DB3EDD8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486" y="1522087"/>
            <a:ext cx="8550523" cy="424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25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892D0-9D14-4A91-995A-A78540A31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판매자 마이페이지 </a:t>
            </a:r>
            <a:r>
              <a:rPr lang="en-US" altLang="ko-KR" dirty="0"/>
              <a:t>–</a:t>
            </a:r>
            <a:r>
              <a:rPr lang="ko-KR" altLang="en-US" dirty="0"/>
              <a:t>반품</a:t>
            </a:r>
            <a:r>
              <a:rPr lang="en-US" altLang="ko-KR" dirty="0"/>
              <a:t>/</a:t>
            </a:r>
            <a:r>
              <a:rPr lang="ko-KR" altLang="en-US" dirty="0"/>
              <a:t>교환 요청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E6F8A7F-167F-48C7-8874-79991CF46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468" y="1690688"/>
            <a:ext cx="8288148" cy="434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947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892D0-9D14-4A91-995A-A78540A31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판매자 마이페이지 </a:t>
            </a:r>
            <a:r>
              <a:rPr lang="en-US" altLang="ko-KR" dirty="0"/>
              <a:t>–</a:t>
            </a:r>
            <a:r>
              <a:rPr lang="ko-KR" altLang="en-US" dirty="0"/>
              <a:t>정산관리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55B0C1C-154D-4E19-A0F9-42A7FA6DC407}"/>
              </a:ext>
            </a:extLst>
          </p:cNvPr>
          <p:cNvSpPr/>
          <p:nvPr/>
        </p:nvSpPr>
        <p:spPr>
          <a:xfrm>
            <a:off x="3313651" y="2357306"/>
            <a:ext cx="679509" cy="151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CFF7B63-9500-428F-8726-4E0406BA3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927" y="1690688"/>
            <a:ext cx="5748762" cy="290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613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892D0-9D14-4A91-995A-A78540A31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판매자 마이페이지 </a:t>
            </a:r>
            <a:r>
              <a:rPr lang="en-US" altLang="ko-KR" dirty="0"/>
              <a:t>–</a:t>
            </a:r>
            <a:r>
              <a:rPr lang="ko-KR" altLang="en-US" dirty="0"/>
              <a:t>상품관리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EC1740-9142-4456-AC21-699625ADF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086" y="1690688"/>
            <a:ext cx="8208584" cy="400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540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892D0-9D14-4A91-995A-A78540A31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구매자 마이페이지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783614-C4CF-4AAC-99C0-A29327415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904" y="1838009"/>
            <a:ext cx="3813237" cy="18896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BCB2664-42AE-410D-811E-8A5750E2A6A9}"/>
              </a:ext>
            </a:extLst>
          </p:cNvPr>
          <p:cNvSpPr txBox="1"/>
          <p:nvPr/>
        </p:nvSpPr>
        <p:spPr>
          <a:xfrm>
            <a:off x="5259897" y="1879026"/>
            <a:ext cx="219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네이버 카피</a:t>
            </a:r>
          </a:p>
        </p:txBody>
      </p:sp>
    </p:spTree>
    <p:extLst>
      <p:ext uri="{BB962C8B-B14F-4D97-AF65-F5344CB8AC3E}">
        <p14:creationId xmlns:p14="http://schemas.microsoft.com/office/powerpoint/2010/main" val="2545152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D1EFA68-66F4-445C-AC6B-69489821AC83}"/>
              </a:ext>
            </a:extLst>
          </p:cNvPr>
          <p:cNvSpPr txBox="1"/>
          <p:nvPr/>
        </p:nvSpPr>
        <p:spPr>
          <a:xfrm>
            <a:off x="771787" y="478172"/>
            <a:ext cx="3196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개요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C33190-1A55-4B61-A1C6-3633A94A4624}"/>
              </a:ext>
            </a:extLst>
          </p:cNvPr>
          <p:cNvSpPr txBox="1"/>
          <p:nvPr/>
        </p:nvSpPr>
        <p:spPr>
          <a:xfrm>
            <a:off x="905324" y="1342239"/>
            <a:ext cx="670280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마이페이지 </a:t>
            </a:r>
            <a:r>
              <a:rPr lang="en-US" altLang="ko-KR" dirty="0"/>
              <a:t>(</a:t>
            </a:r>
            <a:r>
              <a:rPr lang="ko-KR" altLang="en-US" dirty="0"/>
              <a:t>판다</a:t>
            </a:r>
            <a:r>
              <a:rPr lang="en-US" altLang="ko-KR" dirty="0"/>
              <a:t>[</a:t>
            </a:r>
            <a:r>
              <a:rPr lang="ko-KR" altLang="en-US" dirty="0"/>
              <a:t>홍보인</a:t>
            </a:r>
            <a:r>
              <a:rPr lang="en-US" altLang="ko-KR" dirty="0"/>
              <a:t>], </a:t>
            </a:r>
            <a:r>
              <a:rPr lang="ko-KR" altLang="en-US" dirty="0"/>
              <a:t>판매자</a:t>
            </a:r>
            <a:r>
              <a:rPr lang="en-US" altLang="ko-KR" dirty="0"/>
              <a:t>, </a:t>
            </a:r>
            <a:r>
              <a:rPr lang="ko-KR" altLang="en-US" dirty="0"/>
              <a:t>구매자</a:t>
            </a:r>
            <a:r>
              <a:rPr lang="en-US" altLang="ko-KR" dirty="0"/>
              <a:t>)</a:t>
            </a:r>
            <a:r>
              <a:rPr lang="ko-KR" altLang="en-US" dirty="0"/>
              <a:t>구현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판다 마이페이지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 - </a:t>
            </a:r>
            <a:r>
              <a:rPr lang="ko-KR" altLang="en-US" dirty="0"/>
              <a:t>영상관리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정산관리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정산 내역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판매자 마이페이지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상세 후술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구매자 마이페이지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E013385-FF61-4B5C-8468-6D6C93D8D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1284" y="1677142"/>
            <a:ext cx="5174595" cy="163716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F69839D-D324-40DC-A67F-49309B951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115" y="3649205"/>
            <a:ext cx="3183135" cy="74026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4EC0D29-4C4F-4622-94D3-96050748C2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2115" y="4715433"/>
            <a:ext cx="3813237" cy="188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749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892D0-9D14-4A91-995A-A78540A31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판다 마이페이지 </a:t>
            </a:r>
            <a:r>
              <a:rPr lang="en-US" altLang="ko-KR" dirty="0"/>
              <a:t>–</a:t>
            </a:r>
            <a:r>
              <a:rPr lang="ko-KR" altLang="en-US" dirty="0"/>
              <a:t>영상관리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5A9AD1-3778-4415-AE0F-1773B5845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806" y="1498909"/>
            <a:ext cx="8484809" cy="42529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C04A6D-DF49-470E-92E9-BA021F59DA4E}"/>
              </a:ext>
            </a:extLst>
          </p:cNvPr>
          <p:cNvSpPr txBox="1"/>
          <p:nvPr/>
        </p:nvSpPr>
        <p:spPr>
          <a:xfrm>
            <a:off x="9437615" y="1814126"/>
            <a:ext cx="2516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영상 항목에 해당 영상 판매 건수 기입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7FAE993-569E-4DD2-B035-2AB27374A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2221" y="2500305"/>
            <a:ext cx="1731256" cy="153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490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892D0-9D14-4A91-995A-A78540A31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판다 마이페이지 </a:t>
            </a:r>
            <a:r>
              <a:rPr lang="en-US" altLang="ko-KR" dirty="0"/>
              <a:t>–</a:t>
            </a:r>
            <a:r>
              <a:rPr lang="ko-KR" altLang="en-US" dirty="0"/>
              <a:t>정산관리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5A9AD1-3778-4415-AE0F-1773B5845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90520"/>
            <a:ext cx="8484809" cy="425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728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892D0-9D14-4A91-995A-A78540A31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판다 마이페이지 </a:t>
            </a:r>
            <a:r>
              <a:rPr lang="en-US" altLang="ko-KR" dirty="0"/>
              <a:t>–</a:t>
            </a:r>
            <a:r>
              <a:rPr lang="ko-KR" altLang="en-US" dirty="0"/>
              <a:t>정산내역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25FCF6C-0BBD-4CDE-8341-7448E108C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192" y="1690688"/>
            <a:ext cx="9017816" cy="447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950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892D0-9D14-4A91-995A-A78540A31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02" y="-350911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dirty="0"/>
              <a:t>판매자 마이페이지 개요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128C3E-B5F8-4173-AA9D-0EDCE4D86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49" y="1027214"/>
            <a:ext cx="1952625" cy="21526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D2BCDF-4B6F-4B68-8A17-1DD1EEC64EF3}"/>
              </a:ext>
            </a:extLst>
          </p:cNvPr>
          <p:cNvSpPr txBox="1"/>
          <p:nvPr/>
        </p:nvSpPr>
        <p:spPr>
          <a:xfrm>
            <a:off x="2734811" y="867823"/>
            <a:ext cx="3833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대시보드 </a:t>
            </a:r>
            <a:r>
              <a:rPr lang="en-US" altLang="ko-KR" dirty="0"/>
              <a:t>– </a:t>
            </a:r>
            <a:r>
              <a:rPr lang="ko-KR" altLang="en-US" dirty="0"/>
              <a:t>전체주문 준비중인 주문 완료된 주문 환불신청 상품등록하기 등 전체적인 정보 확인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C3F755-2821-4439-94A8-50E59AC77B7C}"/>
              </a:ext>
            </a:extLst>
          </p:cNvPr>
          <p:cNvSpPr txBox="1"/>
          <p:nvPr/>
        </p:nvSpPr>
        <p:spPr>
          <a:xfrm>
            <a:off x="2806117" y="1974967"/>
            <a:ext cx="3691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전체 주문 내역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전체적인 주문 내역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4BB950-9548-4B93-8FA0-6B40634E2184}"/>
              </a:ext>
            </a:extLst>
          </p:cNvPr>
          <p:cNvSpPr txBox="1"/>
          <p:nvPr/>
        </p:nvSpPr>
        <p:spPr>
          <a:xfrm>
            <a:off x="2734811" y="2621298"/>
            <a:ext cx="315985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미확인 상품 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 err="1"/>
              <a:t>구매요청된</a:t>
            </a:r>
            <a:r>
              <a:rPr lang="ko-KR" altLang="en-US" dirty="0"/>
              <a:t> 상품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준비중인 상품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구매요청을 확인한 상품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발송중인 상품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발송중인 상태의 상품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정산 완료된 상품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정산이 완료된 상품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반품 요청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반품 요청된 상품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2" name="오른쪽 대괄호 11">
            <a:extLst>
              <a:ext uri="{FF2B5EF4-FFF2-40B4-BE49-F238E27FC236}">
                <a16:creationId xmlns:a16="http://schemas.microsoft.com/office/drawing/2014/main" id="{4A5F7944-4FD1-4DCC-B00E-23E54963F39E}"/>
              </a:ext>
            </a:extLst>
          </p:cNvPr>
          <p:cNvSpPr/>
          <p:nvPr/>
        </p:nvSpPr>
        <p:spPr>
          <a:xfrm>
            <a:off x="6497273" y="2726422"/>
            <a:ext cx="608202" cy="275977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B65FA3-6948-4A60-BC34-9708FEBCA88F}"/>
              </a:ext>
            </a:extLst>
          </p:cNvPr>
          <p:cNvSpPr txBox="1"/>
          <p:nvPr/>
        </p:nvSpPr>
        <p:spPr>
          <a:xfrm>
            <a:off x="7717871" y="3305262"/>
            <a:ext cx="1434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필요한 이유 후술</a:t>
            </a:r>
          </a:p>
        </p:txBody>
      </p:sp>
    </p:spTree>
    <p:extLst>
      <p:ext uri="{BB962C8B-B14F-4D97-AF65-F5344CB8AC3E}">
        <p14:creationId xmlns:p14="http://schemas.microsoft.com/office/powerpoint/2010/main" val="2448897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FEB098B9-74A4-44B3-BC92-B8CD76C1417D}"/>
              </a:ext>
            </a:extLst>
          </p:cNvPr>
          <p:cNvSpPr/>
          <p:nvPr/>
        </p:nvSpPr>
        <p:spPr>
          <a:xfrm>
            <a:off x="1073791" y="2592198"/>
            <a:ext cx="4848837" cy="20720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F9892D0-9D14-4A91-995A-A78540A31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판매자 마이페이지 개요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42C44C-5C1F-499F-8B6E-1F4A6324A165}"/>
              </a:ext>
            </a:extLst>
          </p:cNvPr>
          <p:cNvSpPr txBox="1"/>
          <p:nvPr/>
        </p:nvSpPr>
        <p:spPr>
          <a:xfrm>
            <a:off x="838200" y="1690688"/>
            <a:ext cx="4774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 상태가 필요한 이유 </a:t>
            </a:r>
            <a:endParaRPr lang="en-US" altLang="ko-KR" dirty="0"/>
          </a:p>
          <a:p>
            <a:r>
              <a:rPr lang="ko-KR" altLang="en-US" dirty="0"/>
              <a:t>판다 구매 프로세스상 환불</a:t>
            </a:r>
            <a:r>
              <a:rPr lang="en-US" altLang="ko-KR" dirty="0"/>
              <a:t>, </a:t>
            </a:r>
            <a:r>
              <a:rPr lang="ko-KR" altLang="en-US" dirty="0"/>
              <a:t>취소기능 때문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54B362D-A521-4E5A-BA59-4BFE5DA4F94C}"/>
              </a:ext>
            </a:extLst>
          </p:cNvPr>
          <p:cNvSpPr/>
          <p:nvPr/>
        </p:nvSpPr>
        <p:spPr>
          <a:xfrm>
            <a:off x="1157681" y="3137483"/>
            <a:ext cx="1593908" cy="721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 주문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8E834FAE-2B3D-4903-B967-ACAB688DB313}"/>
              </a:ext>
            </a:extLst>
          </p:cNvPr>
          <p:cNvSpPr/>
          <p:nvPr/>
        </p:nvSpPr>
        <p:spPr>
          <a:xfrm>
            <a:off x="2910980" y="3355596"/>
            <a:ext cx="620785" cy="3069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7F7BC04-C7D0-47D6-BC16-6C6072A466F3}"/>
              </a:ext>
            </a:extLst>
          </p:cNvPr>
          <p:cNvSpPr/>
          <p:nvPr/>
        </p:nvSpPr>
        <p:spPr>
          <a:xfrm>
            <a:off x="3721916" y="3147269"/>
            <a:ext cx="1593908" cy="721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 확인</a:t>
            </a: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49FF8FDB-01A6-44C9-B51C-066EDDAA4201}"/>
              </a:ext>
            </a:extLst>
          </p:cNvPr>
          <p:cNvSpPr/>
          <p:nvPr/>
        </p:nvSpPr>
        <p:spPr>
          <a:xfrm>
            <a:off x="5475215" y="3365382"/>
            <a:ext cx="620785" cy="3069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FAEAF7-CB66-4EA6-AD50-5E61E243E2B7}"/>
              </a:ext>
            </a:extLst>
          </p:cNvPr>
          <p:cNvSpPr txBox="1"/>
          <p:nvPr/>
        </p:nvSpPr>
        <p:spPr>
          <a:xfrm>
            <a:off x="1216404" y="4102217"/>
            <a:ext cx="153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구매자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F52918-9270-42AF-84E9-28F512F606D4}"/>
              </a:ext>
            </a:extLst>
          </p:cNvPr>
          <p:cNvSpPr txBox="1"/>
          <p:nvPr/>
        </p:nvSpPr>
        <p:spPr>
          <a:xfrm>
            <a:off x="3721916" y="4153049"/>
            <a:ext cx="153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판매자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820FFF-B4BB-4275-B981-06DD772404CB}"/>
              </a:ext>
            </a:extLst>
          </p:cNvPr>
          <p:cNvSpPr/>
          <p:nvPr/>
        </p:nvSpPr>
        <p:spPr>
          <a:xfrm>
            <a:off x="6365847" y="3155658"/>
            <a:ext cx="1593908" cy="721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 준비중</a:t>
            </a: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C6EFB879-3953-42B6-8521-D478065A2917}"/>
              </a:ext>
            </a:extLst>
          </p:cNvPr>
          <p:cNvSpPr/>
          <p:nvPr/>
        </p:nvSpPr>
        <p:spPr>
          <a:xfrm>
            <a:off x="8119146" y="3373771"/>
            <a:ext cx="620785" cy="3069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61E84D-6D6A-475B-AD43-A5B63A022FB9}"/>
              </a:ext>
            </a:extLst>
          </p:cNvPr>
          <p:cNvSpPr txBox="1"/>
          <p:nvPr/>
        </p:nvSpPr>
        <p:spPr>
          <a:xfrm>
            <a:off x="6365847" y="4161438"/>
            <a:ext cx="153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판매자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6D0A2D4-1676-4EB4-859C-6DBCE5D04827}"/>
              </a:ext>
            </a:extLst>
          </p:cNvPr>
          <p:cNvSpPr/>
          <p:nvPr/>
        </p:nvSpPr>
        <p:spPr>
          <a:xfrm>
            <a:off x="9068501" y="3155658"/>
            <a:ext cx="1593908" cy="721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 발송</a:t>
            </a: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7A64E1EF-3F31-489C-B306-3AA4A6FA6979}"/>
              </a:ext>
            </a:extLst>
          </p:cNvPr>
          <p:cNvSpPr/>
          <p:nvPr/>
        </p:nvSpPr>
        <p:spPr>
          <a:xfrm>
            <a:off x="10821800" y="3373771"/>
            <a:ext cx="620785" cy="3069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437049-A00C-44FA-A10F-3472930F9A72}"/>
              </a:ext>
            </a:extLst>
          </p:cNvPr>
          <p:cNvSpPr txBox="1"/>
          <p:nvPr/>
        </p:nvSpPr>
        <p:spPr>
          <a:xfrm>
            <a:off x="9068501" y="4161438"/>
            <a:ext cx="153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판매자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D808876-4466-443F-88ED-43E8F870B96F}"/>
              </a:ext>
            </a:extLst>
          </p:cNvPr>
          <p:cNvSpPr/>
          <p:nvPr/>
        </p:nvSpPr>
        <p:spPr>
          <a:xfrm>
            <a:off x="1157681" y="4877513"/>
            <a:ext cx="1593908" cy="721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도착</a:t>
            </a: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90458734-B063-4407-A7CB-F1739DD74223}"/>
              </a:ext>
            </a:extLst>
          </p:cNvPr>
          <p:cNvSpPr/>
          <p:nvPr/>
        </p:nvSpPr>
        <p:spPr>
          <a:xfrm>
            <a:off x="2910980" y="5095626"/>
            <a:ext cx="620785" cy="3069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E9FC81-2161-4DEF-8CBA-DA06E2F668D6}"/>
              </a:ext>
            </a:extLst>
          </p:cNvPr>
          <p:cNvSpPr txBox="1"/>
          <p:nvPr/>
        </p:nvSpPr>
        <p:spPr>
          <a:xfrm>
            <a:off x="1157681" y="5883293"/>
            <a:ext cx="153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구매자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B5B7E89-C0A2-4CC5-9003-909657A61E02}"/>
              </a:ext>
            </a:extLst>
          </p:cNvPr>
          <p:cNvSpPr/>
          <p:nvPr/>
        </p:nvSpPr>
        <p:spPr>
          <a:xfrm>
            <a:off x="3850547" y="4877513"/>
            <a:ext cx="1761688" cy="785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정산완료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35D9F5B-881B-48C2-A28D-6CF85E21DC8A}"/>
              </a:ext>
            </a:extLst>
          </p:cNvPr>
          <p:cNvSpPr txBox="1"/>
          <p:nvPr/>
        </p:nvSpPr>
        <p:spPr>
          <a:xfrm>
            <a:off x="1073791" y="2592198"/>
            <a:ext cx="2567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구매자가 취소 가능</a:t>
            </a:r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A41AF8B7-F3E6-4D86-85EB-8B3D2111AB08}"/>
              </a:ext>
            </a:extLst>
          </p:cNvPr>
          <p:cNvSpPr/>
          <p:nvPr/>
        </p:nvSpPr>
        <p:spPr>
          <a:xfrm>
            <a:off x="5915638" y="5166719"/>
            <a:ext cx="620785" cy="3069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E27A328-D045-4303-9164-347C3EF4AD5E}"/>
              </a:ext>
            </a:extLst>
          </p:cNvPr>
          <p:cNvSpPr/>
          <p:nvPr/>
        </p:nvSpPr>
        <p:spPr>
          <a:xfrm>
            <a:off x="6839826" y="4887494"/>
            <a:ext cx="1761688" cy="785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반품요청</a:t>
            </a:r>
          </a:p>
        </p:txBody>
      </p:sp>
    </p:spTree>
    <p:extLst>
      <p:ext uri="{BB962C8B-B14F-4D97-AF65-F5344CB8AC3E}">
        <p14:creationId xmlns:p14="http://schemas.microsoft.com/office/powerpoint/2010/main" val="1115534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892D0-9D14-4A91-995A-A78540A31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판매자 마이페이지 </a:t>
            </a:r>
            <a:r>
              <a:rPr lang="en-US" altLang="ko-KR" dirty="0"/>
              <a:t>–</a:t>
            </a:r>
            <a:r>
              <a:rPr lang="ko-KR" altLang="en-US" dirty="0"/>
              <a:t>대시보드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8A9D96B-DADA-4990-8747-8D6F0FBA6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4024" y="1628558"/>
            <a:ext cx="1418206" cy="8461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819874-CFCB-4A37-80BA-F08A30A0D7AA}"/>
              </a:ext>
            </a:extLst>
          </p:cNvPr>
          <p:cNvSpPr txBox="1"/>
          <p:nvPr/>
        </p:nvSpPr>
        <p:spPr>
          <a:xfrm>
            <a:off x="9102055" y="2969703"/>
            <a:ext cx="1845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주문확인은</a:t>
            </a:r>
            <a:endParaRPr lang="en-US" altLang="ko-KR" dirty="0"/>
          </a:p>
          <a:p>
            <a:r>
              <a:rPr lang="ko-KR" altLang="en-US" dirty="0"/>
              <a:t> 숫자로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7DF48C6-2BF0-4C24-98CE-2FE9D3D23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332" y="1526054"/>
            <a:ext cx="6453974" cy="315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720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892D0-9D14-4A91-995A-A78540A31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판매자 마이페이지 </a:t>
            </a:r>
            <a:r>
              <a:rPr lang="en-US" altLang="ko-KR" dirty="0"/>
              <a:t>–</a:t>
            </a:r>
            <a:r>
              <a:rPr lang="ko-KR" altLang="en-US" dirty="0"/>
              <a:t>전체주문 내역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8A9D96B-DADA-4990-8747-8D6F0FBA6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4024" y="1628558"/>
            <a:ext cx="1418206" cy="8461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819874-CFCB-4A37-80BA-F08A30A0D7AA}"/>
              </a:ext>
            </a:extLst>
          </p:cNvPr>
          <p:cNvSpPr txBox="1"/>
          <p:nvPr/>
        </p:nvSpPr>
        <p:spPr>
          <a:xfrm>
            <a:off x="9102055" y="2969703"/>
            <a:ext cx="1845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주문확인은</a:t>
            </a:r>
            <a:endParaRPr lang="en-US" altLang="ko-KR" dirty="0"/>
          </a:p>
          <a:p>
            <a:r>
              <a:rPr lang="ko-KR" altLang="en-US" dirty="0"/>
              <a:t> 숫자로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85E37D3-77E5-4546-95B7-C2A598E99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27" y="1690688"/>
            <a:ext cx="8335517" cy="197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313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222</Words>
  <Application>Microsoft Office PowerPoint</Application>
  <PresentationFormat>와이드스크린</PresentationFormat>
  <Paragraphs>84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작업 내용 -마이페이지</vt:lpstr>
      <vt:lpstr>PowerPoint 프레젠테이션</vt:lpstr>
      <vt:lpstr>판다 마이페이지 –영상관리</vt:lpstr>
      <vt:lpstr>판다 마이페이지 –정산관리</vt:lpstr>
      <vt:lpstr>판다 마이페이지 –정산내역</vt:lpstr>
      <vt:lpstr>판매자 마이페이지 개요</vt:lpstr>
      <vt:lpstr>판매자 마이페이지 개요</vt:lpstr>
      <vt:lpstr>판매자 마이페이지 –대시보드</vt:lpstr>
      <vt:lpstr>판매자 마이페이지 –전체주문 내역</vt:lpstr>
      <vt:lpstr>판매자 마이페이지 –미확인 상품</vt:lpstr>
      <vt:lpstr>판매자 마이페이지 –준비중인 상품</vt:lpstr>
      <vt:lpstr>판매자 마이페이지 –발송중인상품</vt:lpstr>
      <vt:lpstr>판매자 마이페이지 –정산완료된 상품</vt:lpstr>
      <vt:lpstr>판매자 마이페이지 –반품/교환 요청</vt:lpstr>
      <vt:lpstr>판매자 마이페이지 –정산관리</vt:lpstr>
      <vt:lpstr>판매자 마이페이지 –상품관리</vt:lpstr>
      <vt:lpstr>구매자 마이페이지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작업 내용 -마이페이지</dc:title>
  <dc:creator>PRO</dc:creator>
  <cp:lastModifiedBy>PRO</cp:lastModifiedBy>
  <cp:revision>2</cp:revision>
  <dcterms:created xsi:type="dcterms:W3CDTF">2021-12-22T09:58:14Z</dcterms:created>
  <dcterms:modified xsi:type="dcterms:W3CDTF">2021-12-22T10:02:55Z</dcterms:modified>
</cp:coreProperties>
</file>