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71" r:id="rId11"/>
    <p:sldId id="269" r:id="rId12"/>
    <p:sldId id="270" r:id="rId13"/>
    <p:sldId id="272" r:id="rId14"/>
    <p:sldId id="273" r:id="rId15"/>
    <p:sldId id="274" r:id="rId16"/>
    <p:sldId id="275" r:id="rId17"/>
    <p:sldId id="279" r:id="rId18"/>
    <p:sldId id="280" r:id="rId19"/>
    <p:sldId id="281" r:id="rId20"/>
    <p:sldId id="282" r:id="rId21"/>
    <p:sldId id="283" r:id="rId22"/>
    <p:sldId id="262" r:id="rId23"/>
    <p:sldId id="268" r:id="rId24"/>
    <p:sldId id="276" r:id="rId25"/>
    <p:sldId id="278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F762A-94B1-46DD-9E48-F1E45D052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0ED1C7-274F-4916-8DF6-7F09936BE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89EB1-85DA-418B-BC47-5D7BAC42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18A51-5CDF-4F25-8F34-2050AE04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A03FB-5667-49BC-9A68-2C779DE9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FDCF6-669D-44ED-8DC2-E47F7CE9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935B3-B7D9-4C0A-9504-652809D9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D40DB-3DAA-449D-850A-D027F364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68233-2D65-4F51-9C3C-3ED70EBC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F8493-A1EA-4847-B4CB-60CE5A4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9D829B-F6CA-4B90-B54D-3653430C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D4955-001B-449E-A528-48139092F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58A44-61F0-4348-BC17-0ECDFED9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BADDB-516E-494C-B36A-0C3FA51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CD0AC-BF20-48B8-9D9E-1462245A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5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4394-80B3-4C58-9AE3-C44EC898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B306-2B7B-4789-9427-7885AB9A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2FFB9-B7CF-42F5-A918-C7A476AF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EBFD7-6C64-4376-9587-13C77C99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3E5E4-8609-41C9-AD37-C697503A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9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503A6-8FAA-4A3A-8AE4-932B2738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41327F-2821-42C5-A6FE-9A801923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ABF52-C19C-46DD-8D59-1B82CBC4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F189A-E2E9-4857-B49A-022B8564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C8790-B130-4868-8F07-985419CF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2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A2D6-B115-4970-B512-8D3E8BA3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2AB06-4B8B-40F0-9A3F-7703A4C38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CE960-FCD3-4FF5-BF8A-4D9DCCFC1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3F73C-C36C-4E11-81AC-9BE8E67F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0FE0D-92B1-444A-817C-2697804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38B05-5E96-4530-B2FA-7FC5AFE3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4991F-59DD-4B30-BB0D-F52D2F12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BCC4E-C07B-4BDB-B936-8ED8BAAC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50750-099F-463C-BEFE-4979AD58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6A5F11-C332-49B8-9967-031CBEE5F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543FFB-2F15-4E4B-81A1-81689DA10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24865-25AE-41FC-A72E-D3A7231D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B86A89-F8EE-4F72-8F04-9EA594C9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AAE833-8595-487B-9839-FCF2EC2F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AA1A1-478A-43F6-8766-013C251C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06B21-881A-45CA-B684-0B7B4F42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5D0BF-BB10-4156-A5A9-78F52A25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00D2D-B78C-47D4-9C59-14F67925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6D8606-EBBF-4F7C-A00F-E936C1E4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15AF75-969C-45FF-B41E-D949C97D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E11F6C-7F0B-4284-BE3B-B004DCDA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B22D5-C449-4F5E-9080-B6D44ED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453A3-0B56-4148-A73C-CDD1F4AE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5FAD13-54B6-4154-A56A-1A8A8DE2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034D8-C360-40B1-B146-2EBF638D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A07E2-3D77-4AFD-93D9-12E7C4B8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329BB-B8F2-4318-B3E0-2352D7A9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2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8256B-563C-419D-8B7D-5ABBF638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07459-7D46-4D86-AAA6-2ED0B8446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A4FCA-AE2A-4F3B-BD1F-B959F24E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8E522-DE8C-489B-9FB4-6A95C24C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D8A3B-95E9-4892-BBC9-7F262A25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1F177-D4AE-4C49-AE89-92914FD2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2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D68D2E-08F7-4229-B757-8DF36CAA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08500-F05F-4AF0-8B77-D0C178F4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232A3-9729-4CA9-97F9-4EA34923D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8AB3-2974-48A5-A2B4-72C793FA939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7D37E-C3DE-4354-A110-0EDD56C6A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C6E33-C58E-4B22-9495-80A009EE7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8A442-9DFE-4838-822C-4F00A33E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8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ser2@gmail.com" TargetMode="External"/><Relationship Id="rId2" Type="http://schemas.openxmlformats.org/officeDocument/2006/relationships/hyperlink" Target="mailto:user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hop1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DE37B-E61A-416C-9ABE-609ABE99C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쇼핑호스트</a:t>
            </a:r>
            <a:r>
              <a:rPr lang="ko-KR" altLang="en-US" dirty="0"/>
              <a:t> 판다 테스트 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46792-4947-490F-8B2B-2F680899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7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35994B-BDE7-4083-800D-BE64ED35F7DC}"/>
              </a:ext>
            </a:extLst>
          </p:cNvPr>
          <p:cNvSpPr txBox="1"/>
          <p:nvPr/>
        </p:nvSpPr>
        <p:spPr>
          <a:xfrm>
            <a:off x="377503" y="301246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판다 주문 시나리오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A32E-1B9C-4A8D-A024-3EC8C4584B4C}"/>
              </a:ext>
            </a:extLst>
          </p:cNvPr>
          <p:cNvSpPr txBox="1"/>
          <p:nvPr/>
        </p:nvSpPr>
        <p:spPr>
          <a:xfrm>
            <a:off x="197140" y="719289"/>
            <a:ext cx="11807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5</a:t>
            </a:r>
            <a:r>
              <a:rPr lang="ko-KR" altLang="en-US" dirty="0"/>
              <a:t>개 판다</a:t>
            </a:r>
            <a:r>
              <a:rPr lang="en-US" altLang="ko-KR" dirty="0"/>
              <a:t>(panda1</a:t>
            </a:r>
            <a:r>
              <a:rPr lang="ko-KR" altLang="en-US" dirty="0"/>
              <a:t>주문 </a:t>
            </a:r>
            <a:r>
              <a:rPr lang="en-US" altLang="ko-KR" dirty="0"/>
              <a:t>=&gt; </a:t>
            </a:r>
            <a:r>
              <a:rPr lang="ko-KR" altLang="en-US" dirty="0" err="1"/>
              <a:t>판다할인적용으로</a:t>
            </a:r>
            <a:r>
              <a:rPr lang="ko-KR" altLang="en-US" dirty="0"/>
              <a:t> 인한 </a:t>
            </a:r>
            <a:r>
              <a:rPr lang="ko-KR" altLang="en-US" dirty="0" err="1"/>
              <a:t>택배비</a:t>
            </a:r>
            <a:r>
              <a:rPr lang="ko-KR" altLang="en-US" dirty="0"/>
              <a:t> 변동 </a:t>
            </a:r>
            <a:r>
              <a:rPr lang="en-US" altLang="ko-KR" dirty="0"/>
              <a:t>x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1</a:t>
            </a:r>
            <a:r>
              <a:rPr lang="ko-KR" altLang="en-US" dirty="0"/>
              <a:t>개 판다</a:t>
            </a:r>
            <a:r>
              <a:rPr lang="en-US" altLang="ko-KR" dirty="0"/>
              <a:t>(panda1)</a:t>
            </a:r>
            <a:r>
              <a:rPr lang="ko-KR" altLang="en-US" dirty="0"/>
              <a:t>주문 </a:t>
            </a:r>
            <a:r>
              <a:rPr lang="en-US" altLang="ko-KR" dirty="0"/>
              <a:t>s1pao2 </a:t>
            </a:r>
            <a:r>
              <a:rPr lang="ko-KR" altLang="en-US" dirty="0"/>
              <a:t>판다 없이 주문 </a:t>
            </a:r>
            <a:r>
              <a:rPr lang="en-US" altLang="ko-KR" dirty="0"/>
              <a:t>=&gt; </a:t>
            </a:r>
            <a:r>
              <a:rPr lang="ko-KR" altLang="en-US" dirty="0"/>
              <a:t>개별 판다 주문 확인</a:t>
            </a:r>
            <a:r>
              <a:rPr lang="en-US" altLang="ko-KR" dirty="0"/>
              <a:t>(</a:t>
            </a:r>
            <a:r>
              <a:rPr lang="ko-KR" altLang="en-US" dirty="0"/>
              <a:t>주문페이지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1</a:t>
            </a:r>
            <a:r>
              <a:rPr lang="ko-KR" altLang="en-US" dirty="0"/>
              <a:t>개 판다</a:t>
            </a:r>
            <a:r>
              <a:rPr lang="en-US" altLang="ko-KR" dirty="0"/>
              <a:t>(panda1)</a:t>
            </a:r>
            <a:r>
              <a:rPr lang="ko-KR" altLang="en-US" dirty="0"/>
              <a:t>주문 </a:t>
            </a:r>
            <a:r>
              <a:rPr lang="en-US" altLang="ko-KR" dirty="0"/>
              <a:t>s1pao2 </a:t>
            </a:r>
            <a:r>
              <a:rPr lang="ko-KR" altLang="en-US" dirty="0"/>
              <a:t>판다 없이 주문 </a:t>
            </a:r>
            <a:r>
              <a:rPr lang="en-US" altLang="ko-KR" dirty="0"/>
              <a:t>=&gt; </a:t>
            </a:r>
            <a:r>
              <a:rPr lang="ko-KR" altLang="en-US" dirty="0"/>
              <a:t>개별 판다 주문 확인</a:t>
            </a:r>
            <a:r>
              <a:rPr lang="en-US" altLang="ko-KR" dirty="0"/>
              <a:t>(</a:t>
            </a:r>
            <a:r>
              <a:rPr lang="ko-KR" altLang="en-US" dirty="0"/>
              <a:t>장바구니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2</a:t>
            </a:r>
            <a:r>
              <a:rPr lang="ko-KR" altLang="en-US" dirty="0"/>
              <a:t>개 판다</a:t>
            </a:r>
            <a:r>
              <a:rPr lang="en-US" altLang="ko-KR" dirty="0"/>
              <a:t>(panda1) s1pao2 2</a:t>
            </a:r>
            <a:r>
              <a:rPr lang="ko-KR" altLang="en-US" dirty="0"/>
              <a:t>개 판다</a:t>
            </a:r>
            <a:r>
              <a:rPr lang="en-US" altLang="ko-KR" dirty="0"/>
              <a:t>(panda2) </a:t>
            </a:r>
            <a:r>
              <a:rPr lang="ko-KR" altLang="en-US" dirty="0"/>
              <a:t>주문 </a:t>
            </a:r>
            <a:r>
              <a:rPr lang="en-US" altLang="ko-KR" dirty="0"/>
              <a:t>=&gt; </a:t>
            </a:r>
            <a:r>
              <a:rPr lang="ko-KR" altLang="en-US" dirty="0" err="1"/>
              <a:t>다른판다</a:t>
            </a:r>
            <a:r>
              <a:rPr lang="ko-KR" altLang="en-US" dirty="0"/>
              <a:t> 적용확인</a:t>
            </a:r>
            <a:r>
              <a:rPr lang="en-US" altLang="ko-KR" dirty="0"/>
              <a:t>(</a:t>
            </a:r>
            <a:r>
              <a:rPr lang="ko-KR" altLang="en-US" dirty="0"/>
              <a:t>주문페이지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2</a:t>
            </a:r>
            <a:r>
              <a:rPr lang="ko-KR" altLang="en-US" dirty="0"/>
              <a:t>개 판다</a:t>
            </a:r>
            <a:r>
              <a:rPr lang="en-US" altLang="ko-KR" dirty="0"/>
              <a:t>(panda1) s1pao2 2</a:t>
            </a:r>
            <a:r>
              <a:rPr lang="ko-KR" altLang="en-US" dirty="0"/>
              <a:t>개 판다</a:t>
            </a:r>
            <a:r>
              <a:rPr lang="en-US" altLang="ko-KR" dirty="0"/>
              <a:t>(panda2) </a:t>
            </a:r>
            <a:r>
              <a:rPr lang="ko-KR" altLang="en-US" dirty="0"/>
              <a:t>주문 </a:t>
            </a:r>
            <a:r>
              <a:rPr lang="en-US" altLang="ko-KR" dirty="0"/>
              <a:t>=&gt; </a:t>
            </a:r>
            <a:r>
              <a:rPr lang="ko-KR" altLang="en-US" dirty="0" err="1"/>
              <a:t>다른판다</a:t>
            </a:r>
            <a:r>
              <a:rPr lang="ko-KR" altLang="en-US" dirty="0"/>
              <a:t> 적용확인</a:t>
            </a:r>
            <a:r>
              <a:rPr lang="en-US" altLang="ko-KR" dirty="0"/>
              <a:t>(</a:t>
            </a:r>
            <a:r>
              <a:rPr lang="ko-KR" altLang="en-US" dirty="0"/>
              <a:t>장바구니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s1pao3 1</a:t>
            </a:r>
            <a:r>
              <a:rPr lang="ko-KR" altLang="en-US" dirty="0"/>
              <a:t>개 </a:t>
            </a:r>
            <a:r>
              <a:rPr lang="en-US" altLang="ko-KR" dirty="0"/>
              <a:t>s1pao1</a:t>
            </a:r>
            <a:r>
              <a:rPr lang="ko-KR" altLang="en-US" dirty="0"/>
              <a:t>개 </a:t>
            </a:r>
            <a:r>
              <a:rPr lang="ko-KR" altLang="en-US" dirty="0" err="1"/>
              <a:t>판다주문</a:t>
            </a:r>
            <a:r>
              <a:rPr lang="en-US" altLang="ko-KR" dirty="0"/>
              <a:t> (panda1)</a:t>
            </a:r>
            <a:r>
              <a:rPr lang="ko-KR" altLang="en-US" dirty="0"/>
              <a:t> </a:t>
            </a:r>
            <a:r>
              <a:rPr lang="en-US" altLang="ko-KR" dirty="0"/>
              <a:t>s1pbo1 1</a:t>
            </a:r>
            <a:r>
              <a:rPr lang="ko-KR" altLang="en-US" dirty="0"/>
              <a:t>개 </a:t>
            </a:r>
            <a:r>
              <a:rPr lang="ko-KR" altLang="en-US" dirty="0" err="1"/>
              <a:t>노말주문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다른판다</a:t>
            </a:r>
            <a:r>
              <a:rPr lang="ko-KR" altLang="en-US" dirty="0"/>
              <a:t> 주문확인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81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판다 주문시나리오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553672" y="1015068"/>
            <a:ext cx="1070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5</a:t>
            </a:r>
            <a:r>
              <a:rPr lang="ko-KR" altLang="en-US" dirty="0"/>
              <a:t>개 판다</a:t>
            </a:r>
            <a:r>
              <a:rPr lang="en-US" altLang="ko-KR" dirty="0"/>
              <a:t>(panda1</a:t>
            </a:r>
            <a:r>
              <a:rPr lang="ko-KR" altLang="en-US" dirty="0"/>
              <a:t>주문 </a:t>
            </a:r>
            <a:r>
              <a:rPr lang="en-US" altLang="ko-KR" dirty="0"/>
              <a:t>=&gt; </a:t>
            </a:r>
            <a:r>
              <a:rPr lang="ko-KR" altLang="en-US" dirty="0" err="1"/>
              <a:t>판다할인적용으로</a:t>
            </a:r>
            <a:r>
              <a:rPr lang="ko-KR" altLang="en-US" dirty="0"/>
              <a:t> 인한 </a:t>
            </a:r>
            <a:r>
              <a:rPr lang="ko-KR" altLang="en-US" dirty="0" err="1"/>
              <a:t>택배비</a:t>
            </a:r>
            <a:r>
              <a:rPr lang="ko-KR" altLang="en-US" dirty="0"/>
              <a:t> 변동 </a:t>
            </a:r>
            <a:r>
              <a:rPr lang="en-US" altLang="ko-KR" dirty="0"/>
              <a:t>x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4C0192-C617-4732-93C2-AD533EC9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9" y="1602298"/>
            <a:ext cx="6210490" cy="3134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AD729B-6492-46FF-94FE-037ABA35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6" y="4653684"/>
            <a:ext cx="4257143" cy="1761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72D2F7-EAD3-48D1-8E6B-4D9813926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849" y="4910826"/>
            <a:ext cx="589523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0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판다 주문시나리오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553672" y="1015068"/>
            <a:ext cx="1070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1</a:t>
            </a:r>
            <a:r>
              <a:rPr lang="ko-KR" altLang="en-US" dirty="0"/>
              <a:t>개 판다</a:t>
            </a:r>
            <a:r>
              <a:rPr lang="en-US" altLang="ko-KR" dirty="0"/>
              <a:t>(panda1)</a:t>
            </a:r>
            <a:r>
              <a:rPr lang="ko-KR" altLang="en-US" dirty="0"/>
              <a:t>주문 </a:t>
            </a:r>
            <a:r>
              <a:rPr lang="en-US" altLang="ko-KR" dirty="0"/>
              <a:t>s1pao2 </a:t>
            </a:r>
            <a:r>
              <a:rPr lang="ko-KR" altLang="en-US" dirty="0"/>
              <a:t>판다 없이 주문 </a:t>
            </a:r>
            <a:r>
              <a:rPr lang="en-US" altLang="ko-KR" dirty="0"/>
              <a:t>=&gt; </a:t>
            </a:r>
            <a:r>
              <a:rPr lang="ko-KR" altLang="en-US" dirty="0"/>
              <a:t>개별 판다 주문 확인</a:t>
            </a:r>
            <a:r>
              <a:rPr lang="en-US" altLang="ko-KR" dirty="0"/>
              <a:t>(</a:t>
            </a:r>
            <a:r>
              <a:rPr lang="ko-KR" altLang="en-US" dirty="0"/>
              <a:t>주문페이지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69EC57-36ED-493A-96FC-C87889BD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065"/>
            <a:ext cx="10790476" cy="32476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D45C64-B5A9-4CA0-AF07-7864E81F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2" y="5311251"/>
            <a:ext cx="11619047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7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판다 주문시나리오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536893" y="1015068"/>
            <a:ext cx="1070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1</a:t>
            </a:r>
            <a:r>
              <a:rPr lang="ko-KR" altLang="en-US" dirty="0"/>
              <a:t>개 판다</a:t>
            </a:r>
            <a:r>
              <a:rPr lang="en-US" altLang="ko-KR" dirty="0"/>
              <a:t>(panda1)</a:t>
            </a:r>
            <a:r>
              <a:rPr lang="ko-KR" altLang="en-US" dirty="0"/>
              <a:t>주문 </a:t>
            </a:r>
            <a:r>
              <a:rPr lang="en-US" altLang="ko-KR" dirty="0"/>
              <a:t>s1pao2 </a:t>
            </a:r>
            <a:r>
              <a:rPr lang="ko-KR" altLang="en-US" dirty="0"/>
              <a:t>판다 없이 주문 </a:t>
            </a:r>
            <a:r>
              <a:rPr lang="en-US" altLang="ko-KR" dirty="0"/>
              <a:t>=&gt; </a:t>
            </a:r>
            <a:r>
              <a:rPr lang="ko-KR" altLang="en-US" dirty="0"/>
              <a:t>개별 판다 주문 확인</a:t>
            </a:r>
            <a:r>
              <a:rPr lang="en-US" altLang="ko-KR" dirty="0"/>
              <a:t>(</a:t>
            </a:r>
            <a:r>
              <a:rPr lang="ko-KR" altLang="en-US" dirty="0"/>
              <a:t>주문페이지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409F26-F7EC-4EC0-A5A7-A9B46974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3" y="1583023"/>
            <a:ext cx="6014460" cy="3001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F0DA88-2DDA-4AFA-85A9-35DFD07F5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78" y="5078873"/>
            <a:ext cx="6457143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8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판다 주문시나리오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536893" y="1015068"/>
            <a:ext cx="1129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2</a:t>
            </a:r>
            <a:r>
              <a:rPr lang="ko-KR" altLang="en-US" dirty="0"/>
              <a:t>개 판다</a:t>
            </a:r>
            <a:r>
              <a:rPr lang="en-US" altLang="ko-KR" dirty="0"/>
              <a:t>(panda1) s1pao2 2</a:t>
            </a:r>
            <a:r>
              <a:rPr lang="ko-KR" altLang="en-US" dirty="0"/>
              <a:t>개 판다</a:t>
            </a:r>
            <a:r>
              <a:rPr lang="en-US" altLang="ko-KR" dirty="0"/>
              <a:t>(panda2) </a:t>
            </a:r>
            <a:r>
              <a:rPr lang="ko-KR" altLang="en-US" dirty="0"/>
              <a:t>주문 </a:t>
            </a:r>
            <a:r>
              <a:rPr lang="en-US" altLang="ko-KR" dirty="0"/>
              <a:t>=&gt; </a:t>
            </a:r>
            <a:r>
              <a:rPr lang="ko-KR" altLang="en-US" dirty="0" err="1"/>
              <a:t>다른판다</a:t>
            </a:r>
            <a:r>
              <a:rPr lang="ko-KR" altLang="en-US" dirty="0"/>
              <a:t> 적용확인</a:t>
            </a:r>
            <a:r>
              <a:rPr lang="en-US" altLang="ko-KR" dirty="0"/>
              <a:t>(</a:t>
            </a:r>
            <a:r>
              <a:rPr lang="ko-KR" altLang="en-US" dirty="0"/>
              <a:t>상품페이지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938E3A-2EF0-4AD9-96E4-A3A64D8A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3" y="1626048"/>
            <a:ext cx="6467243" cy="36059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4CD7F0-4AFB-4A3A-956E-23E48BB4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4" y="5271502"/>
            <a:ext cx="630476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판다 주문시나리오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536893" y="1015068"/>
            <a:ext cx="1129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2</a:t>
            </a:r>
            <a:r>
              <a:rPr lang="ko-KR" altLang="en-US" dirty="0"/>
              <a:t>개 판다</a:t>
            </a:r>
            <a:r>
              <a:rPr lang="en-US" altLang="ko-KR" dirty="0"/>
              <a:t>(panda1) s1pao2 2</a:t>
            </a:r>
            <a:r>
              <a:rPr lang="ko-KR" altLang="en-US" dirty="0"/>
              <a:t>개 판다</a:t>
            </a:r>
            <a:r>
              <a:rPr lang="en-US" altLang="ko-KR" dirty="0"/>
              <a:t>(panda2) </a:t>
            </a:r>
            <a:r>
              <a:rPr lang="ko-KR" altLang="en-US" dirty="0"/>
              <a:t>주문 </a:t>
            </a:r>
            <a:r>
              <a:rPr lang="en-US" altLang="ko-KR" dirty="0"/>
              <a:t>=&gt; </a:t>
            </a:r>
            <a:r>
              <a:rPr lang="ko-KR" altLang="en-US" dirty="0" err="1"/>
              <a:t>다른판다</a:t>
            </a:r>
            <a:r>
              <a:rPr lang="ko-KR" altLang="en-US" dirty="0"/>
              <a:t> 적용확인</a:t>
            </a:r>
            <a:r>
              <a:rPr lang="en-US" altLang="ko-KR" dirty="0"/>
              <a:t>(</a:t>
            </a:r>
            <a:r>
              <a:rPr lang="ko-KR" altLang="en-US" dirty="0"/>
              <a:t>장바구니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3FA98-084D-412A-BF45-5DFAAAF3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3" y="1661399"/>
            <a:ext cx="6022648" cy="29393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03F63B-89B4-469E-B3C6-FFE51DD3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3" y="4984080"/>
            <a:ext cx="10761905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판다 주문시나리오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536893" y="1015068"/>
            <a:ext cx="1129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s1pao3 1</a:t>
            </a:r>
            <a:r>
              <a:rPr lang="ko-KR" altLang="en-US" dirty="0"/>
              <a:t>개 </a:t>
            </a:r>
            <a:r>
              <a:rPr lang="en-US" altLang="ko-KR" dirty="0"/>
              <a:t>s1pao1</a:t>
            </a:r>
            <a:r>
              <a:rPr lang="ko-KR" altLang="en-US" dirty="0"/>
              <a:t>개 </a:t>
            </a:r>
            <a:r>
              <a:rPr lang="ko-KR" altLang="en-US" dirty="0" err="1"/>
              <a:t>판다주문</a:t>
            </a:r>
            <a:r>
              <a:rPr lang="en-US" altLang="ko-KR" dirty="0"/>
              <a:t> (panda1)</a:t>
            </a:r>
            <a:r>
              <a:rPr lang="ko-KR" altLang="en-US" dirty="0"/>
              <a:t> </a:t>
            </a:r>
            <a:r>
              <a:rPr lang="en-US" altLang="ko-KR" dirty="0"/>
              <a:t>s1pbo1 1</a:t>
            </a:r>
            <a:r>
              <a:rPr lang="ko-KR" altLang="en-US" dirty="0"/>
              <a:t>개 </a:t>
            </a:r>
            <a:r>
              <a:rPr lang="ko-KR" altLang="en-US" dirty="0" err="1"/>
              <a:t>노말주문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다른판다</a:t>
            </a:r>
            <a:r>
              <a:rPr lang="ko-KR" altLang="en-US" dirty="0"/>
              <a:t> 주문확인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FD215-2EE8-490E-BDA1-585546D4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4" y="1493241"/>
            <a:ext cx="4362685" cy="29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35994B-BDE7-4083-800D-BE64ED35F7DC}"/>
              </a:ext>
            </a:extLst>
          </p:cNvPr>
          <p:cNvSpPr txBox="1"/>
          <p:nvPr/>
        </p:nvSpPr>
        <p:spPr>
          <a:xfrm>
            <a:off x="377502" y="301246"/>
            <a:ext cx="48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나누어 떨어지지 않는 계산 시나리오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A32E-1B9C-4A8D-A024-3EC8C4584B4C}"/>
              </a:ext>
            </a:extLst>
          </p:cNvPr>
          <p:cNvSpPr txBox="1"/>
          <p:nvPr/>
        </p:nvSpPr>
        <p:spPr>
          <a:xfrm>
            <a:off x="197140" y="719289"/>
            <a:ext cx="1180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s3pco1 </a:t>
            </a:r>
            <a:r>
              <a:rPr lang="ko-KR" altLang="en-US" dirty="0"/>
              <a:t>을 판다</a:t>
            </a:r>
            <a:r>
              <a:rPr lang="en-US" altLang="ko-KR" dirty="0"/>
              <a:t>(3</a:t>
            </a:r>
            <a:r>
              <a:rPr lang="ko-KR" altLang="en-US" dirty="0" err="1"/>
              <a:t>번판다</a:t>
            </a:r>
            <a:r>
              <a:rPr lang="en-US" altLang="ko-KR" dirty="0"/>
              <a:t>)</a:t>
            </a:r>
            <a:r>
              <a:rPr lang="ko-KR" altLang="en-US" dirty="0"/>
              <a:t>할인으로 주문함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s3pco2 </a:t>
            </a:r>
            <a:r>
              <a:rPr lang="ko-KR" altLang="en-US" dirty="0"/>
              <a:t>를 판다</a:t>
            </a:r>
            <a:r>
              <a:rPr lang="en-US" altLang="ko-KR" dirty="0"/>
              <a:t>(3</a:t>
            </a:r>
            <a:r>
              <a:rPr lang="ko-KR" altLang="en-US" dirty="0" err="1"/>
              <a:t>번판다</a:t>
            </a:r>
            <a:r>
              <a:rPr lang="en-US" altLang="ko-KR" dirty="0"/>
              <a:t>)</a:t>
            </a:r>
            <a:r>
              <a:rPr lang="ko-KR" altLang="en-US" dirty="0"/>
              <a:t>할인으로 주문함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s3pco1 3</a:t>
            </a:r>
            <a:r>
              <a:rPr lang="ko-KR" altLang="en-US" dirty="0"/>
              <a:t>개</a:t>
            </a:r>
            <a:r>
              <a:rPr lang="en-US" altLang="ko-KR" dirty="0"/>
              <a:t>(3</a:t>
            </a:r>
            <a:r>
              <a:rPr lang="ko-KR" altLang="en-US" dirty="0"/>
              <a:t>번 판다</a:t>
            </a:r>
            <a:r>
              <a:rPr lang="en-US" altLang="ko-KR" dirty="0"/>
              <a:t>) s3pbo3 2</a:t>
            </a:r>
            <a:r>
              <a:rPr lang="ko-KR" altLang="en-US" dirty="0"/>
              <a:t>개를 주문함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902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48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나누어 떨어지지 않는 계산 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553672" y="1015068"/>
            <a:ext cx="1070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s3pco1 </a:t>
            </a:r>
            <a:r>
              <a:rPr lang="ko-KR" altLang="en-US" dirty="0"/>
              <a:t>을 판다</a:t>
            </a:r>
            <a:r>
              <a:rPr lang="en-US" altLang="ko-KR" dirty="0"/>
              <a:t>(3</a:t>
            </a:r>
            <a:r>
              <a:rPr lang="ko-KR" altLang="en-US" dirty="0" err="1"/>
              <a:t>번판다</a:t>
            </a:r>
            <a:r>
              <a:rPr lang="en-US" altLang="ko-KR" dirty="0"/>
              <a:t>)</a:t>
            </a:r>
            <a:r>
              <a:rPr lang="ko-KR" altLang="en-US" dirty="0"/>
              <a:t>할인으로 주문함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4C7AA7-2384-432E-A450-65E30404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2" y="2030475"/>
            <a:ext cx="6077234" cy="34192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00E698-9E59-4E8E-AF23-60B1303C2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398" y="1778629"/>
            <a:ext cx="3838095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7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48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나누어 떨어지지 않는 계산 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553672" y="1015068"/>
            <a:ext cx="1070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s3pco2 </a:t>
            </a:r>
            <a:r>
              <a:rPr lang="ko-KR" altLang="en-US" dirty="0"/>
              <a:t>를 판다</a:t>
            </a:r>
            <a:r>
              <a:rPr lang="en-US" altLang="ko-KR" dirty="0"/>
              <a:t>(3</a:t>
            </a:r>
            <a:r>
              <a:rPr lang="ko-KR" altLang="en-US" dirty="0" err="1"/>
              <a:t>번판다</a:t>
            </a:r>
            <a:r>
              <a:rPr lang="en-US" altLang="ko-KR" dirty="0"/>
              <a:t>)</a:t>
            </a:r>
            <a:r>
              <a:rPr lang="ko-KR" altLang="en-US" dirty="0"/>
              <a:t>할인으로 주문함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FC481F-3C0C-4D98-8E4F-7932FE08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1" y="1538911"/>
            <a:ext cx="8066667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E696-AECA-43C8-932D-795A8FFE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" y="1695157"/>
            <a:ext cx="2419232" cy="1325563"/>
          </a:xfrm>
        </p:spPr>
        <p:txBody>
          <a:bodyPr/>
          <a:lstStyle/>
          <a:p>
            <a:r>
              <a:rPr lang="ko-KR" altLang="en-US" dirty="0"/>
              <a:t>유저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7972-723A-489D-A853-FEB15030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256" y="3020720"/>
            <a:ext cx="385572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user1@gmail.com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user2@gmail.com</a:t>
            </a:r>
            <a:endParaRPr lang="en-US" altLang="ko-KR" dirty="0"/>
          </a:p>
          <a:p>
            <a:r>
              <a:rPr lang="en-US" altLang="ko-KR" dirty="0"/>
              <a:t>user3@gmail.com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D988375-98CD-426C-9DCF-C4BC5BBB10CE}"/>
              </a:ext>
            </a:extLst>
          </p:cNvPr>
          <p:cNvSpPr txBox="1">
            <a:spLocks/>
          </p:cNvSpPr>
          <p:nvPr/>
        </p:nvSpPr>
        <p:spPr>
          <a:xfrm>
            <a:off x="4405351" y="1695158"/>
            <a:ext cx="18209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70BA73-4D4E-42C4-A281-E8EFA3C58518}"/>
              </a:ext>
            </a:extLst>
          </p:cNvPr>
          <p:cNvSpPr txBox="1">
            <a:spLocks/>
          </p:cNvSpPr>
          <p:nvPr/>
        </p:nvSpPr>
        <p:spPr>
          <a:xfrm>
            <a:off x="8325543" y="1695158"/>
            <a:ext cx="17160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판다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4D167-6297-472F-AE49-FAB56E15CFCA}"/>
              </a:ext>
            </a:extLst>
          </p:cNvPr>
          <p:cNvSpPr txBox="1"/>
          <p:nvPr/>
        </p:nvSpPr>
        <p:spPr>
          <a:xfrm>
            <a:off x="219245" y="663044"/>
            <a:ext cx="41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회원 셋팅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037B030-E0D6-4213-888D-13CEE0CB6472}"/>
              </a:ext>
            </a:extLst>
          </p:cNvPr>
          <p:cNvSpPr txBox="1">
            <a:spLocks/>
          </p:cNvSpPr>
          <p:nvPr/>
        </p:nvSpPr>
        <p:spPr>
          <a:xfrm>
            <a:off x="4287473" y="3014412"/>
            <a:ext cx="3855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4"/>
              </a:rPr>
              <a:t>shop1@gmail.com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shop2@gmail.com</a:t>
            </a:r>
            <a:endParaRPr lang="en-US" altLang="ko-KR" dirty="0"/>
          </a:p>
          <a:p>
            <a:r>
              <a:rPr lang="en-US" altLang="ko-KR" dirty="0"/>
              <a:t>shop3@gmail.com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1A30626-874B-484A-B514-8CFEAFE6ABCF}"/>
              </a:ext>
            </a:extLst>
          </p:cNvPr>
          <p:cNvSpPr txBox="1">
            <a:spLocks/>
          </p:cNvSpPr>
          <p:nvPr/>
        </p:nvSpPr>
        <p:spPr>
          <a:xfrm>
            <a:off x="8403684" y="2987173"/>
            <a:ext cx="3855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4"/>
              </a:rPr>
              <a:t>panda1@gmail.com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panda2@gmail.com</a:t>
            </a:r>
            <a:endParaRPr lang="en-US" altLang="ko-KR" dirty="0"/>
          </a:p>
          <a:p>
            <a:r>
              <a:rPr lang="en-US" altLang="ko-KR" dirty="0"/>
              <a:t>padna3@gmail.com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7D556-6B7F-432C-98BB-3C6765616686}"/>
              </a:ext>
            </a:extLst>
          </p:cNvPr>
          <p:cNvSpPr txBox="1"/>
          <p:nvPr/>
        </p:nvSpPr>
        <p:spPr>
          <a:xfrm>
            <a:off x="219245" y="1127941"/>
            <a:ext cx="260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어드민</a:t>
            </a:r>
            <a:endParaRPr lang="en-US" altLang="ko-KR" dirty="0"/>
          </a:p>
          <a:p>
            <a:r>
              <a:rPr lang="en-US" altLang="ko-KR" dirty="0"/>
              <a:t>recon7347@gmail.com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60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48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나누어 떨어지지 않는 계산 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553672" y="1015068"/>
            <a:ext cx="1070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s3pco2 </a:t>
            </a:r>
            <a:r>
              <a:rPr lang="ko-KR" altLang="en-US" dirty="0"/>
              <a:t>를 판다</a:t>
            </a:r>
            <a:r>
              <a:rPr lang="en-US" altLang="ko-KR" dirty="0"/>
              <a:t>(3</a:t>
            </a:r>
            <a:r>
              <a:rPr lang="ko-KR" altLang="en-US" dirty="0" err="1"/>
              <a:t>번판다</a:t>
            </a:r>
            <a:r>
              <a:rPr lang="en-US" altLang="ko-KR" dirty="0"/>
              <a:t>)</a:t>
            </a:r>
            <a:r>
              <a:rPr lang="ko-KR" altLang="en-US" dirty="0"/>
              <a:t>할인으로 주문함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A7683-F5E9-4554-B7D0-40B2C9C0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1557218"/>
            <a:ext cx="10952381" cy="4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653E9-5440-4062-B8E1-EA05EC62A891}"/>
              </a:ext>
            </a:extLst>
          </p:cNvPr>
          <p:cNvSpPr txBox="1"/>
          <p:nvPr/>
        </p:nvSpPr>
        <p:spPr>
          <a:xfrm>
            <a:off x="553672" y="5974080"/>
            <a:ext cx="303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4965 -&gt; </a:t>
            </a:r>
            <a:r>
              <a:rPr lang="ko-KR" altLang="en-US" dirty="0"/>
              <a:t>결과값 나오도록 수정</a:t>
            </a:r>
          </a:p>
        </p:txBody>
      </p:sp>
    </p:spTree>
    <p:extLst>
      <p:ext uri="{BB962C8B-B14F-4D97-AF65-F5344CB8AC3E}">
        <p14:creationId xmlns:p14="http://schemas.microsoft.com/office/powerpoint/2010/main" val="325247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35994B-BDE7-4083-800D-BE64ED35F7DC}"/>
              </a:ext>
            </a:extLst>
          </p:cNvPr>
          <p:cNvSpPr txBox="1"/>
          <p:nvPr/>
        </p:nvSpPr>
        <p:spPr>
          <a:xfrm>
            <a:off x="377502" y="301246"/>
            <a:ext cx="48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환불 계산 시나리오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A32E-1B9C-4A8D-A024-3EC8C4584B4C}"/>
              </a:ext>
            </a:extLst>
          </p:cNvPr>
          <p:cNvSpPr txBox="1"/>
          <p:nvPr/>
        </p:nvSpPr>
        <p:spPr>
          <a:xfrm>
            <a:off x="623860" y="797666"/>
            <a:ext cx="11807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s3pco1 3</a:t>
            </a:r>
            <a:r>
              <a:rPr lang="ko-KR" altLang="en-US" dirty="0"/>
              <a:t>개</a:t>
            </a:r>
            <a:r>
              <a:rPr lang="en-US" altLang="ko-KR" dirty="0"/>
              <a:t>(3</a:t>
            </a:r>
            <a:r>
              <a:rPr lang="ko-KR" altLang="en-US" dirty="0"/>
              <a:t>번 판다</a:t>
            </a:r>
            <a:r>
              <a:rPr lang="en-US" altLang="ko-KR" dirty="0"/>
              <a:t>) s3pco3 2</a:t>
            </a:r>
            <a:r>
              <a:rPr lang="ko-KR" altLang="en-US" dirty="0"/>
              <a:t>개를 주문함 </a:t>
            </a:r>
            <a:r>
              <a:rPr lang="en-US" altLang="ko-KR" dirty="0"/>
              <a:t>1, 0 </a:t>
            </a:r>
            <a:r>
              <a:rPr lang="ko-KR" altLang="en-US" dirty="0"/>
              <a:t>환불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s3pco1 3</a:t>
            </a:r>
            <a:r>
              <a:rPr lang="ko-KR" altLang="en-US" dirty="0"/>
              <a:t>개</a:t>
            </a:r>
            <a:r>
              <a:rPr lang="en-US" altLang="ko-KR" dirty="0"/>
              <a:t>(3</a:t>
            </a:r>
            <a:r>
              <a:rPr lang="ko-KR" altLang="en-US" dirty="0"/>
              <a:t>번 판다</a:t>
            </a:r>
            <a:r>
              <a:rPr lang="en-US" altLang="ko-KR" dirty="0"/>
              <a:t>) s3pco3 2</a:t>
            </a:r>
            <a:r>
              <a:rPr lang="ko-KR" altLang="en-US" dirty="0"/>
              <a:t>개를 주문함 </a:t>
            </a:r>
            <a:r>
              <a:rPr lang="en-US" altLang="ko-KR" dirty="0"/>
              <a:t>1, 1 </a:t>
            </a:r>
            <a:r>
              <a:rPr lang="ko-KR" altLang="en-US" dirty="0"/>
              <a:t>환불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s3pco1 3</a:t>
            </a:r>
            <a:r>
              <a:rPr lang="ko-KR" altLang="en-US" dirty="0"/>
              <a:t>개</a:t>
            </a:r>
            <a:r>
              <a:rPr lang="en-US" altLang="ko-KR" dirty="0"/>
              <a:t>(3</a:t>
            </a:r>
            <a:r>
              <a:rPr lang="ko-KR" altLang="en-US" dirty="0"/>
              <a:t>번 판다</a:t>
            </a:r>
            <a:r>
              <a:rPr lang="en-US" altLang="ko-KR" dirty="0"/>
              <a:t>) s3pco3 2</a:t>
            </a:r>
            <a:r>
              <a:rPr lang="ko-KR" altLang="en-US" dirty="0"/>
              <a:t>개를 주문함 </a:t>
            </a:r>
            <a:r>
              <a:rPr lang="en-US" altLang="ko-KR" dirty="0"/>
              <a:t>3, 0 </a:t>
            </a:r>
            <a:r>
              <a:rPr lang="ko-KR" altLang="en-US" dirty="0"/>
              <a:t>환불 </a:t>
            </a:r>
            <a:r>
              <a:rPr lang="en-US" altLang="ko-KR" dirty="0"/>
              <a:t>1 ,0</a:t>
            </a:r>
            <a:r>
              <a:rPr lang="ko-KR" altLang="en-US" dirty="0"/>
              <a:t>환불  </a:t>
            </a:r>
            <a:r>
              <a:rPr lang="en-US" altLang="ko-KR" dirty="0"/>
              <a:t>min 1</a:t>
            </a:r>
            <a:r>
              <a:rPr lang="ko-KR" altLang="en-US" dirty="0"/>
              <a:t>이 문제</a:t>
            </a:r>
            <a:r>
              <a:rPr lang="en-US" altLang="ko-KR" dirty="0"/>
              <a:t>145</a:t>
            </a:r>
            <a:r>
              <a:rPr lang="ko-KR" altLang="en-US" dirty="0" err="1"/>
              <a:t>번주문</a:t>
            </a:r>
            <a:r>
              <a:rPr lang="ko-KR" altLang="en-US" dirty="0"/>
              <a:t> 버그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s3pco1 3</a:t>
            </a:r>
            <a:r>
              <a:rPr lang="ko-KR" altLang="en-US" dirty="0"/>
              <a:t>개</a:t>
            </a:r>
            <a:r>
              <a:rPr lang="en-US" altLang="ko-KR" dirty="0"/>
              <a:t>(3</a:t>
            </a:r>
            <a:r>
              <a:rPr lang="ko-KR" altLang="en-US" dirty="0"/>
              <a:t>번 판다</a:t>
            </a:r>
            <a:r>
              <a:rPr lang="en-US" altLang="ko-KR" dirty="0"/>
              <a:t>) s3pco3 2</a:t>
            </a:r>
            <a:r>
              <a:rPr lang="ko-KR" altLang="en-US" dirty="0"/>
              <a:t>개를 주문함 </a:t>
            </a:r>
            <a:r>
              <a:rPr lang="en-US" altLang="ko-KR" dirty="0"/>
              <a:t>0, 2 </a:t>
            </a:r>
            <a:r>
              <a:rPr lang="ko-KR" altLang="en-US" dirty="0"/>
              <a:t>환불 </a:t>
            </a:r>
            <a:r>
              <a:rPr lang="en-US" altLang="ko-KR" dirty="0"/>
              <a:t>1, 0</a:t>
            </a:r>
            <a:r>
              <a:rPr lang="ko-KR" altLang="en-US" dirty="0"/>
              <a:t>환불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s3pco1 3</a:t>
            </a:r>
            <a:r>
              <a:rPr lang="ko-KR" altLang="en-US" dirty="0"/>
              <a:t>개</a:t>
            </a:r>
            <a:r>
              <a:rPr lang="en-US" altLang="ko-KR" dirty="0"/>
              <a:t>(3</a:t>
            </a:r>
            <a:r>
              <a:rPr lang="ko-KR" altLang="en-US" dirty="0"/>
              <a:t>번 판다</a:t>
            </a:r>
            <a:r>
              <a:rPr lang="en-US" altLang="ko-KR" dirty="0"/>
              <a:t>) s3pco3 2</a:t>
            </a:r>
            <a:r>
              <a:rPr lang="ko-KR" altLang="en-US" dirty="0"/>
              <a:t>개를 주문함 </a:t>
            </a:r>
            <a:r>
              <a:rPr lang="en-US" altLang="ko-KR" dirty="0"/>
              <a:t>1, 0 </a:t>
            </a:r>
            <a:r>
              <a:rPr lang="ko-KR" altLang="en-US" dirty="0"/>
              <a:t>교환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User3</a:t>
            </a:r>
            <a:r>
              <a:rPr lang="ko-KR" altLang="en-US" dirty="0"/>
              <a:t>가 </a:t>
            </a:r>
            <a:r>
              <a:rPr lang="en-US" altLang="ko-KR" dirty="0"/>
              <a:t>s3pco1 3</a:t>
            </a:r>
            <a:r>
              <a:rPr lang="ko-KR" altLang="en-US" dirty="0"/>
              <a:t>개</a:t>
            </a:r>
            <a:r>
              <a:rPr lang="en-US" altLang="ko-KR" dirty="0"/>
              <a:t>(3</a:t>
            </a:r>
            <a:r>
              <a:rPr lang="ko-KR" altLang="en-US" dirty="0"/>
              <a:t>번 판다</a:t>
            </a:r>
            <a:r>
              <a:rPr lang="en-US" altLang="ko-KR" dirty="0"/>
              <a:t>) s3pco3 2</a:t>
            </a:r>
            <a:r>
              <a:rPr lang="ko-KR" altLang="en-US" dirty="0"/>
              <a:t>개를 주문함 </a:t>
            </a:r>
            <a:r>
              <a:rPr lang="en-US" altLang="ko-KR" dirty="0"/>
              <a:t>1, 0 </a:t>
            </a:r>
            <a:r>
              <a:rPr lang="ko-KR" altLang="en-US" dirty="0"/>
              <a:t>환불 </a:t>
            </a:r>
            <a:r>
              <a:rPr lang="en-US" altLang="ko-KR" dirty="0"/>
              <a:t>-&gt;1,0</a:t>
            </a:r>
            <a:r>
              <a:rPr lang="ko-KR" altLang="en-US" dirty="0"/>
              <a:t>교환 </a:t>
            </a:r>
            <a:r>
              <a:rPr lang="en-US" altLang="ko-KR" dirty="0"/>
              <a:t>-&gt; </a:t>
            </a:r>
            <a:r>
              <a:rPr lang="ko-KR" altLang="en-US" dirty="0" err="1"/>
              <a:t>승인않고</a:t>
            </a:r>
            <a:r>
              <a:rPr lang="en-US" altLang="ko-KR" dirty="0"/>
              <a:t> </a:t>
            </a:r>
            <a:r>
              <a:rPr lang="ko-KR" altLang="en-US" dirty="0"/>
              <a:t>전체 주문 취소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B3E84-A272-40CE-AF5A-91DE041A7A94}"/>
              </a:ext>
            </a:extLst>
          </p:cNvPr>
          <p:cNvSpPr txBox="1"/>
          <p:nvPr/>
        </p:nvSpPr>
        <p:spPr>
          <a:xfrm>
            <a:off x="623860" y="2539052"/>
            <a:ext cx="525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원주문</a:t>
            </a:r>
            <a:r>
              <a:rPr lang="ko-KR" altLang="en-US" dirty="0"/>
              <a:t> </a:t>
            </a:r>
            <a:r>
              <a:rPr lang="en-US" altLang="ko-KR" dirty="0"/>
              <a:t>5133  </a:t>
            </a:r>
            <a:r>
              <a:rPr lang="ko-KR" altLang="en-US" dirty="0"/>
              <a:t>할인주문 </a:t>
            </a:r>
            <a:r>
              <a:rPr lang="en-US" altLang="ko-KR" dirty="0"/>
              <a:t>4965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81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EC0CE-EA3D-4B58-8038-A1BF9BD2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문제점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35876-3E9A-4826-835A-1BAAF5209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 err="1"/>
              <a:t>판다신청시</a:t>
            </a:r>
            <a:r>
              <a:rPr lang="ko-KR" altLang="en-US" dirty="0"/>
              <a:t> </a:t>
            </a:r>
            <a:r>
              <a:rPr lang="ko-KR" altLang="en-US" dirty="0" err="1"/>
              <a:t>동의없어도</a:t>
            </a:r>
            <a:r>
              <a:rPr lang="ko-KR" altLang="en-US" dirty="0"/>
              <a:t> 가입이 됨</a:t>
            </a:r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상품등록시 재고 최소 최대 </a:t>
            </a:r>
            <a:r>
              <a:rPr lang="ko-KR" altLang="en-US" dirty="0" err="1"/>
              <a:t>수량없음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프론트 코드수정</a:t>
            </a:r>
            <a:endParaRPr lang="en-US" altLang="ko-KR" dirty="0"/>
          </a:p>
          <a:p>
            <a:r>
              <a:rPr lang="en-US" altLang="ko-KR" dirty="0"/>
              <a:t>3 </a:t>
            </a:r>
            <a:r>
              <a:rPr lang="ko-KR" altLang="en-US" dirty="0"/>
              <a:t>정산서가 </a:t>
            </a:r>
            <a:r>
              <a:rPr lang="ko-KR" altLang="en-US" dirty="0" err="1"/>
              <a:t>분할되서</a:t>
            </a:r>
            <a:r>
              <a:rPr lang="ko-KR" altLang="en-US" dirty="0"/>
              <a:t> 나오는 문제</a:t>
            </a:r>
          </a:p>
        </p:txBody>
      </p:sp>
    </p:spTree>
    <p:extLst>
      <p:ext uri="{BB962C8B-B14F-4D97-AF65-F5344CB8AC3E}">
        <p14:creationId xmlns:p14="http://schemas.microsoft.com/office/powerpoint/2010/main" val="274660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22FC7-6EAB-40E4-AF4A-B193B3010E74}"/>
              </a:ext>
            </a:extLst>
          </p:cNvPr>
          <p:cNvSpPr txBox="1"/>
          <p:nvPr/>
        </p:nvSpPr>
        <p:spPr>
          <a:xfrm>
            <a:off x="1107347" y="377505"/>
            <a:ext cx="5318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정산예상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방법</a:t>
            </a:r>
            <a:r>
              <a:rPr lang="en-US" altLang="ko-KR" dirty="0"/>
              <a:t>(</a:t>
            </a:r>
            <a:r>
              <a:rPr lang="ko-KR" altLang="en-US" dirty="0"/>
              <a:t>구매확정 기준일을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일로 설정한다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515DE6-F1C9-4D58-897F-5CEC0FC2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52" y="4364875"/>
            <a:ext cx="5458424" cy="17334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AA062F-6FEF-4BF6-A96C-441732F2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19" y="4364875"/>
            <a:ext cx="4952593" cy="1662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FFEBE4-F0B9-46F5-A991-3C0A81AE7B10}"/>
              </a:ext>
            </a:extLst>
          </p:cNvPr>
          <p:cNvSpPr txBox="1"/>
          <p:nvPr/>
        </p:nvSpPr>
        <p:spPr>
          <a:xfrm>
            <a:off x="987104" y="6488668"/>
            <a:ext cx="337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정산이 분할된 문제 발생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FC5D27-B56B-4CBA-B743-E822B746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28" y="1300835"/>
            <a:ext cx="8666667" cy="279047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2FC6F2-7D89-40D2-95A6-92279FA91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9179" y="1732312"/>
            <a:ext cx="1876190" cy="11619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310382-C9F5-4719-9AE5-F702BBC3D59B}"/>
              </a:ext>
            </a:extLst>
          </p:cNvPr>
          <p:cNvSpPr txBox="1"/>
          <p:nvPr/>
        </p:nvSpPr>
        <p:spPr>
          <a:xfrm>
            <a:off x="9369179" y="3167781"/>
            <a:ext cx="2101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정산서기준 </a:t>
            </a:r>
            <a:r>
              <a:rPr lang="ko-KR" altLang="en-US" dirty="0" err="1"/>
              <a:t>판다지급금</a:t>
            </a:r>
            <a:r>
              <a:rPr lang="ko-KR" altLang="en-US" dirty="0"/>
              <a:t> </a:t>
            </a:r>
            <a:r>
              <a:rPr lang="en-US" altLang="ko-KR" dirty="0"/>
              <a:t>50%</a:t>
            </a:r>
            <a:r>
              <a:rPr lang="ko-KR" altLang="en-US" dirty="0"/>
              <a:t>는 할인금액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BF01D-27A8-4791-8638-39301A18AA4A}"/>
              </a:ext>
            </a:extLst>
          </p:cNvPr>
          <p:cNvSpPr txBox="1"/>
          <p:nvPr/>
        </p:nvSpPr>
        <p:spPr>
          <a:xfrm>
            <a:off x="987104" y="6098322"/>
            <a:ext cx="39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결제테스트 모두 통과</a:t>
            </a:r>
          </a:p>
        </p:txBody>
      </p:sp>
    </p:spTree>
    <p:extLst>
      <p:ext uri="{BB962C8B-B14F-4D97-AF65-F5344CB8AC3E}">
        <p14:creationId xmlns:p14="http://schemas.microsoft.com/office/powerpoint/2010/main" val="200138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9EBF-FA7A-486B-B399-2F082D47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1752" cy="750611"/>
          </a:xfrm>
        </p:spPr>
        <p:txBody>
          <a:bodyPr>
            <a:norm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정산서가 </a:t>
            </a:r>
            <a:r>
              <a:rPr lang="ko-KR" altLang="en-US" dirty="0" err="1"/>
              <a:t>분할되서</a:t>
            </a:r>
            <a:r>
              <a:rPr lang="ko-KR" altLang="en-US" dirty="0"/>
              <a:t> 나오는 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8D83C9-C7A9-4677-8598-6DEED1FB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86" y="1628419"/>
            <a:ext cx="1895238" cy="199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022F45-CC21-49AB-8D57-526D783E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780" y="1814133"/>
            <a:ext cx="1771429" cy="8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CF8FFE-5580-450D-8553-DA04A09F7002}"/>
              </a:ext>
            </a:extLst>
          </p:cNvPr>
          <p:cNvSpPr txBox="1"/>
          <p:nvPr/>
        </p:nvSpPr>
        <p:spPr>
          <a:xfrm>
            <a:off x="687897" y="4131578"/>
            <a:ext cx="6669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주문의 차이점은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주문 시간에 있다고 판단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테스트시에 </a:t>
            </a:r>
            <a:r>
              <a:rPr lang="ko-KR" altLang="en-US" dirty="0" err="1"/>
              <a:t>뱃치로직</a:t>
            </a:r>
            <a:r>
              <a:rPr lang="ko-KR" altLang="en-US" dirty="0"/>
              <a:t> 작동 시간 간격 늘리기 시도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65A048-BCD3-448F-A6C6-13D70145B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478" y="3136340"/>
            <a:ext cx="3580953" cy="2004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4F9F9-52F4-475F-82E4-B07456850B91}"/>
              </a:ext>
            </a:extLst>
          </p:cNvPr>
          <p:cNvSpPr txBox="1"/>
          <p:nvPr/>
        </p:nvSpPr>
        <p:spPr>
          <a:xfrm>
            <a:off x="6391688" y="5141102"/>
            <a:ext cx="318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ko-KR" altLang="en-US" dirty="0" err="1"/>
              <a:t>구매확정스케쥴링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FE2E1B-07BE-4087-8805-76A52D14AA8A}"/>
              </a:ext>
            </a:extLst>
          </p:cNvPr>
          <p:cNvSpPr txBox="1"/>
          <p:nvPr/>
        </p:nvSpPr>
        <p:spPr>
          <a:xfrm>
            <a:off x="1426128" y="5998128"/>
            <a:ext cx="692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여전히 문제가 발생했다 다시 원인 파악 </a:t>
            </a:r>
            <a:r>
              <a:rPr lang="en-US" altLang="ko-KR" dirty="0"/>
              <a:t>-&gt;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AC9FC7-E8F2-4276-8291-FF0CCE079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209" y="5998128"/>
            <a:ext cx="1990476" cy="3333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C309DF-20F1-4FDA-9ED0-44F28B824F8B}"/>
              </a:ext>
            </a:extLst>
          </p:cNvPr>
          <p:cNvSpPr txBox="1"/>
          <p:nvPr/>
        </p:nvSpPr>
        <p:spPr>
          <a:xfrm>
            <a:off x="8707772" y="593101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페이지 사이즈 문제</a:t>
            </a:r>
          </a:p>
        </p:txBody>
      </p:sp>
    </p:spTree>
    <p:extLst>
      <p:ext uri="{BB962C8B-B14F-4D97-AF65-F5344CB8AC3E}">
        <p14:creationId xmlns:p14="http://schemas.microsoft.com/office/powerpoint/2010/main" val="3053334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063B1-BFED-42B7-990A-5491C1D10F74}"/>
              </a:ext>
            </a:extLst>
          </p:cNvPr>
          <p:cNvSpPr txBox="1"/>
          <p:nvPr/>
        </p:nvSpPr>
        <p:spPr>
          <a:xfrm>
            <a:off x="631272" y="6038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https://jojoldu.tistory.com/337?category=902551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C512D7-2B7D-4F83-9C6B-B9188F7B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9" y="1302117"/>
            <a:ext cx="7923809" cy="2609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5B22DF-3754-4562-9FA4-AA313D1C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09" y="3073546"/>
            <a:ext cx="6428571" cy="16761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FFE41B-AFF6-43E0-9772-B5F67B8BC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6" y="4695898"/>
            <a:ext cx="6561905" cy="19142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83F6E5-4AEF-4918-8F78-2F4CE34C8CE1}"/>
              </a:ext>
            </a:extLst>
          </p:cNvPr>
          <p:cNvSpPr txBox="1"/>
          <p:nvPr/>
        </p:nvSpPr>
        <p:spPr>
          <a:xfrm>
            <a:off x="7382312" y="5083728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61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9EBF-FA7A-486B-B399-2F082D47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1752" cy="750611"/>
          </a:xfrm>
        </p:spPr>
        <p:txBody>
          <a:bodyPr>
            <a:norm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정산서가 </a:t>
            </a:r>
            <a:r>
              <a:rPr lang="ko-KR" altLang="en-US" dirty="0" err="1"/>
              <a:t>분할되서</a:t>
            </a:r>
            <a:r>
              <a:rPr lang="ko-KR" altLang="en-US" dirty="0"/>
              <a:t> 나오는 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AB42D-377D-490B-B6CB-6866D56DAFD6}"/>
              </a:ext>
            </a:extLst>
          </p:cNvPr>
          <p:cNvSpPr txBox="1"/>
          <p:nvPr/>
        </p:nvSpPr>
        <p:spPr>
          <a:xfrm>
            <a:off x="1333850" y="1535185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사이즈 해결방안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B64F5-B56B-46DF-BE5E-C1104BA782A5}"/>
              </a:ext>
            </a:extLst>
          </p:cNvPr>
          <p:cNvSpPr txBox="1"/>
          <p:nvPr/>
        </p:nvSpPr>
        <p:spPr>
          <a:xfrm>
            <a:off x="1065401" y="1954634"/>
            <a:ext cx="6392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구매확정 쿼리의 </a:t>
            </a:r>
            <a:r>
              <a:rPr lang="ko-KR" altLang="en-US" dirty="0" err="1"/>
              <a:t>뱃치에서</a:t>
            </a:r>
            <a:r>
              <a:rPr lang="ko-KR" altLang="en-US" dirty="0"/>
              <a:t> 오는 문제점임을 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페이징</a:t>
            </a:r>
            <a:r>
              <a:rPr lang="ko-KR" altLang="en-US" dirty="0"/>
              <a:t> 시 </a:t>
            </a:r>
            <a:r>
              <a:rPr lang="en-US" altLang="ko-KR" dirty="0"/>
              <a:t>0</a:t>
            </a:r>
            <a:r>
              <a:rPr lang="ko-KR" altLang="en-US" dirty="0" err="1"/>
              <a:t>페지를</a:t>
            </a:r>
            <a:r>
              <a:rPr lang="ko-KR" altLang="en-US"/>
              <a:t> 계속 주도록 해서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48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B0361-F9A1-4580-AEBD-A47888FF72D8}"/>
              </a:ext>
            </a:extLst>
          </p:cNvPr>
          <p:cNvSpPr/>
          <p:nvPr/>
        </p:nvSpPr>
        <p:spPr>
          <a:xfrm>
            <a:off x="157992" y="0"/>
            <a:ext cx="5444455" cy="291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53389-E603-4EBF-9D3F-27399FECB8E0}"/>
              </a:ext>
            </a:extLst>
          </p:cNvPr>
          <p:cNvSpPr txBox="1"/>
          <p:nvPr/>
        </p:nvSpPr>
        <p:spPr>
          <a:xfrm>
            <a:off x="679509" y="88458"/>
            <a:ext cx="1501630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shop1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0E080B9-9778-49DE-AB68-37D9C3EA56F5}"/>
              </a:ext>
            </a:extLst>
          </p:cNvPr>
          <p:cNvSpPr/>
          <p:nvPr/>
        </p:nvSpPr>
        <p:spPr>
          <a:xfrm>
            <a:off x="872456" y="826690"/>
            <a:ext cx="1602297" cy="1711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98ECD-456F-45AF-BBA6-1653E3785129}"/>
              </a:ext>
            </a:extLst>
          </p:cNvPr>
          <p:cNvSpPr txBox="1"/>
          <p:nvPr/>
        </p:nvSpPr>
        <p:spPr>
          <a:xfrm>
            <a:off x="1149292" y="491131"/>
            <a:ext cx="116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s1pa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7E05E-785E-4AF1-887E-85965B61180B}"/>
              </a:ext>
            </a:extLst>
          </p:cNvPr>
          <p:cNvSpPr txBox="1"/>
          <p:nvPr/>
        </p:nvSpPr>
        <p:spPr>
          <a:xfrm>
            <a:off x="872455" y="961022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S1pao1-1000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9686-24D3-41AB-8771-946B864F334B}"/>
              </a:ext>
            </a:extLst>
          </p:cNvPr>
          <p:cNvSpPr txBox="1"/>
          <p:nvPr/>
        </p:nvSpPr>
        <p:spPr>
          <a:xfrm>
            <a:off x="857075" y="1272813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S1pao2-2000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1DC0D-0128-47EE-80B9-26ED5B61C226}"/>
              </a:ext>
            </a:extLst>
          </p:cNvPr>
          <p:cNvSpPr txBox="1"/>
          <p:nvPr/>
        </p:nvSpPr>
        <p:spPr>
          <a:xfrm>
            <a:off x="883640" y="1601382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S1pao3-3000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0446136-DBAC-4444-B6FD-29347ED7040C}"/>
              </a:ext>
            </a:extLst>
          </p:cNvPr>
          <p:cNvSpPr/>
          <p:nvPr/>
        </p:nvSpPr>
        <p:spPr>
          <a:xfrm>
            <a:off x="2603384" y="826690"/>
            <a:ext cx="1602297" cy="1711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5F31F-DD68-488C-8551-215ABCD61C32}"/>
              </a:ext>
            </a:extLst>
          </p:cNvPr>
          <p:cNvSpPr txBox="1"/>
          <p:nvPr/>
        </p:nvSpPr>
        <p:spPr>
          <a:xfrm>
            <a:off x="2880220" y="491131"/>
            <a:ext cx="116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s1pb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D70D0-09EC-4636-803F-E548195E1170}"/>
              </a:ext>
            </a:extLst>
          </p:cNvPr>
          <p:cNvSpPr txBox="1"/>
          <p:nvPr/>
        </p:nvSpPr>
        <p:spPr>
          <a:xfrm>
            <a:off x="2603383" y="961022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S1pbo1-1100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998FC-47B2-458F-9E42-2330CD707326}"/>
              </a:ext>
            </a:extLst>
          </p:cNvPr>
          <p:cNvSpPr txBox="1"/>
          <p:nvPr/>
        </p:nvSpPr>
        <p:spPr>
          <a:xfrm>
            <a:off x="2588003" y="1272813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S1pbo2-2200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CF6432-D96E-4206-AE88-612FBCE1AB95}"/>
              </a:ext>
            </a:extLst>
          </p:cNvPr>
          <p:cNvSpPr txBox="1"/>
          <p:nvPr/>
        </p:nvSpPr>
        <p:spPr>
          <a:xfrm>
            <a:off x="2614568" y="1601382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S1pbo3-3300</a:t>
            </a:r>
            <a:endParaRPr lang="ko-KR" altLang="en-US" dirty="0"/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2D6A2420-6250-4E22-B4DD-6B95650410A3}"/>
              </a:ext>
            </a:extLst>
          </p:cNvPr>
          <p:cNvSpPr/>
          <p:nvPr/>
        </p:nvSpPr>
        <p:spPr>
          <a:xfrm>
            <a:off x="883640" y="2345097"/>
            <a:ext cx="1617678" cy="9305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Padna1</a:t>
            </a:r>
          </a:p>
          <a:p>
            <a:pPr algn="ctr"/>
            <a:r>
              <a:rPr lang="en-US" altLang="ko-KR" dirty="0"/>
              <a:t>padna2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C65DE-322A-4819-929E-F195DF658D51}"/>
              </a:ext>
            </a:extLst>
          </p:cNvPr>
          <p:cNvSpPr/>
          <p:nvPr/>
        </p:nvSpPr>
        <p:spPr>
          <a:xfrm>
            <a:off x="157992" y="3297031"/>
            <a:ext cx="5444455" cy="291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5AC88-D4CA-4446-B493-8EE43B2C4786}"/>
              </a:ext>
            </a:extLst>
          </p:cNvPr>
          <p:cNvSpPr txBox="1"/>
          <p:nvPr/>
        </p:nvSpPr>
        <p:spPr>
          <a:xfrm>
            <a:off x="679509" y="3385489"/>
            <a:ext cx="1501630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shop2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D8A307-68B3-4520-9DAD-20B19EB46DAD}"/>
              </a:ext>
            </a:extLst>
          </p:cNvPr>
          <p:cNvSpPr/>
          <p:nvPr/>
        </p:nvSpPr>
        <p:spPr>
          <a:xfrm>
            <a:off x="872456" y="4123721"/>
            <a:ext cx="1602297" cy="1711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21C4A6-0131-4BA2-ACC4-1D445538EB1F}"/>
              </a:ext>
            </a:extLst>
          </p:cNvPr>
          <p:cNvSpPr txBox="1"/>
          <p:nvPr/>
        </p:nvSpPr>
        <p:spPr>
          <a:xfrm>
            <a:off x="1149292" y="3788162"/>
            <a:ext cx="116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2CC30-1AA9-4668-81B1-18F671DE84A0}"/>
              </a:ext>
            </a:extLst>
          </p:cNvPr>
          <p:cNvSpPr txBox="1"/>
          <p:nvPr/>
        </p:nvSpPr>
        <p:spPr>
          <a:xfrm>
            <a:off x="872455" y="4258053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S2pao1-1000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CD3AD-6D58-4888-9F8B-3522E2C8B983}"/>
              </a:ext>
            </a:extLst>
          </p:cNvPr>
          <p:cNvSpPr txBox="1"/>
          <p:nvPr/>
        </p:nvSpPr>
        <p:spPr>
          <a:xfrm>
            <a:off x="857075" y="4569844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S2pao2-2000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62F536-36C1-47BF-B62F-2AD210FC3F46}"/>
              </a:ext>
            </a:extLst>
          </p:cNvPr>
          <p:cNvSpPr txBox="1"/>
          <p:nvPr/>
        </p:nvSpPr>
        <p:spPr>
          <a:xfrm>
            <a:off x="883640" y="4898413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S2pao3-3000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BB9379E-6D2B-456E-AA62-01A9AA1C3B26}"/>
              </a:ext>
            </a:extLst>
          </p:cNvPr>
          <p:cNvSpPr/>
          <p:nvPr/>
        </p:nvSpPr>
        <p:spPr>
          <a:xfrm>
            <a:off x="2603384" y="4123721"/>
            <a:ext cx="1602297" cy="1711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15A88D-166C-4D5A-A465-3C506D4BEBDA}"/>
              </a:ext>
            </a:extLst>
          </p:cNvPr>
          <p:cNvSpPr txBox="1"/>
          <p:nvPr/>
        </p:nvSpPr>
        <p:spPr>
          <a:xfrm>
            <a:off x="2880220" y="3788162"/>
            <a:ext cx="116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s2pb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8769A-4BA7-45B3-9FCE-4E8FA01A44F5}"/>
              </a:ext>
            </a:extLst>
          </p:cNvPr>
          <p:cNvSpPr txBox="1"/>
          <p:nvPr/>
        </p:nvSpPr>
        <p:spPr>
          <a:xfrm>
            <a:off x="2603383" y="4258053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S2pbo1-1100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E6DD1-E677-455E-BB3E-171B83020D07}"/>
              </a:ext>
            </a:extLst>
          </p:cNvPr>
          <p:cNvSpPr txBox="1"/>
          <p:nvPr/>
        </p:nvSpPr>
        <p:spPr>
          <a:xfrm>
            <a:off x="2588003" y="4569844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S2pbo2-2200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1250DF-0D5C-4EB8-989F-076FA0AF98CA}"/>
              </a:ext>
            </a:extLst>
          </p:cNvPr>
          <p:cNvSpPr txBox="1"/>
          <p:nvPr/>
        </p:nvSpPr>
        <p:spPr>
          <a:xfrm>
            <a:off x="2614568" y="4898413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S2pbo3-3300</a:t>
            </a:r>
            <a:endParaRPr lang="ko-KR" altLang="en-US" dirty="0"/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CC84498E-8D6A-49A1-A7EC-5499B6EE4AA2}"/>
              </a:ext>
            </a:extLst>
          </p:cNvPr>
          <p:cNvSpPr/>
          <p:nvPr/>
        </p:nvSpPr>
        <p:spPr>
          <a:xfrm>
            <a:off x="883640" y="5711338"/>
            <a:ext cx="1617678" cy="9305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Panda1</a:t>
            </a:r>
          </a:p>
          <a:p>
            <a:pPr algn="ctr"/>
            <a:r>
              <a:rPr lang="en-US" altLang="ko-KR" dirty="0"/>
              <a:t>pada2</a:t>
            </a:r>
            <a:endParaRPr lang="ko-KR" altLang="en-US" dirty="0"/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C1D23845-EDC0-4178-A0C6-407F3FA91315}"/>
              </a:ext>
            </a:extLst>
          </p:cNvPr>
          <p:cNvSpPr/>
          <p:nvPr/>
        </p:nvSpPr>
        <p:spPr>
          <a:xfrm>
            <a:off x="2646726" y="5705340"/>
            <a:ext cx="1617678" cy="9305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Padna1</a:t>
            </a:r>
          </a:p>
          <a:p>
            <a:pPr algn="ctr"/>
            <a:r>
              <a:rPr lang="en-US" altLang="ko-KR" dirty="0"/>
              <a:t>Padna2</a:t>
            </a:r>
          </a:p>
          <a:p>
            <a:pPr algn="ctr"/>
            <a:r>
              <a:rPr lang="en-US" altLang="ko-KR" dirty="0"/>
              <a:t>panda3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59592A-3328-4553-8687-97CC26040AAB}"/>
              </a:ext>
            </a:extLst>
          </p:cNvPr>
          <p:cNvSpPr/>
          <p:nvPr/>
        </p:nvSpPr>
        <p:spPr>
          <a:xfrm>
            <a:off x="6016304" y="751532"/>
            <a:ext cx="5879285" cy="2813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94AAA-7DD4-4E1D-BBC4-494251289396}"/>
              </a:ext>
            </a:extLst>
          </p:cNvPr>
          <p:cNvSpPr txBox="1"/>
          <p:nvPr/>
        </p:nvSpPr>
        <p:spPr>
          <a:xfrm>
            <a:off x="6123964" y="791410"/>
            <a:ext cx="1501630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shop3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66B135D-FFF9-4688-83AB-505130148806}"/>
              </a:ext>
            </a:extLst>
          </p:cNvPr>
          <p:cNvSpPr/>
          <p:nvPr/>
        </p:nvSpPr>
        <p:spPr>
          <a:xfrm>
            <a:off x="6316911" y="1529642"/>
            <a:ext cx="1602297" cy="1711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709032-DB87-4E10-876B-61E14AAFBED9}"/>
              </a:ext>
            </a:extLst>
          </p:cNvPr>
          <p:cNvSpPr txBox="1"/>
          <p:nvPr/>
        </p:nvSpPr>
        <p:spPr>
          <a:xfrm>
            <a:off x="6593747" y="1194083"/>
            <a:ext cx="116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s3pa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953A66-900B-4237-A0AE-008984172037}"/>
              </a:ext>
            </a:extLst>
          </p:cNvPr>
          <p:cNvSpPr txBox="1"/>
          <p:nvPr/>
        </p:nvSpPr>
        <p:spPr>
          <a:xfrm>
            <a:off x="6316910" y="1663974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S3pao1-1000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A5D99A-2123-4C5C-A2DC-6E71FB336065}"/>
              </a:ext>
            </a:extLst>
          </p:cNvPr>
          <p:cNvSpPr txBox="1"/>
          <p:nvPr/>
        </p:nvSpPr>
        <p:spPr>
          <a:xfrm>
            <a:off x="6301530" y="1975765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S3pao2-2000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0A995-708C-4832-89F0-FE7BA1A8E046}"/>
              </a:ext>
            </a:extLst>
          </p:cNvPr>
          <p:cNvSpPr txBox="1"/>
          <p:nvPr/>
        </p:nvSpPr>
        <p:spPr>
          <a:xfrm>
            <a:off x="6328095" y="2304334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S3pao3-3000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AD0FD70-DC31-427D-9C8F-0E261DCB0710}"/>
              </a:ext>
            </a:extLst>
          </p:cNvPr>
          <p:cNvSpPr/>
          <p:nvPr/>
        </p:nvSpPr>
        <p:spPr>
          <a:xfrm>
            <a:off x="8047839" y="1529642"/>
            <a:ext cx="1602297" cy="1711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FCDB46-820C-46DA-8585-2E68394211D1}"/>
              </a:ext>
            </a:extLst>
          </p:cNvPr>
          <p:cNvSpPr txBox="1"/>
          <p:nvPr/>
        </p:nvSpPr>
        <p:spPr>
          <a:xfrm>
            <a:off x="8324675" y="1194083"/>
            <a:ext cx="116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s3pb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0790D1-518A-4772-B9D3-79E3440303E4}"/>
              </a:ext>
            </a:extLst>
          </p:cNvPr>
          <p:cNvSpPr txBox="1"/>
          <p:nvPr/>
        </p:nvSpPr>
        <p:spPr>
          <a:xfrm>
            <a:off x="8047838" y="1663974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S2pbo1-1100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65A69A-D966-427B-8282-87B5744DCDAC}"/>
              </a:ext>
            </a:extLst>
          </p:cNvPr>
          <p:cNvSpPr txBox="1"/>
          <p:nvPr/>
        </p:nvSpPr>
        <p:spPr>
          <a:xfrm>
            <a:off x="8032458" y="1975765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S2pbo2-2200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9EBAB4-D7F4-402D-975D-EB2F29919377}"/>
              </a:ext>
            </a:extLst>
          </p:cNvPr>
          <p:cNvSpPr txBox="1"/>
          <p:nvPr/>
        </p:nvSpPr>
        <p:spPr>
          <a:xfrm>
            <a:off x="8059023" y="2304334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S2pbo3-3300</a:t>
            </a:r>
            <a:endParaRPr lang="ko-KR" altLang="en-US" dirty="0"/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365EC717-B6DC-40A3-BEA1-1306A15F5857}"/>
              </a:ext>
            </a:extLst>
          </p:cNvPr>
          <p:cNvSpPr/>
          <p:nvPr/>
        </p:nvSpPr>
        <p:spPr>
          <a:xfrm>
            <a:off x="8091181" y="3111261"/>
            <a:ext cx="1617678" cy="9305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Padna1</a:t>
            </a:r>
          </a:p>
          <a:p>
            <a:pPr algn="ctr"/>
            <a:r>
              <a:rPr lang="en-US" altLang="ko-KR" dirty="0"/>
              <a:t>Padna1</a:t>
            </a:r>
          </a:p>
          <a:p>
            <a:pPr algn="ctr"/>
            <a:r>
              <a:rPr lang="en-US" altLang="ko-KR" dirty="0"/>
              <a:t>panda3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ED9DFF9-CD6A-4A81-8A87-4B384236BCDD}"/>
              </a:ext>
            </a:extLst>
          </p:cNvPr>
          <p:cNvSpPr/>
          <p:nvPr/>
        </p:nvSpPr>
        <p:spPr>
          <a:xfrm>
            <a:off x="9763386" y="1489420"/>
            <a:ext cx="1602297" cy="1711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663A81-238F-44BC-9A23-383B2C7E7A20}"/>
              </a:ext>
            </a:extLst>
          </p:cNvPr>
          <p:cNvSpPr txBox="1"/>
          <p:nvPr/>
        </p:nvSpPr>
        <p:spPr>
          <a:xfrm>
            <a:off x="10040222" y="1153861"/>
            <a:ext cx="116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s3pc</a:t>
            </a:r>
            <a:endParaRPr lang="ko-KR" altLang="en-US" dirty="0"/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75E6DF6D-8F67-4A29-8339-11FF4F856C47}"/>
              </a:ext>
            </a:extLst>
          </p:cNvPr>
          <p:cNvSpPr/>
          <p:nvPr/>
        </p:nvSpPr>
        <p:spPr>
          <a:xfrm>
            <a:off x="9806728" y="3071039"/>
            <a:ext cx="1617678" cy="9305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Padna1</a:t>
            </a:r>
          </a:p>
          <a:p>
            <a:pPr algn="ctr"/>
            <a:r>
              <a:rPr lang="en-US" altLang="ko-KR" dirty="0"/>
              <a:t>Padna2</a:t>
            </a:r>
          </a:p>
          <a:p>
            <a:pPr algn="ctr"/>
            <a:r>
              <a:rPr lang="en-US" altLang="ko-KR" dirty="0"/>
              <a:t>panda3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BF2287-621C-4E1C-9B2F-327579FEB788}"/>
              </a:ext>
            </a:extLst>
          </p:cNvPr>
          <p:cNvSpPr txBox="1"/>
          <p:nvPr/>
        </p:nvSpPr>
        <p:spPr>
          <a:xfrm>
            <a:off x="9794147" y="1609555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S3pbo1-1111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081438-2C9B-40BB-883A-6CBCC1BAFB6A}"/>
              </a:ext>
            </a:extLst>
          </p:cNvPr>
          <p:cNvSpPr txBox="1"/>
          <p:nvPr/>
        </p:nvSpPr>
        <p:spPr>
          <a:xfrm>
            <a:off x="9796243" y="1947078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S3pbo2-3541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0A3C11-06CE-470E-8E69-1584FCE88754}"/>
              </a:ext>
            </a:extLst>
          </p:cNvPr>
          <p:cNvSpPr txBox="1"/>
          <p:nvPr/>
        </p:nvSpPr>
        <p:spPr>
          <a:xfrm>
            <a:off x="9806728" y="2332763"/>
            <a:ext cx="17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S3pbo3-900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39B484-0DC2-4469-A4BB-BE033E3024B0}"/>
              </a:ext>
            </a:extLst>
          </p:cNvPr>
          <p:cNvSpPr txBox="1"/>
          <p:nvPr/>
        </p:nvSpPr>
        <p:spPr>
          <a:xfrm>
            <a:off x="1761688" y="88458"/>
            <a:ext cx="244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무료배송 </a:t>
            </a:r>
            <a:r>
              <a:rPr lang="en-US" altLang="ko-KR" dirty="0"/>
              <a:t>5000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E85C3-F132-4ADC-9774-F7774452968A}"/>
              </a:ext>
            </a:extLst>
          </p:cNvPr>
          <p:cNvSpPr txBox="1"/>
          <p:nvPr/>
        </p:nvSpPr>
        <p:spPr>
          <a:xfrm>
            <a:off x="1900107" y="3446696"/>
            <a:ext cx="244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무료배송 </a:t>
            </a:r>
            <a:r>
              <a:rPr lang="en-US" altLang="ko-KR" dirty="0"/>
              <a:t>5000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823CED-D5BB-466B-BF09-CBB0D73C051E}"/>
              </a:ext>
            </a:extLst>
          </p:cNvPr>
          <p:cNvSpPr txBox="1"/>
          <p:nvPr/>
        </p:nvSpPr>
        <p:spPr>
          <a:xfrm>
            <a:off x="7255778" y="770675"/>
            <a:ext cx="244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무료배송 </a:t>
            </a:r>
            <a:r>
              <a:rPr lang="en-US" altLang="ko-KR" dirty="0"/>
              <a:t>5000</a:t>
            </a:r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3C4D9CE0-121E-451F-A916-1B57EF8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23" y="4423344"/>
            <a:ext cx="6242163" cy="20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5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45687-4B3C-470E-ABF3-27DA9BEE4F7F}"/>
              </a:ext>
            </a:extLst>
          </p:cNvPr>
          <p:cNvSpPr txBox="1"/>
          <p:nvPr/>
        </p:nvSpPr>
        <p:spPr>
          <a:xfrm>
            <a:off x="696286" y="285226"/>
            <a:ext cx="40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시나리오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D8896-BC3D-486E-B249-D196D1AE4129}"/>
              </a:ext>
            </a:extLst>
          </p:cNvPr>
          <p:cNvSpPr txBox="1"/>
          <p:nvPr/>
        </p:nvSpPr>
        <p:spPr>
          <a:xfrm>
            <a:off x="553673" y="1015068"/>
            <a:ext cx="8967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User1</a:t>
            </a:r>
            <a:r>
              <a:rPr lang="ko-KR" altLang="en-US" dirty="0"/>
              <a:t> 이  </a:t>
            </a:r>
            <a:r>
              <a:rPr lang="en-US" altLang="ko-KR" dirty="0"/>
              <a:t>s1pao1 2</a:t>
            </a:r>
            <a:r>
              <a:rPr lang="ko-KR" altLang="en-US" dirty="0"/>
              <a:t>개 </a:t>
            </a:r>
            <a:r>
              <a:rPr lang="en-US" altLang="ko-KR" dirty="0"/>
              <a:t>s1pao3 1</a:t>
            </a:r>
            <a:r>
              <a:rPr lang="ko-KR" altLang="en-US" dirty="0"/>
              <a:t>개를 구입 </a:t>
            </a:r>
            <a:r>
              <a:rPr lang="en-US" altLang="ko-KR" dirty="0"/>
              <a:t>=&gt; </a:t>
            </a:r>
            <a:r>
              <a:rPr lang="ko-KR" altLang="en-US" dirty="0" err="1"/>
              <a:t>같은상품에</a:t>
            </a:r>
            <a:r>
              <a:rPr lang="ko-KR" altLang="en-US" dirty="0"/>
              <a:t> </a:t>
            </a:r>
            <a:r>
              <a:rPr lang="ko-KR" altLang="en-US" dirty="0" err="1"/>
              <a:t>배송료확인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User1 </a:t>
            </a:r>
            <a:r>
              <a:rPr lang="ko-KR" altLang="en-US" dirty="0"/>
              <a:t>이  </a:t>
            </a:r>
            <a:r>
              <a:rPr lang="en-US" altLang="ko-KR" dirty="0"/>
              <a:t>s1pao1 3</a:t>
            </a:r>
            <a:r>
              <a:rPr lang="ko-KR" altLang="en-US" dirty="0"/>
              <a:t>개 </a:t>
            </a:r>
            <a:r>
              <a:rPr lang="en-US" altLang="ko-KR" dirty="0"/>
              <a:t>s1pbo2 2</a:t>
            </a:r>
            <a:r>
              <a:rPr lang="ko-KR" altLang="en-US" dirty="0"/>
              <a:t>개를 구입 </a:t>
            </a:r>
            <a:r>
              <a:rPr lang="en-US" altLang="ko-KR" dirty="0"/>
              <a:t>=&gt; </a:t>
            </a:r>
            <a:r>
              <a:rPr lang="ko-KR" altLang="en-US" dirty="0" err="1"/>
              <a:t>같은상점</a:t>
            </a:r>
            <a:r>
              <a:rPr lang="ko-KR" altLang="en-US" dirty="0"/>
              <a:t> </a:t>
            </a:r>
            <a:r>
              <a:rPr lang="ko-KR" altLang="en-US" dirty="0" err="1"/>
              <a:t>다른상품의</a:t>
            </a:r>
            <a:r>
              <a:rPr lang="ko-KR" altLang="en-US" dirty="0"/>
              <a:t> </a:t>
            </a:r>
            <a:r>
              <a:rPr lang="ko-KR" altLang="en-US" dirty="0" err="1"/>
              <a:t>배송료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User1</a:t>
            </a:r>
            <a:r>
              <a:rPr lang="ko-KR" altLang="en-US" dirty="0"/>
              <a:t> 이 </a:t>
            </a:r>
            <a:r>
              <a:rPr lang="en-US" altLang="ko-KR" dirty="0"/>
              <a:t>s1pao1 5</a:t>
            </a:r>
            <a:r>
              <a:rPr lang="ko-KR" altLang="en-US" dirty="0"/>
              <a:t>개 </a:t>
            </a:r>
            <a:r>
              <a:rPr lang="en-US" altLang="ko-KR" dirty="0"/>
              <a:t>s2pao1 5</a:t>
            </a:r>
            <a:r>
              <a:rPr lang="ko-KR" altLang="en-US" dirty="0"/>
              <a:t>개를 구입 </a:t>
            </a:r>
            <a:r>
              <a:rPr lang="en-US" altLang="ko-KR" dirty="0"/>
              <a:t>=&gt; </a:t>
            </a:r>
            <a:r>
              <a:rPr lang="ko-KR" altLang="en-US" dirty="0" err="1"/>
              <a:t>다른상점</a:t>
            </a:r>
            <a:r>
              <a:rPr lang="ko-KR" altLang="en-US" dirty="0"/>
              <a:t>  하나의상품 </a:t>
            </a:r>
            <a:r>
              <a:rPr lang="ko-KR" altLang="en-US" dirty="0" err="1"/>
              <a:t>배송료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4.  User1</a:t>
            </a:r>
            <a:r>
              <a:rPr lang="ko-KR" altLang="en-US" dirty="0"/>
              <a:t> 이 </a:t>
            </a:r>
            <a:r>
              <a:rPr lang="en-US" altLang="ko-KR" dirty="0"/>
              <a:t>s1pao1 1</a:t>
            </a:r>
            <a:r>
              <a:rPr lang="ko-KR" altLang="en-US" dirty="0"/>
              <a:t>개 </a:t>
            </a:r>
            <a:r>
              <a:rPr lang="en-US" altLang="ko-KR" dirty="0"/>
              <a:t>s2pao1 1</a:t>
            </a:r>
            <a:r>
              <a:rPr lang="ko-KR" altLang="en-US" dirty="0"/>
              <a:t>개를 구입 </a:t>
            </a:r>
            <a:r>
              <a:rPr lang="en-US" altLang="ko-KR" dirty="0"/>
              <a:t>=&gt; </a:t>
            </a:r>
            <a:r>
              <a:rPr lang="ko-KR" altLang="en-US" dirty="0" err="1"/>
              <a:t>다른상점</a:t>
            </a:r>
            <a:r>
              <a:rPr lang="ko-KR" altLang="en-US" dirty="0"/>
              <a:t> </a:t>
            </a:r>
            <a:r>
              <a:rPr lang="ko-KR" altLang="en-US" dirty="0" err="1"/>
              <a:t>다른상품</a:t>
            </a:r>
            <a:r>
              <a:rPr lang="ko-KR" altLang="en-US" dirty="0"/>
              <a:t> </a:t>
            </a:r>
            <a:r>
              <a:rPr lang="ko-KR" altLang="en-US" dirty="0" err="1"/>
              <a:t>배송료</a:t>
            </a:r>
            <a:r>
              <a:rPr lang="ko-KR" altLang="en-US" dirty="0"/>
              <a:t> 확인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2D8B-CEA2-405F-954B-A6089B8050BD}"/>
              </a:ext>
            </a:extLst>
          </p:cNvPr>
          <p:cNvSpPr txBox="1"/>
          <p:nvPr/>
        </p:nvSpPr>
        <p:spPr>
          <a:xfrm>
            <a:off x="8808438" y="5334451"/>
            <a:ext cx="4303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특수테스트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상점 신청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판다 신청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레디스</a:t>
            </a:r>
            <a:r>
              <a:rPr lang="ko-KR" altLang="en-US" dirty="0"/>
              <a:t> 로그아웃</a:t>
            </a:r>
            <a:r>
              <a:rPr lang="en-US" altLang="ko-KR" dirty="0"/>
              <a:t>(</a:t>
            </a:r>
            <a:r>
              <a:rPr lang="ko-KR" altLang="en-US" dirty="0"/>
              <a:t>데이터삭제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원단위 테스트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5340F-A78E-4B43-B53D-EADAF2991549}"/>
              </a:ext>
            </a:extLst>
          </p:cNvPr>
          <p:cNvSpPr txBox="1"/>
          <p:nvPr/>
        </p:nvSpPr>
        <p:spPr>
          <a:xfrm>
            <a:off x="696285" y="654775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5994B-BDE7-4083-800D-BE64ED35F7DC}"/>
              </a:ext>
            </a:extLst>
          </p:cNvPr>
          <p:cNvSpPr txBox="1"/>
          <p:nvPr/>
        </p:nvSpPr>
        <p:spPr>
          <a:xfrm>
            <a:off x="696285" y="2541107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판다 주문 시나리오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A32E-1B9C-4A8D-A024-3EC8C4584B4C}"/>
              </a:ext>
            </a:extLst>
          </p:cNvPr>
          <p:cNvSpPr txBox="1"/>
          <p:nvPr/>
        </p:nvSpPr>
        <p:spPr>
          <a:xfrm>
            <a:off x="515922" y="2959150"/>
            <a:ext cx="1003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5</a:t>
            </a:r>
            <a:r>
              <a:rPr lang="ko-KR" altLang="en-US" dirty="0"/>
              <a:t>개 판다</a:t>
            </a:r>
            <a:r>
              <a:rPr lang="en-US" altLang="ko-KR" dirty="0"/>
              <a:t>(panda1</a:t>
            </a:r>
            <a:r>
              <a:rPr lang="ko-KR" altLang="en-US" dirty="0"/>
              <a:t>주문 </a:t>
            </a:r>
            <a:r>
              <a:rPr lang="en-US" altLang="ko-KR" dirty="0"/>
              <a:t>=&gt; </a:t>
            </a:r>
            <a:r>
              <a:rPr lang="ko-KR" altLang="en-US" dirty="0" err="1"/>
              <a:t>판다할인적용으로</a:t>
            </a:r>
            <a:r>
              <a:rPr lang="ko-KR" altLang="en-US" dirty="0"/>
              <a:t> 인한 </a:t>
            </a:r>
            <a:r>
              <a:rPr lang="ko-KR" altLang="en-US" dirty="0" err="1"/>
              <a:t>택배비</a:t>
            </a:r>
            <a:r>
              <a:rPr lang="ko-KR" altLang="en-US" dirty="0"/>
              <a:t> 변동 </a:t>
            </a:r>
            <a:r>
              <a:rPr lang="en-US" altLang="ko-KR" dirty="0"/>
              <a:t>x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1</a:t>
            </a:r>
            <a:r>
              <a:rPr lang="ko-KR" altLang="en-US" dirty="0"/>
              <a:t>개 </a:t>
            </a:r>
            <a:r>
              <a:rPr lang="ko-KR" altLang="en-US" dirty="0" err="1"/>
              <a:t>판다주문</a:t>
            </a:r>
            <a:r>
              <a:rPr lang="ko-KR" altLang="en-US" dirty="0"/>
              <a:t> </a:t>
            </a:r>
            <a:r>
              <a:rPr lang="en-US" altLang="ko-KR" dirty="0"/>
              <a:t>s1pao2 </a:t>
            </a:r>
            <a:r>
              <a:rPr lang="ko-KR" altLang="en-US" dirty="0"/>
              <a:t>판다 없이 주문 </a:t>
            </a:r>
            <a:r>
              <a:rPr lang="en-US" altLang="ko-KR" dirty="0"/>
              <a:t>=&gt; </a:t>
            </a:r>
            <a:r>
              <a:rPr lang="ko-KR" altLang="en-US" dirty="0"/>
              <a:t>개별 판다 주문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s1pao1 2</a:t>
            </a:r>
            <a:r>
              <a:rPr lang="ko-KR" altLang="en-US" dirty="0"/>
              <a:t>개 판다</a:t>
            </a:r>
            <a:r>
              <a:rPr lang="en-US" altLang="ko-KR" dirty="0"/>
              <a:t>(panda1) s1pao2 2</a:t>
            </a:r>
            <a:r>
              <a:rPr lang="ko-KR" altLang="en-US" dirty="0"/>
              <a:t>개 판다</a:t>
            </a:r>
            <a:r>
              <a:rPr lang="en-US" altLang="ko-KR" dirty="0"/>
              <a:t>(panda2) </a:t>
            </a:r>
            <a:r>
              <a:rPr lang="ko-KR" altLang="en-US" dirty="0"/>
              <a:t>주문 </a:t>
            </a:r>
            <a:r>
              <a:rPr lang="en-US" altLang="ko-KR" dirty="0"/>
              <a:t>=&gt; </a:t>
            </a:r>
            <a:r>
              <a:rPr lang="ko-KR" altLang="en-US" dirty="0" err="1"/>
              <a:t>다른판다</a:t>
            </a:r>
            <a:r>
              <a:rPr lang="ko-KR" altLang="en-US" dirty="0"/>
              <a:t> 적용확인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User2</a:t>
            </a:r>
            <a:r>
              <a:rPr lang="ko-KR" altLang="en-US" dirty="0"/>
              <a:t>가 </a:t>
            </a:r>
            <a:r>
              <a:rPr lang="en-US" altLang="ko-KR" dirty="0"/>
              <a:t>s1pao3 1</a:t>
            </a:r>
            <a:r>
              <a:rPr lang="ko-KR" altLang="en-US" dirty="0"/>
              <a:t>개 </a:t>
            </a:r>
            <a:r>
              <a:rPr lang="ko-KR" altLang="en-US" dirty="0" err="1"/>
              <a:t>판다주문</a:t>
            </a:r>
            <a:r>
              <a:rPr lang="ko-KR" altLang="en-US" dirty="0"/>
              <a:t> </a:t>
            </a:r>
            <a:r>
              <a:rPr lang="en-US" altLang="ko-KR" dirty="0"/>
              <a:t>s1pao 2</a:t>
            </a:r>
            <a:r>
              <a:rPr lang="ko-KR" altLang="en-US" dirty="0"/>
              <a:t>개 </a:t>
            </a:r>
            <a:r>
              <a:rPr lang="ko-KR" altLang="en-US" dirty="0" err="1"/>
              <a:t>노말주문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다른판다</a:t>
            </a:r>
            <a:r>
              <a:rPr lang="ko-KR" altLang="en-US" dirty="0"/>
              <a:t> 주문확인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17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27396-7BAE-454B-9F1D-9C2DA425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특수테스트 상점신청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FDC3B-F797-40C0-849D-B0691594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204"/>
            <a:ext cx="6402759" cy="43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0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EF44E-3487-4BC8-A36A-1707683714CD}"/>
              </a:ext>
            </a:extLst>
          </p:cNvPr>
          <p:cNvSpPr txBox="1"/>
          <p:nvPr/>
        </p:nvSpPr>
        <p:spPr>
          <a:xfrm>
            <a:off x="4992847" y="1778629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E208C-66C5-4B0B-9238-441A299A9B6A}"/>
              </a:ext>
            </a:extLst>
          </p:cNvPr>
          <p:cNvSpPr txBox="1"/>
          <p:nvPr/>
        </p:nvSpPr>
        <p:spPr>
          <a:xfrm>
            <a:off x="553673" y="1015068"/>
            <a:ext cx="896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User1</a:t>
            </a:r>
            <a:r>
              <a:rPr lang="ko-KR" altLang="en-US" dirty="0"/>
              <a:t> 이  </a:t>
            </a:r>
            <a:r>
              <a:rPr lang="en-US" altLang="ko-KR" dirty="0"/>
              <a:t>s1pao1 2</a:t>
            </a:r>
            <a:r>
              <a:rPr lang="ko-KR" altLang="en-US" dirty="0"/>
              <a:t>개 </a:t>
            </a:r>
            <a:r>
              <a:rPr lang="en-US" altLang="ko-KR" dirty="0"/>
              <a:t>s1pao3 1</a:t>
            </a:r>
            <a:r>
              <a:rPr lang="ko-KR" altLang="en-US" dirty="0"/>
              <a:t>개를 구입 </a:t>
            </a:r>
            <a:r>
              <a:rPr lang="en-US" altLang="ko-KR" dirty="0"/>
              <a:t>=&gt; </a:t>
            </a:r>
            <a:r>
              <a:rPr lang="ko-KR" altLang="en-US" dirty="0" err="1"/>
              <a:t>같은상품에</a:t>
            </a:r>
            <a:r>
              <a:rPr lang="ko-KR" altLang="en-US" dirty="0"/>
              <a:t> </a:t>
            </a:r>
            <a:r>
              <a:rPr lang="ko-KR" altLang="en-US" dirty="0" err="1"/>
              <a:t>배송료확인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70B369-1F58-47A6-A4A5-826967D7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7" y="1545514"/>
            <a:ext cx="2083266" cy="17522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F26BC0-0B84-474C-A733-5C09885E16B0}"/>
              </a:ext>
            </a:extLst>
          </p:cNvPr>
          <p:cNvSpPr txBox="1"/>
          <p:nvPr/>
        </p:nvSpPr>
        <p:spPr>
          <a:xfrm>
            <a:off x="5054367" y="2365155"/>
            <a:ext cx="3745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배송비가 붙지 </a:t>
            </a:r>
            <a:r>
              <a:rPr lang="ko-KR" altLang="en-US" dirty="0" err="1"/>
              <a:t>않아야하고</a:t>
            </a:r>
            <a:endParaRPr lang="en-US" altLang="ko-KR" dirty="0"/>
          </a:p>
          <a:p>
            <a:r>
              <a:rPr lang="ko-KR" altLang="en-US" dirty="0" err="1"/>
              <a:t>샵정산</a:t>
            </a:r>
            <a:r>
              <a:rPr lang="ko-KR" altLang="en-US" dirty="0"/>
              <a:t>  </a:t>
            </a:r>
            <a:r>
              <a:rPr lang="en-US" altLang="ko-KR" dirty="0"/>
              <a:t>3750 </a:t>
            </a:r>
          </a:p>
          <a:p>
            <a:r>
              <a:rPr lang="ko-KR" altLang="en-US" dirty="0" err="1"/>
              <a:t>호스트머니</a:t>
            </a:r>
            <a:r>
              <a:rPr lang="ko-KR" altLang="en-US" dirty="0"/>
              <a:t> </a:t>
            </a:r>
            <a:r>
              <a:rPr lang="en-US" altLang="ko-KR" dirty="0"/>
              <a:t>1250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0B1387-41E5-463B-AE07-89E6ECD0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3" y="3560207"/>
            <a:ext cx="2455200" cy="28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시나리오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EF44E-3487-4BC8-A36A-1707683714CD}"/>
              </a:ext>
            </a:extLst>
          </p:cNvPr>
          <p:cNvSpPr txBox="1"/>
          <p:nvPr/>
        </p:nvSpPr>
        <p:spPr>
          <a:xfrm>
            <a:off x="4992847" y="1778629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26BC0-0B84-474C-A733-5C09885E16B0}"/>
              </a:ext>
            </a:extLst>
          </p:cNvPr>
          <p:cNvSpPr txBox="1"/>
          <p:nvPr/>
        </p:nvSpPr>
        <p:spPr>
          <a:xfrm>
            <a:off x="5054367" y="2365155"/>
            <a:ext cx="3745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배송비가 붙지 </a:t>
            </a:r>
            <a:r>
              <a:rPr lang="ko-KR" altLang="en-US" dirty="0" err="1"/>
              <a:t>않아야하고</a:t>
            </a:r>
            <a:endParaRPr lang="en-US" altLang="ko-KR" dirty="0"/>
          </a:p>
          <a:p>
            <a:r>
              <a:rPr lang="ko-KR" altLang="en-US" dirty="0" err="1"/>
              <a:t>샵정산</a:t>
            </a:r>
            <a:r>
              <a:rPr lang="ko-KR" altLang="en-US" dirty="0"/>
              <a:t>  </a:t>
            </a:r>
            <a:r>
              <a:rPr lang="en-US" altLang="ko-KR" dirty="0"/>
              <a:t>5550 </a:t>
            </a:r>
          </a:p>
          <a:p>
            <a:r>
              <a:rPr lang="ko-KR" altLang="en-US" dirty="0" err="1"/>
              <a:t>호스트머니</a:t>
            </a:r>
            <a:r>
              <a:rPr lang="ko-KR" altLang="en-US" dirty="0"/>
              <a:t> </a:t>
            </a:r>
            <a:r>
              <a:rPr lang="en-US" altLang="ko-KR" dirty="0"/>
              <a:t>1850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1A4AB-ED21-4138-A676-8307A7E1BBBE}"/>
              </a:ext>
            </a:extLst>
          </p:cNvPr>
          <p:cNvSpPr txBox="1"/>
          <p:nvPr/>
        </p:nvSpPr>
        <p:spPr>
          <a:xfrm>
            <a:off x="553673" y="1015068"/>
            <a:ext cx="896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User1 </a:t>
            </a:r>
            <a:r>
              <a:rPr lang="ko-KR" altLang="en-US" dirty="0"/>
              <a:t>이  </a:t>
            </a:r>
            <a:r>
              <a:rPr lang="en-US" altLang="ko-KR" dirty="0"/>
              <a:t>s1pao1 3</a:t>
            </a:r>
            <a:r>
              <a:rPr lang="ko-KR" altLang="en-US" dirty="0"/>
              <a:t>개 </a:t>
            </a:r>
            <a:r>
              <a:rPr lang="en-US" altLang="ko-KR" dirty="0"/>
              <a:t>s1pbo2 2</a:t>
            </a:r>
            <a:r>
              <a:rPr lang="ko-KR" altLang="en-US" dirty="0"/>
              <a:t>개를 구입 </a:t>
            </a:r>
            <a:r>
              <a:rPr lang="en-US" altLang="ko-KR" dirty="0"/>
              <a:t>=&gt; </a:t>
            </a:r>
            <a:r>
              <a:rPr lang="ko-KR" altLang="en-US" dirty="0" err="1"/>
              <a:t>같은상점</a:t>
            </a:r>
            <a:r>
              <a:rPr lang="ko-KR" altLang="en-US" dirty="0"/>
              <a:t> </a:t>
            </a:r>
            <a:r>
              <a:rPr lang="ko-KR" altLang="en-US" dirty="0" err="1"/>
              <a:t>다른상품의</a:t>
            </a:r>
            <a:r>
              <a:rPr lang="ko-KR" altLang="en-US" dirty="0"/>
              <a:t> </a:t>
            </a:r>
            <a:r>
              <a:rPr lang="ko-KR" altLang="en-US" dirty="0" err="1"/>
              <a:t>배송료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1AA6A-1C0A-4D9D-A89D-1CD53D67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7" y="1644243"/>
            <a:ext cx="4794155" cy="3288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44D571-3D20-4484-858D-43D431DF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9" y="4761505"/>
            <a:ext cx="3349639" cy="19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4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D8FCE53-9D98-4004-9811-5B6AA908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6030"/>
            <a:ext cx="8447619" cy="1419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755009" y="16777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시나리오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EF44E-3487-4BC8-A36A-1707683714CD}"/>
              </a:ext>
            </a:extLst>
          </p:cNvPr>
          <p:cNvSpPr txBox="1"/>
          <p:nvPr/>
        </p:nvSpPr>
        <p:spPr>
          <a:xfrm>
            <a:off x="4757955" y="1266900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26BC0-0B84-474C-A733-5C09885E16B0}"/>
              </a:ext>
            </a:extLst>
          </p:cNvPr>
          <p:cNvSpPr txBox="1"/>
          <p:nvPr/>
        </p:nvSpPr>
        <p:spPr>
          <a:xfrm>
            <a:off x="4757955" y="1882057"/>
            <a:ext cx="3745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두개의 주문 생성</a:t>
            </a:r>
            <a:endParaRPr lang="en-US" altLang="ko-KR" dirty="0"/>
          </a:p>
          <a:p>
            <a:r>
              <a:rPr lang="en-US" altLang="ko-KR" dirty="0"/>
              <a:t>5000 4000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318781" y="503339"/>
            <a:ext cx="896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User1</a:t>
            </a:r>
            <a:r>
              <a:rPr lang="ko-KR" altLang="en-US" dirty="0"/>
              <a:t> 이 </a:t>
            </a:r>
            <a:r>
              <a:rPr lang="en-US" altLang="ko-KR" dirty="0"/>
              <a:t>s1pao1 5</a:t>
            </a:r>
            <a:r>
              <a:rPr lang="ko-KR" altLang="en-US" dirty="0"/>
              <a:t>개 </a:t>
            </a:r>
            <a:r>
              <a:rPr lang="en-US" altLang="ko-KR" dirty="0"/>
              <a:t>s2pao1 5</a:t>
            </a:r>
            <a:r>
              <a:rPr lang="ko-KR" altLang="en-US" dirty="0"/>
              <a:t>개를 구입 </a:t>
            </a:r>
            <a:r>
              <a:rPr lang="en-US" altLang="ko-KR" dirty="0"/>
              <a:t>=&gt; </a:t>
            </a:r>
            <a:r>
              <a:rPr lang="ko-KR" altLang="en-US" dirty="0" err="1"/>
              <a:t>다른상점</a:t>
            </a:r>
            <a:r>
              <a:rPr lang="ko-KR" altLang="en-US" dirty="0"/>
              <a:t> </a:t>
            </a:r>
            <a:r>
              <a:rPr lang="ko-KR" altLang="en-US" dirty="0" err="1"/>
              <a:t>다른상품</a:t>
            </a:r>
            <a:r>
              <a:rPr lang="ko-KR" altLang="en-US" dirty="0"/>
              <a:t> </a:t>
            </a:r>
            <a:r>
              <a:rPr lang="ko-KR" altLang="en-US" dirty="0" err="1"/>
              <a:t>배송료</a:t>
            </a:r>
            <a:r>
              <a:rPr lang="ko-KR" altLang="en-US" dirty="0"/>
              <a:t> 확인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71C41F-23C2-4E42-9B0A-3876D35C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5" y="1341970"/>
            <a:ext cx="2787629" cy="15753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A1AF6B-4679-4C5E-88EA-D988C27B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7" y="2856793"/>
            <a:ext cx="11447619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416901-258D-47E8-9AC2-DBB654E03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81" y="4538660"/>
            <a:ext cx="7685714" cy="13142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FFA70C-21B6-457B-99A2-BE9FC742D76C}"/>
              </a:ext>
            </a:extLst>
          </p:cNvPr>
          <p:cNvSpPr txBox="1"/>
          <p:nvPr/>
        </p:nvSpPr>
        <p:spPr>
          <a:xfrm>
            <a:off x="318781" y="4169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1334C-AA0B-4A6A-A9D5-43BF6E58FF67}"/>
              </a:ext>
            </a:extLst>
          </p:cNvPr>
          <p:cNvSpPr txBox="1"/>
          <p:nvPr/>
        </p:nvSpPr>
        <p:spPr>
          <a:xfrm>
            <a:off x="318781" y="5584544"/>
            <a:ext cx="21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6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2EE6-B28A-4DD1-A2DA-9968329DF78E}"/>
              </a:ext>
            </a:extLst>
          </p:cNvPr>
          <p:cNvSpPr txBox="1"/>
          <p:nvPr/>
        </p:nvSpPr>
        <p:spPr>
          <a:xfrm>
            <a:off x="989901" y="528506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주문시나리오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EF44E-3487-4BC8-A36A-1707683714CD}"/>
              </a:ext>
            </a:extLst>
          </p:cNvPr>
          <p:cNvSpPr txBox="1"/>
          <p:nvPr/>
        </p:nvSpPr>
        <p:spPr>
          <a:xfrm>
            <a:off x="5672355" y="1661399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26BC0-0B84-474C-A733-5C09885E16B0}"/>
              </a:ext>
            </a:extLst>
          </p:cNvPr>
          <p:cNvSpPr txBox="1"/>
          <p:nvPr/>
        </p:nvSpPr>
        <p:spPr>
          <a:xfrm>
            <a:off x="5798244" y="2307730"/>
            <a:ext cx="374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배송비 </a:t>
            </a:r>
            <a:r>
              <a:rPr lang="en-US" altLang="ko-KR" dirty="0"/>
              <a:t>6000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주문 두개 생성</a:t>
            </a:r>
            <a:r>
              <a:rPr lang="en-US" altLang="ko-KR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41BD-B113-449A-B760-2345EBED1672}"/>
              </a:ext>
            </a:extLst>
          </p:cNvPr>
          <p:cNvSpPr txBox="1"/>
          <p:nvPr/>
        </p:nvSpPr>
        <p:spPr>
          <a:xfrm>
            <a:off x="553673" y="1015068"/>
            <a:ext cx="896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User1</a:t>
            </a:r>
            <a:r>
              <a:rPr lang="ko-KR" altLang="en-US" dirty="0"/>
              <a:t> 이 </a:t>
            </a:r>
            <a:r>
              <a:rPr lang="en-US" altLang="ko-KR" dirty="0"/>
              <a:t>s1pao1 1</a:t>
            </a:r>
            <a:r>
              <a:rPr lang="ko-KR" altLang="en-US" dirty="0"/>
              <a:t>개 </a:t>
            </a:r>
            <a:r>
              <a:rPr lang="en-US" altLang="ko-KR" dirty="0"/>
              <a:t>s2pao1 1</a:t>
            </a:r>
            <a:r>
              <a:rPr lang="ko-KR" altLang="en-US" dirty="0"/>
              <a:t>개를 구입 </a:t>
            </a:r>
            <a:r>
              <a:rPr lang="en-US" altLang="ko-KR" dirty="0"/>
              <a:t>=&gt; </a:t>
            </a:r>
            <a:r>
              <a:rPr lang="ko-KR" altLang="en-US" dirty="0" err="1"/>
              <a:t>다른상점</a:t>
            </a:r>
            <a:r>
              <a:rPr lang="ko-KR" altLang="en-US" dirty="0"/>
              <a:t> </a:t>
            </a:r>
            <a:r>
              <a:rPr lang="ko-KR" altLang="en-US" dirty="0" err="1"/>
              <a:t>다른상품</a:t>
            </a:r>
            <a:r>
              <a:rPr lang="ko-KR" altLang="en-US" dirty="0"/>
              <a:t> </a:t>
            </a:r>
            <a:r>
              <a:rPr lang="ko-KR" altLang="en-US" dirty="0" err="1"/>
              <a:t>배송료</a:t>
            </a:r>
            <a:r>
              <a:rPr lang="ko-KR" altLang="en-US" dirty="0"/>
              <a:t> 확인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DDA14C-C053-411D-A8E3-26F68FE6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6" y="1661399"/>
            <a:ext cx="4620552" cy="10989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B645D0-D2FF-4F4A-A058-1798A044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0392"/>
            <a:ext cx="11695238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973</Words>
  <Application>Microsoft Office PowerPoint</Application>
  <PresentationFormat>와이드스크린</PresentationFormat>
  <Paragraphs>168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쇼핑호스트 판다 테스트 계획</vt:lpstr>
      <vt:lpstr>유저</vt:lpstr>
      <vt:lpstr>PowerPoint 프레젠테이션</vt:lpstr>
      <vt:lpstr>PowerPoint 프레젠테이션</vt:lpstr>
      <vt:lpstr>특수테스트 상점신청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알려진 문제점 </vt:lpstr>
      <vt:lpstr>PowerPoint 프레젠테이션</vt:lpstr>
      <vt:lpstr>3 정산서가 분할되서 나오는 문제</vt:lpstr>
      <vt:lpstr>PowerPoint 프레젠테이션</vt:lpstr>
      <vt:lpstr>3 정산서가 분할되서 나오는 문제2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</dc:creator>
  <cp:lastModifiedBy>PRO</cp:lastModifiedBy>
  <cp:revision>25</cp:revision>
  <dcterms:created xsi:type="dcterms:W3CDTF">2022-04-06T21:49:40Z</dcterms:created>
  <dcterms:modified xsi:type="dcterms:W3CDTF">2022-04-10T21:23:32Z</dcterms:modified>
</cp:coreProperties>
</file>