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5515-9FCB-4BA5-A6E3-47A51FC0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BD107-327D-44C4-8F4D-C41088909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EAB51-5AB3-4659-99D4-B203E245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D7AAC-5218-4B44-A014-64C30705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AAE7-FDD3-4F65-84E1-E27505DF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7E013-4B5F-4090-B7B0-D3A7C064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4069F-6923-4839-8804-BC7485BB8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5540C-FF54-42AB-B6B8-3EEB8C56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82735-8CCF-4065-A7A5-60C07E12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19087-6B9C-429D-9D59-C42C0412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8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8B36B0-2BEF-41F8-8196-A887B417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7A82E-D7AD-432E-8CA4-543BFD35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D1E54-3214-4A3B-BD59-D188051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30942-A2EF-4A60-AC65-B8382012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15AE1-20CF-4CFD-B624-EA966467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B6954-4A74-4EDF-A39F-B99975CA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A69BF-51D6-437A-B3A7-ABA970C7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21302-31F4-4C3B-B9B8-BCB3EA0F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21D47-337D-4DA2-B1A6-5A2E0095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6DB65-A751-45AD-BAF0-F388C764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A0B1E-0D45-499C-9DF0-471DC34C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24D22-E5F1-4296-B419-B36E8B22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7754A-0DC7-42A0-97E5-DFB4C6E6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3E935-7ECA-488A-8365-EF0CF383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C1296-5FC1-4A30-9930-F49D4474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00290-AC0C-45FB-8260-9A0FFFE3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D26D0-BB46-4E7B-8E36-8AD0D707F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9C41F0-D8A2-4104-9E77-9448AA4D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108D4-88B8-465D-BB15-DD93B2C3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06002-36E0-40BC-8824-2325431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E74E7-85F5-4B63-A358-43E9CC9D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0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DE3C-048C-45A5-BCA3-5C5C1D7D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8D664-577B-4719-8645-719E693D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2DEFD-D8AF-43DC-998B-24D7F5D1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C0B421-3458-4AC7-86BA-C950783E7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1210EB-AB5A-4BE5-8B80-5D43067A1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99899-747D-4EE3-A7A1-0C42DA72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54A9B4-C3FD-4774-BA19-AC799CC3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72FAE5-52FF-4ABD-B7C2-7AFFC305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DD982-4279-4468-8F7C-548108E1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1B15B-AF1B-4009-9904-529CC15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02351-E97D-4EE8-B85A-7DE2FF90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676C81-4161-45BE-9FBC-981D7AE4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5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4109FA-D7D0-4474-A1B6-D60787DA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B57B97-E541-4DE3-AE00-2283B3C0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87E5E-A4F5-4DAE-97A0-F6F208F4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5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89B69-8F37-4657-A380-D77D31EC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382B9-A4C9-4967-ADF5-EC8BEC48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DB5A5-16D6-413D-BB71-0D5E60B13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D5D22-1982-45EB-8611-354714A8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68087-25FE-4A17-81F4-7428BC30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DA863-FA00-49F0-82BA-91C16A1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452-8247-42BF-8051-639C0B63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CD87D-9312-4B85-8947-6BD6EF66B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6CB281-1759-4A5C-B9AB-D47A8BB29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6AA40-61C9-4BAE-A7B7-8DD52BD6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2851C-E648-488D-9EE4-1FB580B6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870AE-277E-4214-BCA8-ED2A153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864DF-C550-4F0B-B928-7A42737E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5E701-700A-403E-9BA3-500873CC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5115A-B277-48B3-950D-39C27BDF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5A80A-E2A8-414D-96A3-ED064C35F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55F76-A0A6-4828-AE3B-7C096CA69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6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2A41B-ACA0-4715-ABCD-B3D4888A6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작업 내용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06148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미확인 상품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3F2A33-764F-46B6-B940-360AD18C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8" y="1747085"/>
            <a:ext cx="5276326" cy="2445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EA897-305A-429F-92B4-BB3A6318D057}"/>
              </a:ext>
            </a:extLst>
          </p:cNvPr>
          <p:cNvSpPr txBox="1"/>
          <p:nvPr/>
        </p:nvSpPr>
        <p:spPr>
          <a:xfrm>
            <a:off x="6828639" y="1979802"/>
            <a:ext cx="345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주문서 출력기능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주문번호 </a:t>
            </a:r>
            <a:r>
              <a:rPr lang="ko-KR" altLang="en-US" dirty="0" err="1"/>
              <a:t>클릭시</a:t>
            </a:r>
            <a:r>
              <a:rPr lang="ko-KR" altLang="en-US" dirty="0"/>
              <a:t> 상세 주문내역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버튼 </a:t>
            </a:r>
            <a:r>
              <a:rPr lang="ko-KR" altLang="en-US" dirty="0" err="1"/>
              <a:t>클릭시</a:t>
            </a:r>
            <a:r>
              <a:rPr lang="ko-KR" altLang="en-US" dirty="0"/>
              <a:t> 상태 </a:t>
            </a:r>
            <a:endParaRPr lang="en-US" altLang="ko-KR" dirty="0"/>
          </a:p>
          <a:p>
            <a:r>
              <a:rPr lang="ko-KR" altLang="en-US" dirty="0"/>
              <a:t>미확인에서 확인으로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페이지네이션</a:t>
            </a:r>
            <a:r>
              <a:rPr lang="ko-KR" altLang="en-US" dirty="0"/>
              <a:t> 활용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준비중인 상품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EA897-305A-429F-92B4-BB3A6318D057}"/>
              </a:ext>
            </a:extLst>
          </p:cNvPr>
          <p:cNvSpPr txBox="1"/>
          <p:nvPr/>
        </p:nvSpPr>
        <p:spPr>
          <a:xfrm>
            <a:off x="6828639" y="1979802"/>
            <a:ext cx="34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송장 </a:t>
            </a:r>
            <a:r>
              <a:rPr lang="ko-KR" altLang="en-US" dirty="0" err="1"/>
              <a:t>등록시</a:t>
            </a:r>
            <a:r>
              <a:rPr lang="ko-KR" altLang="en-US" dirty="0"/>
              <a:t> 상태변경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송장등록 팝업</a:t>
            </a:r>
            <a:r>
              <a:rPr lang="en-US" altLang="ko-KR" dirty="0"/>
              <a:t>(</a:t>
            </a:r>
            <a:r>
              <a:rPr lang="ko-KR" altLang="en-US" dirty="0" err="1"/>
              <a:t>모달창</a:t>
            </a:r>
            <a:r>
              <a:rPr lang="en-US" altLang="ko-KR" dirty="0"/>
              <a:t>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806801-1254-42AB-9012-5890317A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84" y="1690688"/>
            <a:ext cx="5162016" cy="25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7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 err="1"/>
              <a:t>발송중인상품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164E5A-CB11-47D2-9720-D6324986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62" y="1691748"/>
            <a:ext cx="7559879" cy="38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4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 err="1"/>
              <a:t>정산완료된</a:t>
            </a:r>
            <a:r>
              <a:rPr lang="ko-KR" altLang="en-US" dirty="0"/>
              <a:t> 상품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029EBB-D3BB-490C-8CAF-F7DB3EDD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86" y="1522087"/>
            <a:ext cx="8550523" cy="42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반품</a:t>
            </a:r>
            <a:r>
              <a:rPr lang="en-US" altLang="ko-KR" dirty="0"/>
              <a:t>/</a:t>
            </a:r>
            <a:r>
              <a:rPr lang="ko-KR" altLang="en-US" dirty="0"/>
              <a:t>교환 요청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6F8A7F-167F-48C7-8874-79991CF4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68" y="1690688"/>
            <a:ext cx="8288148" cy="43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4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정산관리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1BACFE-DA0D-4BD5-9326-26FFCCF1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15" y="1800331"/>
            <a:ext cx="6616292" cy="32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상품관리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C1740-9142-4456-AC21-699625AD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86" y="1690688"/>
            <a:ext cx="8208584" cy="40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구매자 마이페이지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783614-C4CF-4AAC-99C0-A2932741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04" y="1838009"/>
            <a:ext cx="3813237" cy="1889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CB2664-42AE-410D-811E-8A5750E2A6A9}"/>
              </a:ext>
            </a:extLst>
          </p:cNvPr>
          <p:cNvSpPr txBox="1"/>
          <p:nvPr/>
        </p:nvSpPr>
        <p:spPr>
          <a:xfrm>
            <a:off x="5259897" y="1879026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카피</a:t>
            </a:r>
          </a:p>
        </p:txBody>
      </p:sp>
    </p:spTree>
    <p:extLst>
      <p:ext uri="{BB962C8B-B14F-4D97-AF65-F5344CB8AC3E}">
        <p14:creationId xmlns:p14="http://schemas.microsoft.com/office/powerpoint/2010/main" val="254515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1EFA68-66F4-445C-AC6B-69489821AC83}"/>
              </a:ext>
            </a:extLst>
          </p:cNvPr>
          <p:cNvSpPr txBox="1"/>
          <p:nvPr/>
        </p:nvSpPr>
        <p:spPr>
          <a:xfrm>
            <a:off x="771787" y="47817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33190-1A55-4B61-A1C6-3633A94A4624}"/>
              </a:ext>
            </a:extLst>
          </p:cNvPr>
          <p:cNvSpPr txBox="1"/>
          <p:nvPr/>
        </p:nvSpPr>
        <p:spPr>
          <a:xfrm>
            <a:off x="905324" y="1342239"/>
            <a:ext cx="6702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(</a:t>
            </a:r>
            <a:r>
              <a:rPr lang="ko-KR" altLang="en-US" dirty="0"/>
              <a:t>판다</a:t>
            </a:r>
            <a:r>
              <a:rPr lang="en-US" altLang="ko-KR" dirty="0"/>
              <a:t>[</a:t>
            </a:r>
            <a:r>
              <a:rPr lang="ko-KR" altLang="en-US" dirty="0"/>
              <a:t>홍보인</a:t>
            </a:r>
            <a:r>
              <a:rPr lang="en-US" altLang="ko-KR" dirty="0"/>
              <a:t>],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구매자</a:t>
            </a:r>
            <a:r>
              <a:rPr lang="en-US" altLang="ko-KR" dirty="0"/>
              <a:t>)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판다 마이페이지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영상관리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정산관리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정산 내역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판매자 마이페이지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상세 후술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구매자 마이페이지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013385-FF61-4B5C-8468-6D6C93D8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84" y="1677142"/>
            <a:ext cx="5174595" cy="1637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69839D-D324-40DC-A67F-49309B95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15" y="3649205"/>
            <a:ext cx="3183135" cy="740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EC0D29-4C4F-4622-94D3-96050748C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15" y="4715433"/>
            <a:ext cx="3813237" cy="18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판다 마이페이지 </a:t>
            </a:r>
            <a:r>
              <a:rPr lang="en-US" altLang="ko-KR" dirty="0"/>
              <a:t>–</a:t>
            </a:r>
            <a:r>
              <a:rPr lang="ko-KR" altLang="en-US" dirty="0"/>
              <a:t>영상관리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A9AD1-3778-4415-AE0F-1773B584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06" y="1498909"/>
            <a:ext cx="8484809" cy="4252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04A6D-DF49-470E-92E9-BA021F59DA4E}"/>
              </a:ext>
            </a:extLst>
          </p:cNvPr>
          <p:cNvSpPr txBox="1"/>
          <p:nvPr/>
        </p:nvSpPr>
        <p:spPr>
          <a:xfrm>
            <a:off x="9437615" y="1814126"/>
            <a:ext cx="25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항목에 해당 영상 판매 건수 기입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FAE993-569E-4DD2-B035-2AB27374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1" y="2500305"/>
            <a:ext cx="1731256" cy="15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판다 마이페이지 </a:t>
            </a:r>
            <a:r>
              <a:rPr lang="en-US" altLang="ko-KR" dirty="0"/>
              <a:t>–</a:t>
            </a:r>
            <a:r>
              <a:rPr lang="ko-KR" altLang="en-US" dirty="0"/>
              <a:t>정산관리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A9AD1-3778-4415-AE0F-1773B584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520"/>
            <a:ext cx="8484809" cy="42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판다 마이페이지 </a:t>
            </a:r>
            <a:r>
              <a:rPr lang="en-US" altLang="ko-KR" dirty="0"/>
              <a:t>–</a:t>
            </a:r>
            <a:r>
              <a:rPr lang="ko-KR" altLang="en-US" dirty="0"/>
              <a:t>정산내역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5FCF6C-0BBD-4CDE-8341-7448E108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92" y="1690688"/>
            <a:ext cx="9017816" cy="44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-35091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판매자 마이페이지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128C3E-B5F8-4173-AA9D-0EDCE4D8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9" y="1027214"/>
            <a:ext cx="1952625" cy="215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2BCDF-4B6F-4B68-8A17-1DD1EEC64EF3}"/>
              </a:ext>
            </a:extLst>
          </p:cNvPr>
          <p:cNvSpPr txBox="1"/>
          <p:nvPr/>
        </p:nvSpPr>
        <p:spPr>
          <a:xfrm>
            <a:off x="2734811" y="867823"/>
            <a:ext cx="3833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대시보드 </a:t>
            </a:r>
            <a:r>
              <a:rPr lang="en-US" altLang="ko-KR" dirty="0"/>
              <a:t>– </a:t>
            </a:r>
            <a:r>
              <a:rPr lang="ko-KR" altLang="en-US" dirty="0"/>
              <a:t>전체주문 준비중인 주문 완료된 주문 환불신청 상품등록하기 등 전체적인 정보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3F755-2821-4439-94A8-50E59AC77B7C}"/>
              </a:ext>
            </a:extLst>
          </p:cNvPr>
          <p:cNvSpPr txBox="1"/>
          <p:nvPr/>
        </p:nvSpPr>
        <p:spPr>
          <a:xfrm>
            <a:off x="2806117" y="1974967"/>
            <a:ext cx="3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주문 내역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전체적인 주문 내역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BB950-9548-4B93-8FA0-6B40634E2184}"/>
              </a:ext>
            </a:extLst>
          </p:cNvPr>
          <p:cNvSpPr txBox="1"/>
          <p:nvPr/>
        </p:nvSpPr>
        <p:spPr>
          <a:xfrm>
            <a:off x="2734811" y="2621298"/>
            <a:ext cx="31598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미확인 상품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구매요청된</a:t>
            </a:r>
            <a:r>
              <a:rPr lang="ko-KR" altLang="en-US" dirty="0"/>
              <a:t> 상품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준비중인 상품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구매요청을 확인한 상품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발송중인 상품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발송중인 상태의 상품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정산 완료된 상품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정산이 완료된 상품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반품 요청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반품 요청된 상품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4A5F7944-4FD1-4DCC-B00E-23E54963F39E}"/>
              </a:ext>
            </a:extLst>
          </p:cNvPr>
          <p:cNvSpPr/>
          <p:nvPr/>
        </p:nvSpPr>
        <p:spPr>
          <a:xfrm>
            <a:off x="6497273" y="2726422"/>
            <a:ext cx="608202" cy="27597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65FA3-6948-4A60-BC34-9708FEBCA88F}"/>
              </a:ext>
            </a:extLst>
          </p:cNvPr>
          <p:cNvSpPr txBox="1"/>
          <p:nvPr/>
        </p:nvSpPr>
        <p:spPr>
          <a:xfrm>
            <a:off x="7717871" y="3305262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이유 후술</a:t>
            </a:r>
          </a:p>
        </p:txBody>
      </p:sp>
    </p:spTree>
    <p:extLst>
      <p:ext uri="{BB962C8B-B14F-4D97-AF65-F5344CB8AC3E}">
        <p14:creationId xmlns:p14="http://schemas.microsoft.com/office/powerpoint/2010/main" val="244889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B098B9-74A4-44B3-BC92-B8CD76C1417D}"/>
              </a:ext>
            </a:extLst>
          </p:cNvPr>
          <p:cNvSpPr/>
          <p:nvPr/>
        </p:nvSpPr>
        <p:spPr>
          <a:xfrm>
            <a:off x="1073791" y="2592198"/>
            <a:ext cx="4848837" cy="2072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2C44C-5C1F-499F-8B6E-1F4A6324A165}"/>
              </a:ext>
            </a:extLst>
          </p:cNvPr>
          <p:cNvSpPr txBox="1"/>
          <p:nvPr/>
        </p:nvSpPr>
        <p:spPr>
          <a:xfrm>
            <a:off x="838200" y="1690688"/>
            <a:ext cx="47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상태가 필요한 이유 </a:t>
            </a:r>
            <a:endParaRPr lang="en-US" altLang="ko-KR" dirty="0"/>
          </a:p>
          <a:p>
            <a:r>
              <a:rPr lang="ko-KR" altLang="en-US" dirty="0"/>
              <a:t>판다 구매 프로세스상 환불</a:t>
            </a:r>
            <a:r>
              <a:rPr lang="en-US" altLang="ko-KR" dirty="0"/>
              <a:t>, </a:t>
            </a:r>
            <a:r>
              <a:rPr lang="ko-KR" altLang="en-US" dirty="0"/>
              <a:t>취소기능 때문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4B362D-A521-4E5A-BA59-4BFE5DA4F94C}"/>
              </a:ext>
            </a:extLst>
          </p:cNvPr>
          <p:cNvSpPr/>
          <p:nvPr/>
        </p:nvSpPr>
        <p:spPr>
          <a:xfrm>
            <a:off x="1157681" y="3137483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주문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E834FAE-2B3D-4903-B967-ACAB688DB313}"/>
              </a:ext>
            </a:extLst>
          </p:cNvPr>
          <p:cNvSpPr/>
          <p:nvPr/>
        </p:nvSpPr>
        <p:spPr>
          <a:xfrm>
            <a:off x="2910980" y="3355596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F7BC04-C7D0-47D6-BC16-6C6072A466F3}"/>
              </a:ext>
            </a:extLst>
          </p:cNvPr>
          <p:cNvSpPr/>
          <p:nvPr/>
        </p:nvSpPr>
        <p:spPr>
          <a:xfrm>
            <a:off x="3721916" y="3147269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확인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9FF8FDB-01A6-44C9-B51C-066EDDAA4201}"/>
              </a:ext>
            </a:extLst>
          </p:cNvPr>
          <p:cNvSpPr/>
          <p:nvPr/>
        </p:nvSpPr>
        <p:spPr>
          <a:xfrm>
            <a:off x="5475215" y="3365382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AEAF7-CB66-4EA6-AD50-5E61E243E2B7}"/>
              </a:ext>
            </a:extLst>
          </p:cNvPr>
          <p:cNvSpPr txBox="1"/>
          <p:nvPr/>
        </p:nvSpPr>
        <p:spPr>
          <a:xfrm>
            <a:off x="1216404" y="4102217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52918-9270-42AF-84E9-28F512F606D4}"/>
              </a:ext>
            </a:extLst>
          </p:cNvPr>
          <p:cNvSpPr txBox="1"/>
          <p:nvPr/>
        </p:nvSpPr>
        <p:spPr>
          <a:xfrm>
            <a:off x="3721916" y="4153049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820FFF-B4BB-4275-B981-06DD772404CB}"/>
              </a:ext>
            </a:extLst>
          </p:cNvPr>
          <p:cNvSpPr/>
          <p:nvPr/>
        </p:nvSpPr>
        <p:spPr>
          <a:xfrm>
            <a:off x="6365847" y="3155658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준비중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EFB879-3953-42B6-8521-D478065A2917}"/>
              </a:ext>
            </a:extLst>
          </p:cNvPr>
          <p:cNvSpPr/>
          <p:nvPr/>
        </p:nvSpPr>
        <p:spPr>
          <a:xfrm>
            <a:off x="8119146" y="3373771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61E84D-6D6A-475B-AD43-A5B63A022FB9}"/>
              </a:ext>
            </a:extLst>
          </p:cNvPr>
          <p:cNvSpPr txBox="1"/>
          <p:nvPr/>
        </p:nvSpPr>
        <p:spPr>
          <a:xfrm>
            <a:off x="6365847" y="4161438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D0A2D4-1676-4EB4-859C-6DBCE5D04827}"/>
              </a:ext>
            </a:extLst>
          </p:cNvPr>
          <p:cNvSpPr/>
          <p:nvPr/>
        </p:nvSpPr>
        <p:spPr>
          <a:xfrm>
            <a:off x="9068501" y="3155658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발송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A64E1EF-3F31-489C-B306-3AA4A6FA6979}"/>
              </a:ext>
            </a:extLst>
          </p:cNvPr>
          <p:cNvSpPr/>
          <p:nvPr/>
        </p:nvSpPr>
        <p:spPr>
          <a:xfrm>
            <a:off x="10821800" y="3373771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7049-A00C-44FA-A10F-3472930F9A72}"/>
              </a:ext>
            </a:extLst>
          </p:cNvPr>
          <p:cNvSpPr txBox="1"/>
          <p:nvPr/>
        </p:nvSpPr>
        <p:spPr>
          <a:xfrm>
            <a:off x="9068501" y="4161438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808876-4466-443F-88ED-43E8F870B96F}"/>
              </a:ext>
            </a:extLst>
          </p:cNvPr>
          <p:cNvSpPr/>
          <p:nvPr/>
        </p:nvSpPr>
        <p:spPr>
          <a:xfrm>
            <a:off x="1157681" y="4877513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도착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0458734-B063-4407-A7CB-F1739DD74223}"/>
              </a:ext>
            </a:extLst>
          </p:cNvPr>
          <p:cNvSpPr/>
          <p:nvPr/>
        </p:nvSpPr>
        <p:spPr>
          <a:xfrm>
            <a:off x="2910980" y="5095626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9FC81-2161-4DEF-8CBA-DA06E2F668D6}"/>
              </a:ext>
            </a:extLst>
          </p:cNvPr>
          <p:cNvSpPr txBox="1"/>
          <p:nvPr/>
        </p:nvSpPr>
        <p:spPr>
          <a:xfrm>
            <a:off x="1157681" y="5883293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B7E89-C0A2-4CC5-9003-909657A61E02}"/>
              </a:ext>
            </a:extLst>
          </p:cNvPr>
          <p:cNvSpPr/>
          <p:nvPr/>
        </p:nvSpPr>
        <p:spPr>
          <a:xfrm>
            <a:off x="3850547" y="4877513"/>
            <a:ext cx="1761688" cy="78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정산완료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D9F5B-881B-48C2-A28D-6CF85E21DC8A}"/>
              </a:ext>
            </a:extLst>
          </p:cNvPr>
          <p:cNvSpPr txBox="1"/>
          <p:nvPr/>
        </p:nvSpPr>
        <p:spPr>
          <a:xfrm>
            <a:off x="1073791" y="2592198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구매자가 취소 가능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41AF8B7-F3E6-4D86-85EB-8B3D2111AB08}"/>
              </a:ext>
            </a:extLst>
          </p:cNvPr>
          <p:cNvSpPr/>
          <p:nvPr/>
        </p:nvSpPr>
        <p:spPr>
          <a:xfrm>
            <a:off x="5915638" y="5166719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27A328-D045-4303-9164-347C3EF4AD5E}"/>
              </a:ext>
            </a:extLst>
          </p:cNvPr>
          <p:cNvSpPr/>
          <p:nvPr/>
        </p:nvSpPr>
        <p:spPr>
          <a:xfrm>
            <a:off x="6839826" y="4887494"/>
            <a:ext cx="1761688" cy="78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반품요청</a:t>
            </a:r>
          </a:p>
        </p:txBody>
      </p:sp>
    </p:spTree>
    <p:extLst>
      <p:ext uri="{BB962C8B-B14F-4D97-AF65-F5344CB8AC3E}">
        <p14:creationId xmlns:p14="http://schemas.microsoft.com/office/powerpoint/2010/main" val="111553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대시보드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A9D96B-DADA-4990-8747-8D6F0FBA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024" y="1628558"/>
            <a:ext cx="1418206" cy="84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19874-CFCB-4A37-80BA-F08A30A0D7AA}"/>
              </a:ext>
            </a:extLst>
          </p:cNvPr>
          <p:cNvSpPr txBox="1"/>
          <p:nvPr/>
        </p:nvSpPr>
        <p:spPr>
          <a:xfrm>
            <a:off x="9102055" y="2969703"/>
            <a:ext cx="18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주문확인은</a:t>
            </a:r>
            <a:endParaRPr lang="en-US" altLang="ko-KR" dirty="0"/>
          </a:p>
          <a:p>
            <a:r>
              <a:rPr lang="ko-KR" altLang="en-US" dirty="0"/>
              <a:t> 숫자로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DF48C6-2BF0-4C24-98CE-2FE9D3D2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32" y="1526054"/>
            <a:ext cx="6453974" cy="31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2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전체주문 내역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A9D96B-DADA-4990-8747-8D6F0FBA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024" y="1628558"/>
            <a:ext cx="1418206" cy="84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19874-CFCB-4A37-80BA-F08A30A0D7AA}"/>
              </a:ext>
            </a:extLst>
          </p:cNvPr>
          <p:cNvSpPr txBox="1"/>
          <p:nvPr/>
        </p:nvSpPr>
        <p:spPr>
          <a:xfrm>
            <a:off x="9102055" y="2969703"/>
            <a:ext cx="18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주문확인은</a:t>
            </a:r>
            <a:endParaRPr lang="en-US" altLang="ko-KR" dirty="0"/>
          </a:p>
          <a:p>
            <a:r>
              <a:rPr lang="ko-KR" altLang="en-US" dirty="0"/>
              <a:t> 숫자로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5E37D3-77E5-4546-95B7-C2A598E9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7" y="1690688"/>
            <a:ext cx="8335517" cy="19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1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와이드스크린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작업 내용 -마이페이지</vt:lpstr>
      <vt:lpstr>PowerPoint 프레젠테이션</vt:lpstr>
      <vt:lpstr>판다 마이페이지 –영상관리</vt:lpstr>
      <vt:lpstr>판다 마이페이지 –정산관리</vt:lpstr>
      <vt:lpstr>판다 마이페이지 –정산내역</vt:lpstr>
      <vt:lpstr>판매자 마이페이지 개요</vt:lpstr>
      <vt:lpstr>판매자 마이페이지 개요</vt:lpstr>
      <vt:lpstr>판매자 마이페이지 –대시보드</vt:lpstr>
      <vt:lpstr>판매자 마이페이지 –전체주문 내역</vt:lpstr>
      <vt:lpstr>판매자 마이페이지 –미확인 상품</vt:lpstr>
      <vt:lpstr>판매자 마이페이지 –준비중인 상품</vt:lpstr>
      <vt:lpstr>판매자 마이페이지 –발송중인상품</vt:lpstr>
      <vt:lpstr>판매자 마이페이지 –정산완료된 상품</vt:lpstr>
      <vt:lpstr>판매자 마이페이지 –반품/교환 요청</vt:lpstr>
      <vt:lpstr>판매자 마이페이지 –정산관리</vt:lpstr>
      <vt:lpstr>판매자 마이페이지 –상품관리</vt:lpstr>
      <vt:lpstr>구매자 마이페이지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작업 내용 -마이페이지</dc:title>
  <dc:creator>PRO</dc:creator>
  <cp:lastModifiedBy>PRO</cp:lastModifiedBy>
  <cp:revision>1</cp:revision>
  <dcterms:created xsi:type="dcterms:W3CDTF">2021-12-22T09:58:14Z</dcterms:created>
  <dcterms:modified xsi:type="dcterms:W3CDTF">2021-12-22T09:58:18Z</dcterms:modified>
</cp:coreProperties>
</file>