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8" r:id="rId8"/>
    <p:sldId id="269" r:id="rId9"/>
    <p:sldId id="262" r:id="rId10"/>
    <p:sldId id="263" r:id="rId11"/>
    <p:sldId id="274" r:id="rId12"/>
    <p:sldId id="273" r:id="rId13"/>
    <p:sldId id="276" r:id="rId14"/>
    <p:sldId id="275" r:id="rId15"/>
    <p:sldId id="271" r:id="rId16"/>
    <p:sldId id="272" r:id="rId17"/>
    <p:sldId id="267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Dean" initials="MD" lastIdx="1" clrIdx="0">
    <p:extLst>
      <p:ext uri="{19B8F6BF-5375-455C-9EA6-DF929625EA0E}">
        <p15:presenceInfo xmlns:p15="http://schemas.microsoft.com/office/powerpoint/2012/main" userId="072426522f05fe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ike\Google%20Drive\School\Spring%202014\Genetic%20Programming\Final%20Project%20Files\Regression\out-file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ike\Google%20Drive\School\Spring%202014\Genetic%20Programming\Final%20Project%20Files\Regression\out-fil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Evolved Function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quare"/>
            <c:size val="4"/>
            <c:spPr>
              <a:solidFill>
                <a:srgbClr val="5B9BD5"/>
              </a:solidFill>
              <a:ln w="9525">
                <a:noFill/>
              </a:ln>
              <a:effectLst/>
            </c:spPr>
          </c:marker>
          <c:xVal>
            <c:numRef>
              <c:f>'out-file'!$A$1:$A$261</c:f>
              <c:numCache>
                <c:formatCode>General</c:formatCode>
                <c:ptCount val="261"/>
                <c:pt idx="0">
                  <c:v>1792</c:v>
                </c:pt>
                <c:pt idx="1">
                  <c:v>1920</c:v>
                </c:pt>
                <c:pt idx="2">
                  <c:v>1796</c:v>
                </c:pt>
                <c:pt idx="3">
                  <c:v>1924</c:v>
                </c:pt>
                <c:pt idx="4">
                  <c:v>1800</c:v>
                </c:pt>
                <c:pt idx="5">
                  <c:v>1928</c:v>
                </c:pt>
                <c:pt idx="6">
                  <c:v>1804</c:v>
                </c:pt>
                <c:pt idx="7">
                  <c:v>1932</c:v>
                </c:pt>
                <c:pt idx="8">
                  <c:v>1808</c:v>
                </c:pt>
                <c:pt idx="9">
                  <c:v>1936</c:v>
                </c:pt>
                <c:pt idx="10">
                  <c:v>1812</c:v>
                </c:pt>
                <c:pt idx="11">
                  <c:v>1940</c:v>
                </c:pt>
                <c:pt idx="12">
                  <c:v>1816</c:v>
                </c:pt>
                <c:pt idx="13">
                  <c:v>1944</c:v>
                </c:pt>
                <c:pt idx="14">
                  <c:v>1820</c:v>
                </c:pt>
                <c:pt idx="15">
                  <c:v>1948</c:v>
                </c:pt>
                <c:pt idx="16">
                  <c:v>1824</c:v>
                </c:pt>
                <c:pt idx="17">
                  <c:v>1952</c:v>
                </c:pt>
                <c:pt idx="18">
                  <c:v>1828</c:v>
                </c:pt>
                <c:pt idx="19">
                  <c:v>1956</c:v>
                </c:pt>
                <c:pt idx="20">
                  <c:v>1832</c:v>
                </c:pt>
                <c:pt idx="21">
                  <c:v>1960</c:v>
                </c:pt>
                <c:pt idx="22">
                  <c:v>1836</c:v>
                </c:pt>
                <c:pt idx="23">
                  <c:v>1964</c:v>
                </c:pt>
                <c:pt idx="24">
                  <c:v>1840</c:v>
                </c:pt>
                <c:pt idx="25">
                  <c:v>1968</c:v>
                </c:pt>
                <c:pt idx="26">
                  <c:v>1844</c:v>
                </c:pt>
                <c:pt idx="27">
                  <c:v>1972</c:v>
                </c:pt>
                <c:pt idx="28">
                  <c:v>1848</c:v>
                </c:pt>
                <c:pt idx="29">
                  <c:v>1976</c:v>
                </c:pt>
                <c:pt idx="30">
                  <c:v>1852</c:v>
                </c:pt>
                <c:pt idx="31">
                  <c:v>1980</c:v>
                </c:pt>
                <c:pt idx="32">
                  <c:v>1856</c:v>
                </c:pt>
                <c:pt idx="33">
                  <c:v>1984</c:v>
                </c:pt>
                <c:pt idx="34">
                  <c:v>1860</c:v>
                </c:pt>
                <c:pt idx="35">
                  <c:v>1988</c:v>
                </c:pt>
                <c:pt idx="36">
                  <c:v>1864</c:v>
                </c:pt>
                <c:pt idx="37">
                  <c:v>1992</c:v>
                </c:pt>
                <c:pt idx="38">
                  <c:v>1868</c:v>
                </c:pt>
                <c:pt idx="39">
                  <c:v>1996</c:v>
                </c:pt>
                <c:pt idx="40">
                  <c:v>1872</c:v>
                </c:pt>
                <c:pt idx="41">
                  <c:v>2000</c:v>
                </c:pt>
                <c:pt idx="42">
                  <c:v>1876</c:v>
                </c:pt>
                <c:pt idx="43">
                  <c:v>2004</c:v>
                </c:pt>
                <c:pt idx="44">
                  <c:v>1880</c:v>
                </c:pt>
                <c:pt idx="45">
                  <c:v>2008</c:v>
                </c:pt>
                <c:pt idx="46">
                  <c:v>1756</c:v>
                </c:pt>
                <c:pt idx="47">
                  <c:v>1884</c:v>
                </c:pt>
                <c:pt idx="48">
                  <c:v>2012</c:v>
                </c:pt>
                <c:pt idx="49">
                  <c:v>1760</c:v>
                </c:pt>
                <c:pt idx="50">
                  <c:v>1888</c:v>
                </c:pt>
                <c:pt idx="51">
                  <c:v>1764</c:v>
                </c:pt>
                <c:pt idx="52">
                  <c:v>1892</c:v>
                </c:pt>
                <c:pt idx="53">
                  <c:v>1768</c:v>
                </c:pt>
                <c:pt idx="54">
                  <c:v>1896</c:v>
                </c:pt>
                <c:pt idx="55">
                  <c:v>1772</c:v>
                </c:pt>
                <c:pt idx="56">
                  <c:v>1900</c:v>
                </c:pt>
                <c:pt idx="57">
                  <c:v>1776</c:v>
                </c:pt>
                <c:pt idx="58">
                  <c:v>1904</c:v>
                </c:pt>
                <c:pt idx="59">
                  <c:v>1780</c:v>
                </c:pt>
                <c:pt idx="60">
                  <c:v>1908</c:v>
                </c:pt>
                <c:pt idx="61">
                  <c:v>1784</c:v>
                </c:pt>
                <c:pt idx="62">
                  <c:v>1912</c:v>
                </c:pt>
                <c:pt idx="63">
                  <c:v>1788</c:v>
                </c:pt>
                <c:pt idx="64">
                  <c:v>1916</c:v>
                </c:pt>
                <c:pt idx="65">
                  <c:v>1793</c:v>
                </c:pt>
                <c:pt idx="66">
                  <c:v>1921</c:v>
                </c:pt>
                <c:pt idx="67">
                  <c:v>1797</c:v>
                </c:pt>
                <c:pt idx="68">
                  <c:v>1925</c:v>
                </c:pt>
                <c:pt idx="69">
                  <c:v>1801</c:v>
                </c:pt>
                <c:pt idx="70">
                  <c:v>1929</c:v>
                </c:pt>
                <c:pt idx="71">
                  <c:v>1805</c:v>
                </c:pt>
                <c:pt idx="72">
                  <c:v>1933</c:v>
                </c:pt>
                <c:pt idx="73">
                  <c:v>1809</c:v>
                </c:pt>
                <c:pt idx="74">
                  <c:v>1937</c:v>
                </c:pt>
                <c:pt idx="75">
                  <c:v>1813</c:v>
                </c:pt>
                <c:pt idx="76">
                  <c:v>1941</c:v>
                </c:pt>
                <c:pt idx="77">
                  <c:v>1817</c:v>
                </c:pt>
                <c:pt idx="78">
                  <c:v>1945</c:v>
                </c:pt>
                <c:pt idx="79">
                  <c:v>1821</c:v>
                </c:pt>
                <c:pt idx="80">
                  <c:v>1949</c:v>
                </c:pt>
                <c:pt idx="81">
                  <c:v>1825</c:v>
                </c:pt>
                <c:pt idx="82">
                  <c:v>1953</c:v>
                </c:pt>
                <c:pt idx="83">
                  <c:v>1829</c:v>
                </c:pt>
                <c:pt idx="84">
                  <c:v>1957</c:v>
                </c:pt>
                <c:pt idx="85">
                  <c:v>1833</c:v>
                </c:pt>
                <c:pt idx="86">
                  <c:v>1961</c:v>
                </c:pt>
                <c:pt idx="87">
                  <c:v>1837</c:v>
                </c:pt>
                <c:pt idx="88">
                  <c:v>1965</c:v>
                </c:pt>
                <c:pt idx="89">
                  <c:v>1841</c:v>
                </c:pt>
                <c:pt idx="90">
                  <c:v>1969</c:v>
                </c:pt>
                <c:pt idx="91">
                  <c:v>1845</c:v>
                </c:pt>
                <c:pt idx="92">
                  <c:v>1973</c:v>
                </c:pt>
                <c:pt idx="93">
                  <c:v>1849</c:v>
                </c:pt>
                <c:pt idx="94">
                  <c:v>1977</c:v>
                </c:pt>
                <c:pt idx="95">
                  <c:v>1853</c:v>
                </c:pt>
                <c:pt idx="96">
                  <c:v>1981</c:v>
                </c:pt>
                <c:pt idx="97">
                  <c:v>1857</c:v>
                </c:pt>
                <c:pt idx="98">
                  <c:v>1985</c:v>
                </c:pt>
                <c:pt idx="99">
                  <c:v>1861</c:v>
                </c:pt>
                <c:pt idx="100">
                  <c:v>1989</c:v>
                </c:pt>
                <c:pt idx="101">
                  <c:v>1865</c:v>
                </c:pt>
                <c:pt idx="102">
                  <c:v>1993</c:v>
                </c:pt>
                <c:pt idx="103">
                  <c:v>1869</c:v>
                </c:pt>
                <c:pt idx="104">
                  <c:v>1997</c:v>
                </c:pt>
                <c:pt idx="105">
                  <c:v>1873</c:v>
                </c:pt>
                <c:pt idx="106">
                  <c:v>2001</c:v>
                </c:pt>
                <c:pt idx="107">
                  <c:v>1877</c:v>
                </c:pt>
                <c:pt idx="108">
                  <c:v>2005</c:v>
                </c:pt>
                <c:pt idx="109">
                  <c:v>1753</c:v>
                </c:pt>
                <c:pt idx="110">
                  <c:v>1881</c:v>
                </c:pt>
                <c:pt idx="111">
                  <c:v>2009</c:v>
                </c:pt>
                <c:pt idx="112">
                  <c:v>1757</c:v>
                </c:pt>
                <c:pt idx="113">
                  <c:v>1885</c:v>
                </c:pt>
                <c:pt idx="114">
                  <c:v>2013</c:v>
                </c:pt>
                <c:pt idx="115">
                  <c:v>1761</c:v>
                </c:pt>
                <c:pt idx="116">
                  <c:v>1889</c:v>
                </c:pt>
                <c:pt idx="117">
                  <c:v>1765</c:v>
                </c:pt>
                <c:pt idx="118">
                  <c:v>1893</c:v>
                </c:pt>
                <c:pt idx="119">
                  <c:v>1769</c:v>
                </c:pt>
                <c:pt idx="120">
                  <c:v>1897</c:v>
                </c:pt>
                <c:pt idx="121">
                  <c:v>1773</c:v>
                </c:pt>
                <c:pt idx="122">
                  <c:v>1901</c:v>
                </c:pt>
                <c:pt idx="123">
                  <c:v>1777</c:v>
                </c:pt>
                <c:pt idx="124">
                  <c:v>1905</c:v>
                </c:pt>
                <c:pt idx="125">
                  <c:v>1781</c:v>
                </c:pt>
                <c:pt idx="126">
                  <c:v>1909</c:v>
                </c:pt>
                <c:pt idx="127">
                  <c:v>1785</c:v>
                </c:pt>
                <c:pt idx="128">
                  <c:v>1913</c:v>
                </c:pt>
                <c:pt idx="129">
                  <c:v>1789</c:v>
                </c:pt>
                <c:pt idx="130">
                  <c:v>1917</c:v>
                </c:pt>
                <c:pt idx="131">
                  <c:v>1794</c:v>
                </c:pt>
                <c:pt idx="132">
                  <c:v>1922</c:v>
                </c:pt>
                <c:pt idx="133">
                  <c:v>1798</c:v>
                </c:pt>
                <c:pt idx="134">
                  <c:v>1926</c:v>
                </c:pt>
                <c:pt idx="135">
                  <c:v>1802</c:v>
                </c:pt>
                <c:pt idx="136">
                  <c:v>1930</c:v>
                </c:pt>
                <c:pt idx="137">
                  <c:v>1806</c:v>
                </c:pt>
                <c:pt idx="138">
                  <c:v>1934</c:v>
                </c:pt>
                <c:pt idx="139">
                  <c:v>1810</c:v>
                </c:pt>
                <c:pt idx="140">
                  <c:v>1938</c:v>
                </c:pt>
                <c:pt idx="141">
                  <c:v>1814</c:v>
                </c:pt>
                <c:pt idx="142">
                  <c:v>1942</c:v>
                </c:pt>
                <c:pt idx="143">
                  <c:v>1818</c:v>
                </c:pt>
                <c:pt idx="144">
                  <c:v>1946</c:v>
                </c:pt>
                <c:pt idx="145">
                  <c:v>1822</c:v>
                </c:pt>
                <c:pt idx="146">
                  <c:v>1950</c:v>
                </c:pt>
                <c:pt idx="147">
                  <c:v>1826</c:v>
                </c:pt>
                <c:pt idx="148">
                  <c:v>1954</c:v>
                </c:pt>
                <c:pt idx="149">
                  <c:v>1830</c:v>
                </c:pt>
                <c:pt idx="150">
                  <c:v>1958</c:v>
                </c:pt>
                <c:pt idx="151">
                  <c:v>1834</c:v>
                </c:pt>
                <c:pt idx="152">
                  <c:v>1962</c:v>
                </c:pt>
                <c:pt idx="153">
                  <c:v>1838</c:v>
                </c:pt>
                <c:pt idx="154">
                  <c:v>1966</c:v>
                </c:pt>
                <c:pt idx="155">
                  <c:v>1842</c:v>
                </c:pt>
                <c:pt idx="156">
                  <c:v>1970</c:v>
                </c:pt>
                <c:pt idx="157">
                  <c:v>1846</c:v>
                </c:pt>
                <c:pt idx="158">
                  <c:v>1974</c:v>
                </c:pt>
                <c:pt idx="159">
                  <c:v>1850</c:v>
                </c:pt>
                <c:pt idx="160">
                  <c:v>1978</c:v>
                </c:pt>
                <c:pt idx="161">
                  <c:v>1854</c:v>
                </c:pt>
                <c:pt idx="162">
                  <c:v>1982</c:v>
                </c:pt>
                <c:pt idx="163">
                  <c:v>1858</c:v>
                </c:pt>
                <c:pt idx="164">
                  <c:v>1986</c:v>
                </c:pt>
                <c:pt idx="165">
                  <c:v>1862</c:v>
                </c:pt>
                <c:pt idx="166">
                  <c:v>1990</c:v>
                </c:pt>
                <c:pt idx="167">
                  <c:v>1866</c:v>
                </c:pt>
                <c:pt idx="168">
                  <c:v>1994</c:v>
                </c:pt>
                <c:pt idx="169">
                  <c:v>1870</c:v>
                </c:pt>
                <c:pt idx="170">
                  <c:v>1998</c:v>
                </c:pt>
                <c:pt idx="171">
                  <c:v>1874</c:v>
                </c:pt>
                <c:pt idx="172">
                  <c:v>2002</c:v>
                </c:pt>
                <c:pt idx="173">
                  <c:v>1878</c:v>
                </c:pt>
                <c:pt idx="174">
                  <c:v>2006</c:v>
                </c:pt>
                <c:pt idx="175">
                  <c:v>1754</c:v>
                </c:pt>
                <c:pt idx="176">
                  <c:v>1882</c:v>
                </c:pt>
                <c:pt idx="177">
                  <c:v>2010</c:v>
                </c:pt>
                <c:pt idx="178">
                  <c:v>1758</c:v>
                </c:pt>
                <c:pt idx="179">
                  <c:v>1886</c:v>
                </c:pt>
                <c:pt idx="180">
                  <c:v>1762</c:v>
                </c:pt>
                <c:pt idx="181">
                  <c:v>1890</c:v>
                </c:pt>
                <c:pt idx="182">
                  <c:v>1766</c:v>
                </c:pt>
                <c:pt idx="183">
                  <c:v>1894</c:v>
                </c:pt>
                <c:pt idx="184">
                  <c:v>1770</c:v>
                </c:pt>
                <c:pt idx="185">
                  <c:v>1898</c:v>
                </c:pt>
                <c:pt idx="186">
                  <c:v>1774</c:v>
                </c:pt>
                <c:pt idx="187">
                  <c:v>1902</c:v>
                </c:pt>
                <c:pt idx="188">
                  <c:v>1778</c:v>
                </c:pt>
                <c:pt idx="189">
                  <c:v>1906</c:v>
                </c:pt>
                <c:pt idx="190">
                  <c:v>1782</c:v>
                </c:pt>
                <c:pt idx="191">
                  <c:v>1910</c:v>
                </c:pt>
                <c:pt idx="192">
                  <c:v>1786</c:v>
                </c:pt>
                <c:pt idx="193">
                  <c:v>1914</c:v>
                </c:pt>
                <c:pt idx="194">
                  <c:v>1790</c:v>
                </c:pt>
                <c:pt idx="195">
                  <c:v>1918</c:v>
                </c:pt>
                <c:pt idx="196">
                  <c:v>1795</c:v>
                </c:pt>
                <c:pt idx="197">
                  <c:v>1923</c:v>
                </c:pt>
                <c:pt idx="198">
                  <c:v>1799</c:v>
                </c:pt>
                <c:pt idx="199">
                  <c:v>1927</c:v>
                </c:pt>
                <c:pt idx="200">
                  <c:v>1803</c:v>
                </c:pt>
                <c:pt idx="201">
                  <c:v>1931</c:v>
                </c:pt>
                <c:pt idx="202">
                  <c:v>1807</c:v>
                </c:pt>
                <c:pt idx="203">
                  <c:v>1935</c:v>
                </c:pt>
                <c:pt idx="204">
                  <c:v>1811</c:v>
                </c:pt>
                <c:pt idx="205">
                  <c:v>1939</c:v>
                </c:pt>
                <c:pt idx="206">
                  <c:v>1815</c:v>
                </c:pt>
                <c:pt idx="207">
                  <c:v>1943</c:v>
                </c:pt>
                <c:pt idx="208">
                  <c:v>1819</c:v>
                </c:pt>
                <c:pt idx="209">
                  <c:v>1947</c:v>
                </c:pt>
                <c:pt idx="210">
                  <c:v>1823</c:v>
                </c:pt>
                <c:pt idx="211">
                  <c:v>1951</c:v>
                </c:pt>
                <c:pt idx="212">
                  <c:v>1827</c:v>
                </c:pt>
                <c:pt idx="213">
                  <c:v>1955</c:v>
                </c:pt>
                <c:pt idx="214">
                  <c:v>1831</c:v>
                </c:pt>
                <c:pt idx="215">
                  <c:v>1959</c:v>
                </c:pt>
                <c:pt idx="216">
                  <c:v>1835</c:v>
                </c:pt>
                <c:pt idx="217">
                  <c:v>1963</c:v>
                </c:pt>
                <c:pt idx="218">
                  <c:v>1839</c:v>
                </c:pt>
                <c:pt idx="219">
                  <c:v>1967</c:v>
                </c:pt>
                <c:pt idx="220">
                  <c:v>1843</c:v>
                </c:pt>
                <c:pt idx="221">
                  <c:v>1971</c:v>
                </c:pt>
                <c:pt idx="222">
                  <c:v>1847</c:v>
                </c:pt>
                <c:pt idx="223">
                  <c:v>1975</c:v>
                </c:pt>
                <c:pt idx="224">
                  <c:v>1851</c:v>
                </c:pt>
                <c:pt idx="225">
                  <c:v>1979</c:v>
                </c:pt>
                <c:pt idx="226">
                  <c:v>1855</c:v>
                </c:pt>
                <c:pt idx="227">
                  <c:v>1983</c:v>
                </c:pt>
                <c:pt idx="228">
                  <c:v>1859</c:v>
                </c:pt>
                <c:pt idx="229">
                  <c:v>1987</c:v>
                </c:pt>
                <c:pt idx="230">
                  <c:v>1863</c:v>
                </c:pt>
                <c:pt idx="231">
                  <c:v>1991</c:v>
                </c:pt>
                <c:pt idx="232">
                  <c:v>1867</c:v>
                </c:pt>
                <c:pt idx="233">
                  <c:v>1995</c:v>
                </c:pt>
                <c:pt idx="234">
                  <c:v>1871</c:v>
                </c:pt>
                <c:pt idx="235">
                  <c:v>1999</c:v>
                </c:pt>
                <c:pt idx="236">
                  <c:v>1875</c:v>
                </c:pt>
                <c:pt idx="237">
                  <c:v>2003</c:v>
                </c:pt>
                <c:pt idx="238">
                  <c:v>1879</c:v>
                </c:pt>
                <c:pt idx="239">
                  <c:v>2007</c:v>
                </c:pt>
                <c:pt idx="240">
                  <c:v>1755</c:v>
                </c:pt>
                <c:pt idx="241">
                  <c:v>1883</c:v>
                </c:pt>
                <c:pt idx="242">
                  <c:v>2011</c:v>
                </c:pt>
                <c:pt idx="243">
                  <c:v>1759</c:v>
                </c:pt>
                <c:pt idx="244">
                  <c:v>1887</c:v>
                </c:pt>
                <c:pt idx="245">
                  <c:v>1763</c:v>
                </c:pt>
                <c:pt idx="246">
                  <c:v>1891</c:v>
                </c:pt>
                <c:pt idx="247">
                  <c:v>1767</c:v>
                </c:pt>
                <c:pt idx="248">
                  <c:v>1895</c:v>
                </c:pt>
                <c:pt idx="249">
                  <c:v>1771</c:v>
                </c:pt>
                <c:pt idx="250">
                  <c:v>1899</c:v>
                </c:pt>
                <c:pt idx="251">
                  <c:v>1775</c:v>
                </c:pt>
                <c:pt idx="252">
                  <c:v>1903</c:v>
                </c:pt>
                <c:pt idx="253">
                  <c:v>1779</c:v>
                </c:pt>
                <c:pt idx="254">
                  <c:v>1907</c:v>
                </c:pt>
                <c:pt idx="255">
                  <c:v>1783</c:v>
                </c:pt>
                <c:pt idx="256">
                  <c:v>1911</c:v>
                </c:pt>
                <c:pt idx="257">
                  <c:v>1787</c:v>
                </c:pt>
                <c:pt idx="258">
                  <c:v>1915</c:v>
                </c:pt>
                <c:pt idx="259">
                  <c:v>1791</c:v>
                </c:pt>
                <c:pt idx="260">
                  <c:v>1919</c:v>
                </c:pt>
              </c:numCache>
            </c:numRef>
          </c:xVal>
          <c:yVal>
            <c:numRef>
              <c:f>'out-file'!$B$1:$B$261</c:f>
              <c:numCache>
                <c:formatCode>General</c:formatCode>
                <c:ptCount val="261"/>
                <c:pt idx="0">
                  <c:v>-0.31435360265341999</c:v>
                </c:pt>
                <c:pt idx="1">
                  <c:v>-0.13412156859664201</c:v>
                </c:pt>
                <c:pt idx="2">
                  <c:v>-0.31460509331409697</c:v>
                </c:pt>
                <c:pt idx="3">
                  <c:v>-0.119346703434005</c:v>
                </c:pt>
                <c:pt idx="4">
                  <c:v>-0.31464398154643097</c:v>
                </c:pt>
                <c:pt idx="5">
                  <c:v>-0.10432862110395</c:v>
                </c:pt>
                <c:pt idx="6">
                  <c:v>-0.31447153568172598</c:v>
                </c:pt>
                <c:pt idx="7">
                  <c:v>-8.9178474927535695E-2</c:v>
                </c:pt>
                <c:pt idx="8">
                  <c:v>-0.314085991766132</c:v>
                </c:pt>
                <c:pt idx="9">
                  <c:v>-3.5647581473276901E-2</c:v>
                </c:pt>
                <c:pt idx="10">
                  <c:v>-0.31348257439952099</c:v>
                </c:pt>
                <c:pt idx="11">
                  <c:v>3.5216561146423301E-3</c:v>
                </c:pt>
                <c:pt idx="12">
                  <c:v>-0.31265350276927101</c:v>
                </c:pt>
                <c:pt idx="13">
                  <c:v>2.92168807800402E-2</c:v>
                </c:pt>
                <c:pt idx="14">
                  <c:v>-0.31158798419177702</c:v>
                </c:pt>
                <c:pt idx="15">
                  <c:v>4.95824793086369E-2</c:v>
                </c:pt>
                <c:pt idx="16">
                  <c:v>-0.31027219881159601</c:v>
                </c:pt>
                <c:pt idx="17">
                  <c:v>6.6729854513217196E-2</c:v>
                </c:pt>
                <c:pt idx="18">
                  <c:v>-0.30868928079887598</c:v>
                </c:pt>
                <c:pt idx="19">
                  <c:v>8.1581467783850295E-2</c:v>
                </c:pt>
                <c:pt idx="20">
                  <c:v>-0.30681930353162401</c:v>
                </c:pt>
                <c:pt idx="21">
                  <c:v>9.4639044881992707E-2</c:v>
                </c:pt>
                <c:pt idx="22">
                  <c:v>-0.30463927891696302</c:v>
                </c:pt>
                <c:pt idx="23">
                  <c:v>0.106215116749259</c:v>
                </c:pt>
                <c:pt idx="24">
                  <c:v>-0.30212318421131001</c:v>
                </c:pt>
                <c:pt idx="25">
                  <c:v>0.116524694106898</c:v>
                </c:pt>
                <c:pt idx="26">
                  <c:v>-0.29924203338766597</c:v>
                </c:pt>
                <c:pt idx="27">
                  <c:v>0.12572772141521699</c:v>
                </c:pt>
                <c:pt idx="28">
                  <c:v>-0.29596401411069201</c:v>
                </c:pt>
                <c:pt idx="29">
                  <c:v>0.13395077211711601</c:v>
                </c:pt>
                <c:pt idx="30">
                  <c:v>-0.29225471541855602</c:v>
                </c:pt>
                <c:pt idx="31">
                  <c:v>0.14129886581724899</c:v>
                </c:pt>
                <c:pt idx="32">
                  <c:v>-0.28807747479444101</c:v>
                </c:pt>
                <c:pt idx="33">
                  <c:v>0.14786218129074599</c:v>
                </c:pt>
                <c:pt idx="34">
                  <c:v>-0.283393875740168</c:v>
                </c:pt>
                <c:pt idx="35">
                  <c:v>0.15371998429570699</c:v>
                </c:pt>
                <c:pt idx="36">
                  <c:v>-0.27816442730366597</c:v>
                </c:pt>
                <c:pt idx="37">
                  <c:v>0.15894298498235301</c:v>
                </c:pt>
                <c:pt idx="38">
                  <c:v>-0.272349454115766</c:v>
                </c:pt>
                <c:pt idx="39">
                  <c:v>0.16359479623306999</c:v>
                </c:pt>
                <c:pt idx="40">
                  <c:v>-0.265910218109768</c:v>
                </c:pt>
                <c:pt idx="41">
                  <c:v>0.16773287670657899</c:v>
                </c:pt>
                <c:pt idx="42">
                  <c:v>-0.25881028008461099</c:v>
                </c:pt>
                <c:pt idx="43">
                  <c:v>0.17140918148703499</c:v>
                </c:pt>
                <c:pt idx="44">
                  <c:v>-0.25101708992563199</c:v>
                </c:pt>
                <c:pt idx="45">
                  <c:v>0.17467064966911799</c:v>
                </c:pt>
                <c:pt idx="46">
                  <c:v>-0.30074125508232602</c:v>
                </c:pt>
                <c:pt idx="47">
                  <c:v>-0.24250376879454699</c:v>
                </c:pt>
                <c:pt idx="48">
                  <c:v>0.177559602558611</c:v>
                </c:pt>
                <c:pt idx="49">
                  <c:v>-0.30349248513493998</c:v>
                </c:pt>
                <c:pt idx="50">
                  <c:v>-0.23325101646854099</c:v>
                </c:pt>
                <c:pt idx="51">
                  <c:v>-0.30587302603623301</c:v>
                </c:pt>
                <c:pt idx="52">
                  <c:v>-0.22324904545479801</c:v>
                </c:pt>
                <c:pt idx="53">
                  <c:v>-0.30791440288323602</c:v>
                </c:pt>
                <c:pt idx="54">
                  <c:v>-0.212499415401842</c:v>
                </c:pt>
                <c:pt idx="55">
                  <c:v>-0.309644504338972</c:v>
                </c:pt>
                <c:pt idx="56">
                  <c:v>-0.20101662262792799</c:v>
                </c:pt>
                <c:pt idx="57">
                  <c:v>-0.31108761109477701</c:v>
                </c:pt>
                <c:pt idx="58">
                  <c:v>-0.188829296101099</c:v>
                </c:pt>
                <c:pt idx="59">
                  <c:v>-0.312264462318326</c:v>
                </c:pt>
                <c:pt idx="60">
                  <c:v>-0.17598086689564699</c:v>
                </c:pt>
                <c:pt idx="61">
                  <c:v>-0.31319234202297203</c:v>
                </c:pt>
                <c:pt idx="62">
                  <c:v>-0.162529613429655</c:v>
                </c:pt>
                <c:pt idx="63">
                  <c:v>-0.31388517210032302</c:v>
                </c:pt>
                <c:pt idx="64">
                  <c:v>-0.14854803555371501</c:v>
                </c:pt>
                <c:pt idx="65">
                  <c:v>-0.314436591108047</c:v>
                </c:pt>
                <c:pt idx="66">
                  <c:v>-0.13045653462870899</c:v>
                </c:pt>
                <c:pt idx="67">
                  <c:v>-0.31463464519557299</c:v>
                </c:pt>
                <c:pt idx="68">
                  <c:v>-0.115610722584555</c:v>
                </c:pt>
                <c:pt idx="69">
                  <c:v>-0.31462069995052799</c:v>
                </c:pt>
                <c:pt idx="70">
                  <c:v>-0.100549033711202</c:v>
                </c:pt>
                <c:pt idx="71">
                  <c:v>-0.31439526281473201</c:v>
                </c:pt>
                <c:pt idx="72">
                  <c:v>-8.5383661752273798E-2</c:v>
                </c:pt>
                <c:pt idx="73">
                  <c:v>-0.313955815626</c:v>
                </c:pt>
                <c:pt idx="74">
                  <c:v>-2.32249600311332E-2</c:v>
                </c:pt>
                <c:pt idx="75">
                  <c:v>-0.31329683160217803</c:v>
                </c:pt>
                <c:pt idx="76">
                  <c:v>1.0666337311528501E-2</c:v>
                </c:pt>
                <c:pt idx="77">
                  <c:v>-0.31240977798772901</c:v>
                </c:pt>
                <c:pt idx="78">
                  <c:v>3.4690581155651899E-2</c:v>
                </c:pt>
                <c:pt idx="79">
                  <c:v>-0.31128310698336098</c:v>
                </c:pt>
                <c:pt idx="80">
                  <c:v>5.4124012991867997E-2</c:v>
                </c:pt>
                <c:pt idx="81">
                  <c:v>-0.30990223899365998</c:v>
                </c:pt>
                <c:pt idx="82">
                  <c:v>7.06337813032967E-2</c:v>
                </c:pt>
                <c:pt idx="83">
                  <c:v>-0.30824954402391003</c:v>
                </c:pt>
                <c:pt idx="84">
                  <c:v>8.4999579704124098E-2</c:v>
                </c:pt>
                <c:pt idx="85">
                  <c:v>-0.30630432932900498</c:v>
                </c:pt>
                <c:pt idx="86">
                  <c:v>9.7662320370677E-2</c:v>
                </c:pt>
                <c:pt idx="87">
                  <c:v>-0.30404284422031103</c:v>
                </c:pt>
                <c:pt idx="88">
                  <c:v>0.108904271150809</c:v>
                </c:pt>
                <c:pt idx="89">
                  <c:v>-0.30143831627142298</c:v>
                </c:pt>
                <c:pt idx="90">
                  <c:v>0.11892379056823001</c:v>
                </c:pt>
                <c:pt idx="91">
                  <c:v>-0.29846103695267601</c:v>
                </c:pt>
                <c:pt idx="92">
                  <c:v>0.12787095085191799</c:v>
                </c:pt>
                <c:pt idx="93">
                  <c:v>-0.29507851877756602</c:v>
                </c:pt>
                <c:pt idx="94">
                  <c:v>0.13586608399408401</c:v>
                </c:pt>
                <c:pt idx="95">
                  <c:v>-0.291255750021993</c:v>
                </c:pt>
                <c:pt idx="96">
                  <c:v>0.14301000709763301</c:v>
                </c:pt>
                <c:pt idx="97">
                  <c:v>-0.28695557644735598</c:v>
                </c:pt>
                <c:pt idx="98">
                  <c:v>0.14938987910238699</c:v>
                </c:pt>
                <c:pt idx="99">
                  <c:v>-0.282139241462385</c:v>
                </c:pt>
                <c:pt idx="100">
                  <c:v>0.15508264962704299</c:v>
                </c:pt>
                <c:pt idx="101">
                  <c:v>-0.276767115802938</c:v>
                </c:pt>
                <c:pt idx="102">
                  <c:v>0.16015714291930999</c:v>
                </c:pt>
                <c:pt idx="103">
                  <c:v>-0.27079964390893202</c:v>
                </c:pt>
                <c:pt idx="104">
                  <c:v>0.164675359232382</c:v>
                </c:pt>
                <c:pt idx="105">
                  <c:v>-0.26419852548469003</c:v>
                </c:pt>
                <c:pt idx="106">
                  <c:v>0.16869332838387499</c:v>
                </c:pt>
                <c:pt idx="107">
                  <c:v>-0.25692813617246402</c:v>
                </c:pt>
                <c:pt idx="108">
                  <c:v>0.172261710183332</c:v>
                </c:pt>
                <c:pt idx="109">
                  <c:v>-0.29841356856187101</c:v>
                </c:pt>
                <c:pt idx="110">
                  <c:v>-0.248957170321355</c:v>
                </c:pt>
                <c:pt idx="111">
                  <c:v>0.175426254362266</c:v>
                </c:pt>
                <c:pt idx="112">
                  <c:v>-0.301465674990682</c:v>
                </c:pt>
                <c:pt idx="113">
                  <c:v>-0.24026046196925299</c:v>
                </c:pt>
                <c:pt idx="114">
                  <c:v>0.17822818369059401</c:v>
                </c:pt>
                <c:pt idx="115">
                  <c:v>-0.30412107891635198</c:v>
                </c:pt>
                <c:pt idx="116">
                  <c:v>-0.23082090929861199</c:v>
                </c:pt>
                <c:pt idx="117">
                  <c:v>-0.30641401537592999</c:v>
                </c:pt>
                <c:pt idx="118">
                  <c:v>-0.22063139662152001</c:v>
                </c:pt>
                <c:pt idx="119">
                  <c:v>-0.30837510060166701</c:v>
                </c:pt>
                <c:pt idx="120">
                  <c:v>-0.20969658161709701</c:v>
                </c:pt>
                <c:pt idx="121">
                  <c:v>-0.31003131675226803</c:v>
                </c:pt>
                <c:pt idx="122">
                  <c:v>-0.198034400143104</c:v>
                </c:pt>
                <c:pt idx="123">
                  <c:v>-0.31140605186195403</c:v>
                </c:pt>
                <c:pt idx="124">
                  <c:v>-0.18567714199312699</c:v>
                </c:pt>
                <c:pt idx="125">
                  <c:v>-0.31251917275896002</c:v>
                </c:pt>
                <c:pt idx="126">
                  <c:v>-0.172671971688105</c:v>
                </c:pt>
                <c:pt idx="127">
                  <c:v>-0.313387114176093</c:v>
                </c:pt>
                <c:pt idx="128">
                  <c:v>-0.15908080810699399</c:v>
                </c:pt>
                <c:pt idx="129">
                  <c:v>-0.314022971853477</c:v>
                </c:pt>
                <c:pt idx="130">
                  <c:v>-0.14497953024299101</c:v>
                </c:pt>
                <c:pt idx="131">
                  <c:v>-0.314506121902558</c:v>
                </c:pt>
                <c:pt idx="132">
                  <c:v>-0.126771285180796</c:v>
                </c:pt>
                <c:pt idx="133">
                  <c:v>-0.31465096204180798</c:v>
                </c:pt>
                <c:pt idx="134">
                  <c:v>-0.111861223664628</c:v>
                </c:pt>
                <c:pt idx="135">
                  <c:v>-0.31458421487467902</c:v>
                </c:pt>
                <c:pt idx="136">
                  <c:v>-9.6762954908863302E-2</c:v>
                </c:pt>
                <c:pt idx="137">
                  <c:v>-0.31430562900065201</c:v>
                </c:pt>
                <c:pt idx="138">
                  <c:v>-8.1589527249002897E-2</c:v>
                </c:pt>
                <c:pt idx="139">
                  <c:v>-0.31381193310362798</c:v>
                </c:pt>
                <c:pt idx="140">
                  <c:v>-1.30895132516251E-2</c:v>
                </c:pt>
                <c:pt idx="141">
                  <c:v>-0.31309684917220798</c:v>
                </c:pt>
                <c:pt idx="142">
                  <c:v>1.72676362729908E-2</c:v>
                </c:pt>
                <c:pt idx="143">
                  <c:v>-0.31215109192159202</c:v>
                </c:pt>
                <c:pt idx="144">
                  <c:v>3.9889087447267102E-2</c:v>
                </c:pt>
                <c:pt idx="145">
                  <c:v>-0.31096235736160999</c:v>
                </c:pt>
                <c:pt idx="146">
                  <c:v>5.8486426921374103E-2</c:v>
                </c:pt>
                <c:pt idx="147">
                  <c:v>-0.30951530495495899</c:v>
                </c:pt>
                <c:pt idx="148">
                  <c:v>7.4405194298706998E-2</c:v>
                </c:pt>
                <c:pt idx="149">
                  <c:v>-0.30779153971721801</c:v>
                </c:pt>
                <c:pt idx="150">
                  <c:v>8.8311970157271394E-2</c:v>
                </c:pt>
                <c:pt idx="151">
                  <c:v>-0.30576960301136102</c:v>
                </c:pt>
                <c:pt idx="152">
                  <c:v>0.10059718445921501</c:v>
                </c:pt>
                <c:pt idx="153">
                  <c:v>-0.30342498372800297</c:v>
                </c:pt>
                <c:pt idx="154">
                  <c:v>0.111517249508614</c:v>
                </c:pt>
                <c:pt idx="155">
                  <c:v>-0.300730165002218</c:v>
                </c:pt>
                <c:pt idx="156">
                  <c:v>0.121256004882764</c:v>
                </c:pt>
                <c:pt idx="157">
                  <c:v>-0.29765472549571198</c:v>
                </c:pt>
                <c:pt idx="158">
                  <c:v>0.129954771258845</c:v>
                </c:pt>
                <c:pt idx="159">
                  <c:v>-0.29416551834621102</c:v>
                </c:pt>
                <c:pt idx="160">
                  <c:v>0.13772826047535999</c:v>
                </c:pt>
                <c:pt idx="161">
                  <c:v>-0.290226954770059</c:v>
                </c:pt>
                <c:pt idx="162">
                  <c:v>0.144673444203158</c:v>
                </c:pt>
                <c:pt idx="163">
                  <c:v>-0.28580142241296502</c:v>
                </c:pt>
                <c:pt idx="164">
                  <c:v>0.15087467226829701</c:v>
                </c:pt>
                <c:pt idx="165">
                  <c:v>-0.28084987005976397</c:v>
                </c:pt>
                <c:pt idx="166">
                  <c:v>0.156406705678169</c:v>
                </c:pt>
                <c:pt idx="167">
                  <c:v>-0.27533258918872</c:v>
                </c:pt>
                <c:pt idx="168">
                  <c:v>0.161336562543341</c:v>
                </c:pt>
                <c:pt idx="169">
                  <c:v>-0.26921021787297</c:v>
                </c:pt>
                <c:pt idx="170">
                  <c:v>0.16572468291957801</c:v>
                </c:pt>
                <c:pt idx="171">
                  <c:v>-0.26244498245910902</c:v>
                </c:pt>
                <c:pt idx="172">
                  <c:v>0.16962570478029601</c:v>
                </c:pt>
                <c:pt idx="173">
                  <c:v>-0.25500217631729</c:v>
                </c:pt>
                <c:pt idx="174">
                  <c:v>0.17308902110716601</c:v>
                </c:pt>
                <c:pt idx="175">
                  <c:v>-0.29921579214969302</c:v>
                </c:pt>
                <c:pt idx="176">
                  <c:v>-0.24685185243628399</c:v>
                </c:pt>
                <c:pt idx="177">
                  <c:v>0.17615921605267601</c:v>
                </c:pt>
                <c:pt idx="178">
                  <c:v>-0.30216531825482401</c:v>
                </c:pt>
                <c:pt idx="179">
                  <c:v>-0.23797067852897699</c:v>
                </c:pt>
                <c:pt idx="180">
                  <c:v>-0.30472703620402097</c:v>
                </c:pt>
                <c:pt idx="181">
                  <c:v>-0.22834387196009501</c:v>
                </c:pt>
                <c:pt idx="182">
                  <c:v>-0.306934281792757</c:v>
                </c:pt>
                <c:pt idx="183">
                  <c:v>-0.21796710128082999</c:v>
                </c:pt>
                <c:pt idx="184">
                  <c:v>-0.308816761572905</c:v>
                </c:pt>
                <c:pt idx="185">
                  <c:v>-0.20684821698060499</c:v>
                </c:pt>
                <c:pt idx="186">
                  <c:v>-0.31040055380380399</c:v>
                </c:pt>
                <c:pt idx="187">
                  <c:v>-0.19500866231898301</c:v>
                </c:pt>
                <c:pt idx="188">
                  <c:v>-0.31170815850130101</c:v>
                </c:pt>
                <c:pt idx="189">
                  <c:v>-0.18248442089467901</c:v>
                </c:pt>
                <c:pt idx="190">
                  <c:v>-0.31275857578258298</c:v>
                </c:pt>
                <c:pt idx="191">
                  <c:v>-0.16932638331514299</c:v>
                </c:pt>
                <c:pt idx="192">
                  <c:v>-0.31356739695992603</c:v>
                </c:pt>
                <c:pt idx="193">
                  <c:v>-0.155600059151452</c:v>
                </c:pt>
                <c:pt idx="194">
                  <c:v>-0.31414689718482802</c:v>
                </c:pt>
                <c:pt idx="195">
                  <c:v>-0.141384615987177</c:v>
                </c:pt>
                <c:pt idx="196">
                  <c:v>-0.314562268756366</c:v>
                </c:pt>
                <c:pt idx="197">
                  <c:v>-0.123067453913193</c:v>
                </c:pt>
                <c:pt idx="198">
                  <c:v>-0.31465406955698799</c:v>
                </c:pt>
                <c:pt idx="199">
                  <c:v>-0.108099939606186</c:v>
                </c:pt>
                <c:pt idx="200">
                  <c:v>-0.31453450461526899</c:v>
                </c:pt>
                <c:pt idx="201">
                  <c:v>-9.2972171155730796E-2</c:v>
                </c:pt>
                <c:pt idx="202">
                  <c:v>-0.31420256548230102</c:v>
                </c:pt>
                <c:pt idx="203">
                  <c:v>-5.3403806002006803E-2</c:v>
                </c:pt>
                <c:pt idx="204">
                  <c:v>-0.31365422850595098</c:v>
                </c:pt>
                <c:pt idx="205">
                  <c:v>-4.3168825329986203E-3</c:v>
                </c:pt>
                <c:pt idx="206">
                  <c:v>-0.31288246439526002</c:v>
                </c:pt>
                <c:pt idx="207">
                  <c:v>2.3427071044689E-2</c:v>
                </c:pt>
                <c:pt idx="208">
                  <c:v>-0.31187723460022798</c:v>
                </c:pt>
                <c:pt idx="209">
                  <c:v>4.4844487251129501E-2</c:v>
                </c:pt>
                <c:pt idx="210">
                  <c:v>-0.31062547779400601</c:v>
                </c:pt>
                <c:pt idx="211">
                  <c:v>6.2684261800013102E-2</c:v>
                </c:pt>
                <c:pt idx="212">
                  <c:v>-0.30911109133626602</c:v>
                </c:pt>
                <c:pt idx="213">
                  <c:v>7.8052081095953199E-2</c:v>
                </c:pt>
                <c:pt idx="214">
                  <c:v>-0.30731491462079302</c:v>
                </c:pt>
                <c:pt idx="215">
                  <c:v>9.1523624468556997E-2</c:v>
                </c:pt>
                <c:pt idx="216">
                  <c:v>-0.305214723743709</c:v>
                </c:pt>
                <c:pt idx="217">
                  <c:v>0.10344706342992301</c:v>
                </c:pt>
                <c:pt idx="218">
                  <c:v>-0.30278525000190798</c:v>
                </c:pt>
                <c:pt idx="219">
                  <c:v>0.114056595403492</c:v>
                </c:pt>
                <c:pt idx="220">
                  <c:v>-0.29999823830917599</c:v>
                </c:pt>
                <c:pt idx="221">
                  <c:v>0.123523345631434</c:v>
                </c:pt>
                <c:pt idx="222">
                  <c:v>-0.29682256557068698</c:v>
                </c:pt>
                <c:pt idx="223">
                  <c:v>0.13198084620876899</c:v>
                </c:pt>
                <c:pt idx="224">
                  <c:v>-0.29322444312561402</c:v>
                </c:pt>
                <c:pt idx="225">
                  <c:v>0.13953872822838001</c:v>
                </c:pt>
                <c:pt idx="226">
                  <c:v>-0.28916773112164101</c:v>
                </c:pt>
                <c:pt idx="227">
                  <c:v>0.14629043017643101</c:v>
                </c:pt>
                <c:pt idx="228">
                  <c:v>-0.28461439548182998</c:v>
                </c:pt>
                <c:pt idx="229">
                  <c:v>0.15231767815936101</c:v>
                </c:pt>
                <c:pt idx="230">
                  <c:v>-0.27952513908644699</c:v>
                </c:pt>
                <c:pt idx="231">
                  <c:v>0.15769315757726901</c:v>
                </c:pt>
                <c:pt idx="232">
                  <c:v>-0.27386023682071398</c:v>
                </c:pt>
                <c:pt idx="233">
                  <c:v>0.162482151834033</c:v>
                </c:pt>
                <c:pt idx="234">
                  <c:v>-0.267580597995139</c:v>
                </c:pt>
                <c:pt idx="235">
                  <c:v>0.166743588486576</c:v>
                </c:pt>
                <c:pt idx="236">
                  <c:v>-0.260649068130136</c:v>
                </c:pt>
                <c:pt idx="237">
                  <c:v>0.17053074802165499</c:v>
                </c:pt>
                <c:pt idx="238">
                  <c:v>-0.253031964359341</c:v>
                </c:pt>
                <c:pt idx="239">
                  <c:v>0.17389178359587701</c:v>
                </c:pt>
                <c:pt idx="240">
                  <c:v>-0.29999148864994701</c:v>
                </c:pt>
                <c:pt idx="241">
                  <c:v>-0.24470081465940999</c:v>
                </c:pt>
                <c:pt idx="242">
                  <c:v>0.17687013677962199</c:v>
                </c:pt>
                <c:pt idx="243">
                  <c:v>-0.30284074093332403</c:v>
                </c:pt>
                <c:pt idx="244">
                  <c:v>-0.23563424190801999</c:v>
                </c:pt>
                <c:pt idx="245">
                  <c:v>-0.30531085673807201</c:v>
                </c:pt>
                <c:pt idx="246">
                  <c:v>-0.225819902176988</c:v>
                </c:pt>
                <c:pt idx="247">
                  <c:v>-0.30743426809365998</c:v>
                </c:pt>
                <c:pt idx="248">
                  <c:v>-0.215256357168331</c:v>
                </c:pt>
                <c:pt idx="249">
                  <c:v>-0.30923977206180098</c:v>
                </c:pt>
                <c:pt idx="250">
                  <c:v>-0.20395473907189601</c:v>
                </c:pt>
                <c:pt idx="251">
                  <c:v>-0.310752546231578</c:v>
                </c:pt>
                <c:pt idx="252">
                  <c:v>-0.191940058358606</c:v>
                </c:pt>
                <c:pt idx="253">
                  <c:v>-0.31199420757233198</c:v>
                </c:pt>
                <c:pt idx="254">
                  <c:v>-0.17925201571751301</c:v>
                </c:pt>
                <c:pt idx="255">
                  <c:v>-0.31298289523766398</c:v>
                </c:pt>
                <c:pt idx="256">
                  <c:v>-0.165945209930069</c:v>
                </c:pt>
                <c:pt idx="257">
                  <c:v>-0.31373336294685999</c:v>
                </c:pt>
                <c:pt idx="258">
                  <c:v>-0.15208868100110001</c:v>
                </c:pt>
                <c:pt idx="259">
                  <c:v>-0.31425707069055803</c:v>
                </c:pt>
                <c:pt idx="260">
                  <c:v>-0.13776478501783099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3673888"/>
        <c:axId val="1923677152"/>
      </c:scatterChart>
      <c:valAx>
        <c:axId val="1923673888"/>
        <c:scaling>
          <c:orientation val="minMax"/>
          <c:max val="2020"/>
          <c:min val="17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677152"/>
        <c:crossesAt val="-2"/>
        <c:crossBetween val="midCat"/>
      </c:valAx>
      <c:valAx>
        <c:axId val="1923677152"/>
        <c:scaling>
          <c:orientation val="minMax"/>
          <c:max val="1.4"/>
          <c:min val="-2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Deviation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67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Evolved Function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quare"/>
            <c:size val="4"/>
            <c:spPr>
              <a:solidFill>
                <a:srgbClr val="70AD47"/>
              </a:solidFill>
              <a:ln w="9525">
                <a:noFill/>
              </a:ln>
              <a:effectLst/>
            </c:spPr>
          </c:marker>
          <c:xVal>
            <c:numRef>
              <c:f>'out-file'!$A$1:$A$261</c:f>
              <c:numCache>
                <c:formatCode>General</c:formatCode>
                <c:ptCount val="261"/>
                <c:pt idx="0">
                  <c:v>1792</c:v>
                </c:pt>
                <c:pt idx="1">
                  <c:v>1920</c:v>
                </c:pt>
                <c:pt idx="2">
                  <c:v>1796</c:v>
                </c:pt>
                <c:pt idx="3">
                  <c:v>1924</c:v>
                </c:pt>
                <c:pt idx="4">
                  <c:v>1800</c:v>
                </c:pt>
                <c:pt idx="5">
                  <c:v>1928</c:v>
                </c:pt>
                <c:pt idx="6">
                  <c:v>1804</c:v>
                </c:pt>
                <c:pt idx="7">
                  <c:v>1932</c:v>
                </c:pt>
                <c:pt idx="8">
                  <c:v>1808</c:v>
                </c:pt>
                <c:pt idx="9">
                  <c:v>1936</c:v>
                </c:pt>
                <c:pt idx="10">
                  <c:v>1812</c:v>
                </c:pt>
                <c:pt idx="11">
                  <c:v>1940</c:v>
                </c:pt>
                <c:pt idx="12">
                  <c:v>1816</c:v>
                </c:pt>
                <c:pt idx="13">
                  <c:v>1944</c:v>
                </c:pt>
                <c:pt idx="14">
                  <c:v>1820</c:v>
                </c:pt>
                <c:pt idx="15">
                  <c:v>1948</c:v>
                </c:pt>
                <c:pt idx="16">
                  <c:v>1824</c:v>
                </c:pt>
                <c:pt idx="17">
                  <c:v>1952</c:v>
                </c:pt>
                <c:pt idx="18">
                  <c:v>1828</c:v>
                </c:pt>
                <c:pt idx="19">
                  <c:v>1956</c:v>
                </c:pt>
                <c:pt idx="20">
                  <c:v>1832</c:v>
                </c:pt>
                <c:pt idx="21">
                  <c:v>1960</c:v>
                </c:pt>
                <c:pt idx="22">
                  <c:v>1836</c:v>
                </c:pt>
                <c:pt idx="23">
                  <c:v>1964</c:v>
                </c:pt>
                <c:pt idx="24">
                  <c:v>1840</c:v>
                </c:pt>
                <c:pt idx="25">
                  <c:v>1968</c:v>
                </c:pt>
                <c:pt idx="26">
                  <c:v>1844</c:v>
                </c:pt>
                <c:pt idx="27">
                  <c:v>1972</c:v>
                </c:pt>
                <c:pt idx="28">
                  <c:v>1848</c:v>
                </c:pt>
                <c:pt idx="29">
                  <c:v>1976</c:v>
                </c:pt>
                <c:pt idx="30">
                  <c:v>1852</c:v>
                </c:pt>
                <c:pt idx="31">
                  <c:v>1980</c:v>
                </c:pt>
                <c:pt idx="32">
                  <c:v>1856</c:v>
                </c:pt>
                <c:pt idx="33">
                  <c:v>1984</c:v>
                </c:pt>
                <c:pt idx="34">
                  <c:v>1860</c:v>
                </c:pt>
                <c:pt idx="35">
                  <c:v>1988</c:v>
                </c:pt>
                <c:pt idx="36">
                  <c:v>1864</c:v>
                </c:pt>
                <c:pt idx="37">
                  <c:v>1992</c:v>
                </c:pt>
                <c:pt idx="38">
                  <c:v>1868</c:v>
                </c:pt>
                <c:pt idx="39">
                  <c:v>1996</c:v>
                </c:pt>
                <c:pt idx="40">
                  <c:v>1872</c:v>
                </c:pt>
                <c:pt idx="41">
                  <c:v>2000</c:v>
                </c:pt>
                <c:pt idx="42">
                  <c:v>1876</c:v>
                </c:pt>
                <c:pt idx="43">
                  <c:v>2004</c:v>
                </c:pt>
                <c:pt idx="44">
                  <c:v>1880</c:v>
                </c:pt>
                <c:pt idx="45">
                  <c:v>2008</c:v>
                </c:pt>
                <c:pt idx="46">
                  <c:v>1756</c:v>
                </c:pt>
                <c:pt idx="47">
                  <c:v>1884</c:v>
                </c:pt>
                <c:pt idx="48">
                  <c:v>2012</c:v>
                </c:pt>
                <c:pt idx="49">
                  <c:v>1760</c:v>
                </c:pt>
                <c:pt idx="50">
                  <c:v>1888</c:v>
                </c:pt>
                <c:pt idx="51">
                  <c:v>1764</c:v>
                </c:pt>
                <c:pt idx="52">
                  <c:v>1892</c:v>
                </c:pt>
                <c:pt idx="53">
                  <c:v>1768</c:v>
                </c:pt>
                <c:pt idx="54">
                  <c:v>1896</c:v>
                </c:pt>
                <c:pt idx="55">
                  <c:v>1772</c:v>
                </c:pt>
                <c:pt idx="56">
                  <c:v>1900</c:v>
                </c:pt>
                <c:pt idx="57">
                  <c:v>1776</c:v>
                </c:pt>
                <c:pt idx="58">
                  <c:v>1904</c:v>
                </c:pt>
                <c:pt idx="59">
                  <c:v>1780</c:v>
                </c:pt>
                <c:pt idx="60">
                  <c:v>1908</c:v>
                </c:pt>
                <c:pt idx="61">
                  <c:v>1784</c:v>
                </c:pt>
                <c:pt idx="62">
                  <c:v>1912</c:v>
                </c:pt>
                <c:pt idx="63">
                  <c:v>1788</c:v>
                </c:pt>
                <c:pt idx="64">
                  <c:v>1916</c:v>
                </c:pt>
                <c:pt idx="65">
                  <c:v>1793</c:v>
                </c:pt>
                <c:pt idx="66">
                  <c:v>1921</c:v>
                </c:pt>
                <c:pt idx="67">
                  <c:v>1797</c:v>
                </c:pt>
                <c:pt idx="68">
                  <c:v>1925</c:v>
                </c:pt>
                <c:pt idx="69">
                  <c:v>1801</c:v>
                </c:pt>
                <c:pt idx="70">
                  <c:v>1929</c:v>
                </c:pt>
                <c:pt idx="71">
                  <c:v>1805</c:v>
                </c:pt>
                <c:pt idx="72">
                  <c:v>1933</c:v>
                </c:pt>
                <c:pt idx="73">
                  <c:v>1809</c:v>
                </c:pt>
                <c:pt idx="74">
                  <c:v>1937</c:v>
                </c:pt>
                <c:pt idx="75">
                  <c:v>1813</c:v>
                </c:pt>
                <c:pt idx="76">
                  <c:v>1941</c:v>
                </c:pt>
                <c:pt idx="77">
                  <c:v>1817</c:v>
                </c:pt>
                <c:pt idx="78">
                  <c:v>1945</c:v>
                </c:pt>
                <c:pt idx="79">
                  <c:v>1821</c:v>
                </c:pt>
                <c:pt idx="80">
                  <c:v>1949</c:v>
                </c:pt>
                <c:pt idx="81">
                  <c:v>1825</c:v>
                </c:pt>
                <c:pt idx="82">
                  <c:v>1953</c:v>
                </c:pt>
                <c:pt idx="83">
                  <c:v>1829</c:v>
                </c:pt>
                <c:pt idx="84">
                  <c:v>1957</c:v>
                </c:pt>
                <c:pt idx="85">
                  <c:v>1833</c:v>
                </c:pt>
                <c:pt idx="86">
                  <c:v>1961</c:v>
                </c:pt>
                <c:pt idx="87">
                  <c:v>1837</c:v>
                </c:pt>
                <c:pt idx="88">
                  <c:v>1965</c:v>
                </c:pt>
                <c:pt idx="89">
                  <c:v>1841</c:v>
                </c:pt>
                <c:pt idx="90">
                  <c:v>1969</c:v>
                </c:pt>
                <c:pt idx="91">
                  <c:v>1845</c:v>
                </c:pt>
                <c:pt idx="92">
                  <c:v>1973</c:v>
                </c:pt>
                <c:pt idx="93">
                  <c:v>1849</c:v>
                </c:pt>
                <c:pt idx="94">
                  <c:v>1977</c:v>
                </c:pt>
                <c:pt idx="95">
                  <c:v>1853</c:v>
                </c:pt>
                <c:pt idx="96">
                  <c:v>1981</c:v>
                </c:pt>
                <c:pt idx="97">
                  <c:v>1857</c:v>
                </c:pt>
                <c:pt idx="98">
                  <c:v>1985</c:v>
                </c:pt>
                <c:pt idx="99">
                  <c:v>1861</c:v>
                </c:pt>
                <c:pt idx="100">
                  <c:v>1989</c:v>
                </c:pt>
                <c:pt idx="101">
                  <c:v>1865</c:v>
                </c:pt>
                <c:pt idx="102">
                  <c:v>1993</c:v>
                </c:pt>
                <c:pt idx="103">
                  <c:v>1869</c:v>
                </c:pt>
                <c:pt idx="104">
                  <c:v>1997</c:v>
                </c:pt>
                <c:pt idx="105">
                  <c:v>1873</c:v>
                </c:pt>
                <c:pt idx="106">
                  <c:v>2001</c:v>
                </c:pt>
                <c:pt idx="107">
                  <c:v>1877</c:v>
                </c:pt>
                <c:pt idx="108">
                  <c:v>2005</c:v>
                </c:pt>
                <c:pt idx="109">
                  <c:v>1753</c:v>
                </c:pt>
                <c:pt idx="110">
                  <c:v>1881</c:v>
                </c:pt>
                <c:pt idx="111">
                  <c:v>2009</c:v>
                </c:pt>
                <c:pt idx="112">
                  <c:v>1757</c:v>
                </c:pt>
                <c:pt idx="113">
                  <c:v>1885</c:v>
                </c:pt>
                <c:pt idx="114">
                  <c:v>2013</c:v>
                </c:pt>
                <c:pt idx="115">
                  <c:v>1761</c:v>
                </c:pt>
                <c:pt idx="116">
                  <c:v>1889</c:v>
                </c:pt>
                <c:pt idx="117">
                  <c:v>1765</c:v>
                </c:pt>
                <c:pt idx="118">
                  <c:v>1893</c:v>
                </c:pt>
                <c:pt idx="119">
                  <c:v>1769</c:v>
                </c:pt>
                <c:pt idx="120">
                  <c:v>1897</c:v>
                </c:pt>
                <c:pt idx="121">
                  <c:v>1773</c:v>
                </c:pt>
                <c:pt idx="122">
                  <c:v>1901</c:v>
                </c:pt>
                <c:pt idx="123">
                  <c:v>1777</c:v>
                </c:pt>
                <c:pt idx="124">
                  <c:v>1905</c:v>
                </c:pt>
                <c:pt idx="125">
                  <c:v>1781</c:v>
                </c:pt>
                <c:pt idx="126">
                  <c:v>1909</c:v>
                </c:pt>
                <c:pt idx="127">
                  <c:v>1785</c:v>
                </c:pt>
                <c:pt idx="128">
                  <c:v>1913</c:v>
                </c:pt>
                <c:pt idx="129">
                  <c:v>1789</c:v>
                </c:pt>
                <c:pt idx="130">
                  <c:v>1917</c:v>
                </c:pt>
                <c:pt idx="131">
                  <c:v>1794</c:v>
                </c:pt>
                <c:pt idx="132">
                  <c:v>1922</c:v>
                </c:pt>
                <c:pt idx="133">
                  <c:v>1798</c:v>
                </c:pt>
                <c:pt idx="134">
                  <c:v>1926</c:v>
                </c:pt>
                <c:pt idx="135">
                  <c:v>1802</c:v>
                </c:pt>
                <c:pt idx="136">
                  <c:v>1930</c:v>
                </c:pt>
                <c:pt idx="137">
                  <c:v>1806</c:v>
                </c:pt>
                <c:pt idx="138">
                  <c:v>1934</c:v>
                </c:pt>
                <c:pt idx="139">
                  <c:v>1810</c:v>
                </c:pt>
                <c:pt idx="140">
                  <c:v>1938</c:v>
                </c:pt>
                <c:pt idx="141">
                  <c:v>1814</c:v>
                </c:pt>
                <c:pt idx="142">
                  <c:v>1942</c:v>
                </c:pt>
                <c:pt idx="143">
                  <c:v>1818</c:v>
                </c:pt>
                <c:pt idx="144">
                  <c:v>1946</c:v>
                </c:pt>
                <c:pt idx="145">
                  <c:v>1822</c:v>
                </c:pt>
                <c:pt idx="146">
                  <c:v>1950</c:v>
                </c:pt>
                <c:pt idx="147">
                  <c:v>1826</c:v>
                </c:pt>
                <c:pt idx="148">
                  <c:v>1954</c:v>
                </c:pt>
                <c:pt idx="149">
                  <c:v>1830</c:v>
                </c:pt>
                <c:pt idx="150">
                  <c:v>1958</c:v>
                </c:pt>
                <c:pt idx="151">
                  <c:v>1834</c:v>
                </c:pt>
                <c:pt idx="152">
                  <c:v>1962</c:v>
                </c:pt>
                <c:pt idx="153">
                  <c:v>1838</c:v>
                </c:pt>
                <c:pt idx="154">
                  <c:v>1966</c:v>
                </c:pt>
                <c:pt idx="155">
                  <c:v>1842</c:v>
                </c:pt>
                <c:pt idx="156">
                  <c:v>1970</c:v>
                </c:pt>
                <c:pt idx="157">
                  <c:v>1846</c:v>
                </c:pt>
                <c:pt idx="158">
                  <c:v>1974</c:v>
                </c:pt>
                <c:pt idx="159">
                  <c:v>1850</c:v>
                </c:pt>
                <c:pt idx="160">
                  <c:v>1978</c:v>
                </c:pt>
                <c:pt idx="161">
                  <c:v>1854</c:v>
                </c:pt>
                <c:pt idx="162">
                  <c:v>1982</c:v>
                </c:pt>
                <c:pt idx="163">
                  <c:v>1858</c:v>
                </c:pt>
                <c:pt idx="164">
                  <c:v>1986</c:v>
                </c:pt>
                <c:pt idx="165">
                  <c:v>1862</c:v>
                </c:pt>
                <c:pt idx="166">
                  <c:v>1990</c:v>
                </c:pt>
                <c:pt idx="167">
                  <c:v>1866</c:v>
                </c:pt>
                <c:pt idx="168">
                  <c:v>1994</c:v>
                </c:pt>
                <c:pt idx="169">
                  <c:v>1870</c:v>
                </c:pt>
                <c:pt idx="170">
                  <c:v>1998</c:v>
                </c:pt>
                <c:pt idx="171">
                  <c:v>1874</c:v>
                </c:pt>
                <c:pt idx="172">
                  <c:v>2002</c:v>
                </c:pt>
                <c:pt idx="173">
                  <c:v>1878</c:v>
                </c:pt>
                <c:pt idx="174">
                  <c:v>2006</c:v>
                </c:pt>
                <c:pt idx="175">
                  <c:v>1754</c:v>
                </c:pt>
                <c:pt idx="176">
                  <c:v>1882</c:v>
                </c:pt>
                <c:pt idx="177">
                  <c:v>2010</c:v>
                </c:pt>
                <c:pt idx="178">
                  <c:v>1758</c:v>
                </c:pt>
                <c:pt idx="179">
                  <c:v>1886</c:v>
                </c:pt>
                <c:pt idx="180">
                  <c:v>1762</c:v>
                </c:pt>
                <c:pt idx="181">
                  <c:v>1890</c:v>
                </c:pt>
                <c:pt idx="182">
                  <c:v>1766</c:v>
                </c:pt>
                <c:pt idx="183">
                  <c:v>1894</c:v>
                </c:pt>
                <c:pt idx="184">
                  <c:v>1770</c:v>
                </c:pt>
                <c:pt idx="185">
                  <c:v>1898</c:v>
                </c:pt>
                <c:pt idx="186">
                  <c:v>1774</c:v>
                </c:pt>
                <c:pt idx="187">
                  <c:v>1902</c:v>
                </c:pt>
                <c:pt idx="188">
                  <c:v>1778</c:v>
                </c:pt>
                <c:pt idx="189">
                  <c:v>1906</c:v>
                </c:pt>
                <c:pt idx="190">
                  <c:v>1782</c:v>
                </c:pt>
                <c:pt idx="191">
                  <c:v>1910</c:v>
                </c:pt>
                <c:pt idx="192">
                  <c:v>1786</c:v>
                </c:pt>
                <c:pt idx="193">
                  <c:v>1914</c:v>
                </c:pt>
                <c:pt idx="194">
                  <c:v>1790</c:v>
                </c:pt>
                <c:pt idx="195">
                  <c:v>1918</c:v>
                </c:pt>
                <c:pt idx="196">
                  <c:v>1795</c:v>
                </c:pt>
                <c:pt idx="197">
                  <c:v>1923</c:v>
                </c:pt>
                <c:pt idx="198">
                  <c:v>1799</c:v>
                </c:pt>
                <c:pt idx="199">
                  <c:v>1927</c:v>
                </c:pt>
                <c:pt idx="200">
                  <c:v>1803</c:v>
                </c:pt>
                <c:pt idx="201">
                  <c:v>1931</c:v>
                </c:pt>
                <c:pt idx="202">
                  <c:v>1807</c:v>
                </c:pt>
                <c:pt idx="203">
                  <c:v>1935</c:v>
                </c:pt>
                <c:pt idx="204">
                  <c:v>1811</c:v>
                </c:pt>
                <c:pt idx="205">
                  <c:v>1939</c:v>
                </c:pt>
                <c:pt idx="206">
                  <c:v>1815</c:v>
                </c:pt>
                <c:pt idx="207">
                  <c:v>1943</c:v>
                </c:pt>
                <c:pt idx="208">
                  <c:v>1819</c:v>
                </c:pt>
                <c:pt idx="209">
                  <c:v>1947</c:v>
                </c:pt>
                <c:pt idx="210">
                  <c:v>1823</c:v>
                </c:pt>
                <c:pt idx="211">
                  <c:v>1951</c:v>
                </c:pt>
                <c:pt idx="212">
                  <c:v>1827</c:v>
                </c:pt>
                <c:pt idx="213">
                  <c:v>1955</c:v>
                </c:pt>
                <c:pt idx="214">
                  <c:v>1831</c:v>
                </c:pt>
                <c:pt idx="215">
                  <c:v>1959</c:v>
                </c:pt>
                <c:pt idx="216">
                  <c:v>1835</c:v>
                </c:pt>
                <c:pt idx="217">
                  <c:v>1963</c:v>
                </c:pt>
                <c:pt idx="218">
                  <c:v>1839</c:v>
                </c:pt>
                <c:pt idx="219">
                  <c:v>1967</c:v>
                </c:pt>
                <c:pt idx="220">
                  <c:v>1843</c:v>
                </c:pt>
                <c:pt idx="221">
                  <c:v>1971</c:v>
                </c:pt>
                <c:pt idx="222">
                  <c:v>1847</c:v>
                </c:pt>
                <c:pt idx="223">
                  <c:v>1975</c:v>
                </c:pt>
                <c:pt idx="224">
                  <c:v>1851</c:v>
                </c:pt>
                <c:pt idx="225">
                  <c:v>1979</c:v>
                </c:pt>
                <c:pt idx="226">
                  <c:v>1855</c:v>
                </c:pt>
                <c:pt idx="227">
                  <c:v>1983</c:v>
                </c:pt>
                <c:pt idx="228">
                  <c:v>1859</c:v>
                </c:pt>
                <c:pt idx="229">
                  <c:v>1987</c:v>
                </c:pt>
                <c:pt idx="230">
                  <c:v>1863</c:v>
                </c:pt>
                <c:pt idx="231">
                  <c:v>1991</c:v>
                </c:pt>
                <c:pt idx="232">
                  <c:v>1867</c:v>
                </c:pt>
                <c:pt idx="233">
                  <c:v>1995</c:v>
                </c:pt>
                <c:pt idx="234">
                  <c:v>1871</c:v>
                </c:pt>
                <c:pt idx="235">
                  <c:v>1999</c:v>
                </c:pt>
                <c:pt idx="236">
                  <c:v>1875</c:v>
                </c:pt>
                <c:pt idx="237">
                  <c:v>2003</c:v>
                </c:pt>
                <c:pt idx="238">
                  <c:v>1879</c:v>
                </c:pt>
                <c:pt idx="239">
                  <c:v>2007</c:v>
                </c:pt>
                <c:pt idx="240">
                  <c:v>1755</c:v>
                </c:pt>
                <c:pt idx="241">
                  <c:v>1883</c:v>
                </c:pt>
                <c:pt idx="242">
                  <c:v>2011</c:v>
                </c:pt>
                <c:pt idx="243">
                  <c:v>1759</c:v>
                </c:pt>
                <c:pt idx="244">
                  <c:v>1887</c:v>
                </c:pt>
                <c:pt idx="245">
                  <c:v>1763</c:v>
                </c:pt>
                <c:pt idx="246">
                  <c:v>1891</c:v>
                </c:pt>
                <c:pt idx="247">
                  <c:v>1767</c:v>
                </c:pt>
                <c:pt idx="248">
                  <c:v>1895</c:v>
                </c:pt>
                <c:pt idx="249">
                  <c:v>1771</c:v>
                </c:pt>
                <c:pt idx="250">
                  <c:v>1899</c:v>
                </c:pt>
                <c:pt idx="251">
                  <c:v>1775</c:v>
                </c:pt>
                <c:pt idx="252">
                  <c:v>1903</c:v>
                </c:pt>
                <c:pt idx="253">
                  <c:v>1779</c:v>
                </c:pt>
                <c:pt idx="254">
                  <c:v>1907</c:v>
                </c:pt>
                <c:pt idx="255">
                  <c:v>1783</c:v>
                </c:pt>
                <c:pt idx="256">
                  <c:v>1911</c:v>
                </c:pt>
                <c:pt idx="257">
                  <c:v>1787</c:v>
                </c:pt>
                <c:pt idx="258">
                  <c:v>1915</c:v>
                </c:pt>
                <c:pt idx="259">
                  <c:v>1791</c:v>
                </c:pt>
                <c:pt idx="260">
                  <c:v>1919</c:v>
                </c:pt>
              </c:numCache>
            </c:numRef>
          </c:xVal>
          <c:yVal>
            <c:numRef>
              <c:f>'out-file'!$B$1:$B$261</c:f>
              <c:numCache>
                <c:formatCode>General</c:formatCode>
                <c:ptCount val="261"/>
                <c:pt idx="0">
                  <c:v>-0.31435360265341999</c:v>
                </c:pt>
                <c:pt idx="1">
                  <c:v>-0.13412156859664201</c:v>
                </c:pt>
                <c:pt idx="2">
                  <c:v>-0.31460509331409697</c:v>
                </c:pt>
                <c:pt idx="3">
                  <c:v>-0.119346703434005</c:v>
                </c:pt>
                <c:pt idx="4">
                  <c:v>-0.31464398154643097</c:v>
                </c:pt>
                <c:pt idx="5">
                  <c:v>-0.10432862110395</c:v>
                </c:pt>
                <c:pt idx="6">
                  <c:v>-0.31447153568172598</c:v>
                </c:pt>
                <c:pt idx="7">
                  <c:v>-8.9178474927535695E-2</c:v>
                </c:pt>
                <c:pt idx="8">
                  <c:v>-0.314085991766132</c:v>
                </c:pt>
                <c:pt idx="9">
                  <c:v>-3.5647581473276901E-2</c:v>
                </c:pt>
                <c:pt idx="10">
                  <c:v>-0.31348257439952099</c:v>
                </c:pt>
                <c:pt idx="11">
                  <c:v>3.5216561146423301E-3</c:v>
                </c:pt>
                <c:pt idx="12">
                  <c:v>-0.31265350276927101</c:v>
                </c:pt>
                <c:pt idx="13">
                  <c:v>2.92168807800402E-2</c:v>
                </c:pt>
                <c:pt idx="14">
                  <c:v>-0.31158798419177702</c:v>
                </c:pt>
                <c:pt idx="15">
                  <c:v>4.95824793086369E-2</c:v>
                </c:pt>
                <c:pt idx="16">
                  <c:v>-0.31027219881159601</c:v>
                </c:pt>
                <c:pt idx="17">
                  <c:v>6.6729854513217196E-2</c:v>
                </c:pt>
                <c:pt idx="18">
                  <c:v>-0.30868928079887598</c:v>
                </c:pt>
                <c:pt idx="19">
                  <c:v>8.1581467783850295E-2</c:v>
                </c:pt>
                <c:pt idx="20">
                  <c:v>-0.30681930353162401</c:v>
                </c:pt>
                <c:pt idx="21">
                  <c:v>9.4639044881992707E-2</c:v>
                </c:pt>
                <c:pt idx="22">
                  <c:v>-0.30463927891696302</c:v>
                </c:pt>
                <c:pt idx="23">
                  <c:v>0.106215116749259</c:v>
                </c:pt>
                <c:pt idx="24">
                  <c:v>-0.30212318421131001</c:v>
                </c:pt>
                <c:pt idx="25">
                  <c:v>0.116524694106898</c:v>
                </c:pt>
                <c:pt idx="26">
                  <c:v>-0.29924203338766597</c:v>
                </c:pt>
                <c:pt idx="27">
                  <c:v>0.12572772141521699</c:v>
                </c:pt>
                <c:pt idx="28">
                  <c:v>-0.29596401411069201</c:v>
                </c:pt>
                <c:pt idx="29">
                  <c:v>0.13395077211711601</c:v>
                </c:pt>
                <c:pt idx="30">
                  <c:v>-0.29225471541855602</c:v>
                </c:pt>
                <c:pt idx="31">
                  <c:v>0.14129886581724899</c:v>
                </c:pt>
                <c:pt idx="32">
                  <c:v>-0.28807747479444101</c:v>
                </c:pt>
                <c:pt idx="33">
                  <c:v>0.14786218129074599</c:v>
                </c:pt>
                <c:pt idx="34">
                  <c:v>-0.283393875740168</c:v>
                </c:pt>
                <c:pt idx="35">
                  <c:v>0.15371998429570699</c:v>
                </c:pt>
                <c:pt idx="36">
                  <c:v>-0.27816442730366597</c:v>
                </c:pt>
                <c:pt idx="37">
                  <c:v>0.15894298498235301</c:v>
                </c:pt>
                <c:pt idx="38">
                  <c:v>-0.272349454115766</c:v>
                </c:pt>
                <c:pt idx="39">
                  <c:v>0.16359479623306999</c:v>
                </c:pt>
                <c:pt idx="40">
                  <c:v>-0.265910218109768</c:v>
                </c:pt>
                <c:pt idx="41">
                  <c:v>0.16773287670657899</c:v>
                </c:pt>
                <c:pt idx="42">
                  <c:v>-0.25881028008461099</c:v>
                </c:pt>
                <c:pt idx="43">
                  <c:v>0.17140918148703499</c:v>
                </c:pt>
                <c:pt idx="44">
                  <c:v>-0.25101708992563199</c:v>
                </c:pt>
                <c:pt idx="45">
                  <c:v>0.17467064966911799</c:v>
                </c:pt>
                <c:pt idx="46">
                  <c:v>-0.30074125508232602</c:v>
                </c:pt>
                <c:pt idx="47">
                  <c:v>-0.24250376879454699</c:v>
                </c:pt>
                <c:pt idx="48">
                  <c:v>0.177559602558611</c:v>
                </c:pt>
                <c:pt idx="49">
                  <c:v>-0.30349248513493998</c:v>
                </c:pt>
                <c:pt idx="50">
                  <c:v>-0.23325101646854099</c:v>
                </c:pt>
                <c:pt idx="51">
                  <c:v>-0.30587302603623301</c:v>
                </c:pt>
                <c:pt idx="52">
                  <c:v>-0.22324904545479801</c:v>
                </c:pt>
                <c:pt idx="53">
                  <c:v>-0.30791440288323602</c:v>
                </c:pt>
                <c:pt idx="54">
                  <c:v>-0.212499415401842</c:v>
                </c:pt>
                <c:pt idx="55">
                  <c:v>-0.309644504338972</c:v>
                </c:pt>
                <c:pt idx="56">
                  <c:v>-0.20101662262792799</c:v>
                </c:pt>
                <c:pt idx="57">
                  <c:v>-0.31108761109477701</c:v>
                </c:pt>
                <c:pt idx="58">
                  <c:v>-0.188829296101099</c:v>
                </c:pt>
                <c:pt idx="59">
                  <c:v>-0.312264462318326</c:v>
                </c:pt>
                <c:pt idx="60">
                  <c:v>-0.17598086689564699</c:v>
                </c:pt>
                <c:pt idx="61">
                  <c:v>-0.31319234202297203</c:v>
                </c:pt>
                <c:pt idx="62">
                  <c:v>-0.162529613429655</c:v>
                </c:pt>
                <c:pt idx="63">
                  <c:v>-0.31388517210032302</c:v>
                </c:pt>
                <c:pt idx="64">
                  <c:v>-0.14854803555371501</c:v>
                </c:pt>
                <c:pt idx="65">
                  <c:v>-0.314436591108047</c:v>
                </c:pt>
                <c:pt idx="66">
                  <c:v>-0.13045653462870899</c:v>
                </c:pt>
                <c:pt idx="67">
                  <c:v>-0.31463464519557299</c:v>
                </c:pt>
                <c:pt idx="68">
                  <c:v>-0.115610722584555</c:v>
                </c:pt>
                <c:pt idx="69">
                  <c:v>-0.31462069995052799</c:v>
                </c:pt>
                <c:pt idx="70">
                  <c:v>-0.100549033711202</c:v>
                </c:pt>
                <c:pt idx="71">
                  <c:v>-0.31439526281473201</c:v>
                </c:pt>
                <c:pt idx="72">
                  <c:v>-8.5383661752273798E-2</c:v>
                </c:pt>
                <c:pt idx="73">
                  <c:v>-0.313955815626</c:v>
                </c:pt>
                <c:pt idx="74">
                  <c:v>-2.32249600311332E-2</c:v>
                </c:pt>
                <c:pt idx="75">
                  <c:v>-0.31329683160217803</c:v>
                </c:pt>
                <c:pt idx="76">
                  <c:v>1.0666337311528501E-2</c:v>
                </c:pt>
                <c:pt idx="77">
                  <c:v>-0.31240977798772901</c:v>
                </c:pt>
                <c:pt idx="78">
                  <c:v>3.4690581155651899E-2</c:v>
                </c:pt>
                <c:pt idx="79">
                  <c:v>-0.31128310698336098</c:v>
                </c:pt>
                <c:pt idx="80">
                  <c:v>5.4124012991867997E-2</c:v>
                </c:pt>
                <c:pt idx="81">
                  <c:v>-0.30990223899365998</c:v>
                </c:pt>
                <c:pt idx="82">
                  <c:v>7.06337813032967E-2</c:v>
                </c:pt>
                <c:pt idx="83">
                  <c:v>-0.30824954402391003</c:v>
                </c:pt>
                <c:pt idx="84">
                  <c:v>8.4999579704124098E-2</c:v>
                </c:pt>
                <c:pt idx="85">
                  <c:v>-0.30630432932900498</c:v>
                </c:pt>
                <c:pt idx="86">
                  <c:v>9.7662320370677E-2</c:v>
                </c:pt>
                <c:pt idx="87">
                  <c:v>-0.30404284422031103</c:v>
                </c:pt>
                <c:pt idx="88">
                  <c:v>0.108904271150809</c:v>
                </c:pt>
                <c:pt idx="89">
                  <c:v>-0.30143831627142298</c:v>
                </c:pt>
                <c:pt idx="90">
                  <c:v>0.11892379056823001</c:v>
                </c:pt>
                <c:pt idx="91">
                  <c:v>-0.29846103695267601</c:v>
                </c:pt>
                <c:pt idx="92">
                  <c:v>0.12787095085191799</c:v>
                </c:pt>
                <c:pt idx="93">
                  <c:v>-0.29507851877756602</c:v>
                </c:pt>
                <c:pt idx="94">
                  <c:v>0.13586608399408401</c:v>
                </c:pt>
                <c:pt idx="95">
                  <c:v>-0.291255750021993</c:v>
                </c:pt>
                <c:pt idx="96">
                  <c:v>0.14301000709763301</c:v>
                </c:pt>
                <c:pt idx="97">
                  <c:v>-0.28695557644735598</c:v>
                </c:pt>
                <c:pt idx="98">
                  <c:v>0.14938987910238699</c:v>
                </c:pt>
                <c:pt idx="99">
                  <c:v>-0.282139241462385</c:v>
                </c:pt>
                <c:pt idx="100">
                  <c:v>0.15508264962704299</c:v>
                </c:pt>
                <c:pt idx="101">
                  <c:v>-0.276767115802938</c:v>
                </c:pt>
                <c:pt idx="102">
                  <c:v>0.16015714291930999</c:v>
                </c:pt>
                <c:pt idx="103">
                  <c:v>-0.27079964390893202</c:v>
                </c:pt>
                <c:pt idx="104">
                  <c:v>0.164675359232382</c:v>
                </c:pt>
                <c:pt idx="105">
                  <c:v>-0.26419852548469003</c:v>
                </c:pt>
                <c:pt idx="106">
                  <c:v>0.16869332838387499</c:v>
                </c:pt>
                <c:pt idx="107">
                  <c:v>-0.25692813617246402</c:v>
                </c:pt>
                <c:pt idx="108">
                  <c:v>0.172261710183332</c:v>
                </c:pt>
                <c:pt idx="109">
                  <c:v>-0.29841356856187101</c:v>
                </c:pt>
                <c:pt idx="110">
                  <c:v>-0.248957170321355</c:v>
                </c:pt>
                <c:pt idx="111">
                  <c:v>0.175426254362266</c:v>
                </c:pt>
                <c:pt idx="112">
                  <c:v>-0.301465674990682</c:v>
                </c:pt>
                <c:pt idx="113">
                  <c:v>-0.24026046196925299</c:v>
                </c:pt>
                <c:pt idx="114">
                  <c:v>0.17822818369059401</c:v>
                </c:pt>
                <c:pt idx="115">
                  <c:v>-0.30412107891635198</c:v>
                </c:pt>
                <c:pt idx="116">
                  <c:v>-0.23082090929861199</c:v>
                </c:pt>
                <c:pt idx="117">
                  <c:v>-0.30641401537592999</c:v>
                </c:pt>
                <c:pt idx="118">
                  <c:v>-0.22063139662152001</c:v>
                </c:pt>
                <c:pt idx="119">
                  <c:v>-0.30837510060166701</c:v>
                </c:pt>
                <c:pt idx="120">
                  <c:v>-0.20969658161709701</c:v>
                </c:pt>
                <c:pt idx="121">
                  <c:v>-0.31003131675226803</c:v>
                </c:pt>
                <c:pt idx="122">
                  <c:v>-0.198034400143104</c:v>
                </c:pt>
                <c:pt idx="123">
                  <c:v>-0.31140605186195403</c:v>
                </c:pt>
                <c:pt idx="124">
                  <c:v>-0.18567714199312699</c:v>
                </c:pt>
                <c:pt idx="125">
                  <c:v>-0.31251917275896002</c:v>
                </c:pt>
                <c:pt idx="126">
                  <c:v>-0.172671971688105</c:v>
                </c:pt>
                <c:pt idx="127">
                  <c:v>-0.313387114176093</c:v>
                </c:pt>
                <c:pt idx="128">
                  <c:v>-0.15908080810699399</c:v>
                </c:pt>
                <c:pt idx="129">
                  <c:v>-0.314022971853477</c:v>
                </c:pt>
                <c:pt idx="130">
                  <c:v>-0.14497953024299101</c:v>
                </c:pt>
                <c:pt idx="131">
                  <c:v>-0.314506121902558</c:v>
                </c:pt>
                <c:pt idx="132">
                  <c:v>-0.126771285180796</c:v>
                </c:pt>
                <c:pt idx="133">
                  <c:v>-0.31465096204180798</c:v>
                </c:pt>
                <c:pt idx="134">
                  <c:v>-0.111861223664628</c:v>
                </c:pt>
                <c:pt idx="135">
                  <c:v>-0.31458421487467902</c:v>
                </c:pt>
                <c:pt idx="136">
                  <c:v>-9.6762954908863302E-2</c:v>
                </c:pt>
                <c:pt idx="137">
                  <c:v>-0.31430562900065201</c:v>
                </c:pt>
                <c:pt idx="138">
                  <c:v>-8.1589527249002897E-2</c:v>
                </c:pt>
                <c:pt idx="139">
                  <c:v>-0.31381193310362798</c:v>
                </c:pt>
                <c:pt idx="140">
                  <c:v>-1.30895132516251E-2</c:v>
                </c:pt>
                <c:pt idx="141">
                  <c:v>-0.31309684917220798</c:v>
                </c:pt>
                <c:pt idx="142">
                  <c:v>1.72676362729908E-2</c:v>
                </c:pt>
                <c:pt idx="143">
                  <c:v>-0.31215109192159202</c:v>
                </c:pt>
                <c:pt idx="144">
                  <c:v>3.9889087447267102E-2</c:v>
                </c:pt>
                <c:pt idx="145">
                  <c:v>-0.31096235736160999</c:v>
                </c:pt>
                <c:pt idx="146">
                  <c:v>5.8486426921374103E-2</c:v>
                </c:pt>
                <c:pt idx="147">
                  <c:v>-0.30951530495495899</c:v>
                </c:pt>
                <c:pt idx="148">
                  <c:v>7.4405194298706998E-2</c:v>
                </c:pt>
                <c:pt idx="149">
                  <c:v>-0.30779153971721801</c:v>
                </c:pt>
                <c:pt idx="150">
                  <c:v>8.8311970157271394E-2</c:v>
                </c:pt>
                <c:pt idx="151">
                  <c:v>-0.30576960301136102</c:v>
                </c:pt>
                <c:pt idx="152">
                  <c:v>0.10059718445921501</c:v>
                </c:pt>
                <c:pt idx="153">
                  <c:v>-0.30342498372800297</c:v>
                </c:pt>
                <c:pt idx="154">
                  <c:v>0.111517249508614</c:v>
                </c:pt>
                <c:pt idx="155">
                  <c:v>-0.300730165002218</c:v>
                </c:pt>
                <c:pt idx="156">
                  <c:v>0.121256004882764</c:v>
                </c:pt>
                <c:pt idx="157">
                  <c:v>-0.29765472549571198</c:v>
                </c:pt>
                <c:pt idx="158">
                  <c:v>0.129954771258845</c:v>
                </c:pt>
                <c:pt idx="159">
                  <c:v>-0.29416551834621102</c:v>
                </c:pt>
                <c:pt idx="160">
                  <c:v>0.13772826047535999</c:v>
                </c:pt>
                <c:pt idx="161">
                  <c:v>-0.290226954770059</c:v>
                </c:pt>
                <c:pt idx="162">
                  <c:v>0.144673444203158</c:v>
                </c:pt>
                <c:pt idx="163">
                  <c:v>-0.28580142241296502</c:v>
                </c:pt>
                <c:pt idx="164">
                  <c:v>0.15087467226829701</c:v>
                </c:pt>
                <c:pt idx="165">
                  <c:v>-0.28084987005976397</c:v>
                </c:pt>
                <c:pt idx="166">
                  <c:v>0.156406705678169</c:v>
                </c:pt>
                <c:pt idx="167">
                  <c:v>-0.27533258918872</c:v>
                </c:pt>
                <c:pt idx="168">
                  <c:v>0.161336562543341</c:v>
                </c:pt>
                <c:pt idx="169">
                  <c:v>-0.26921021787297</c:v>
                </c:pt>
                <c:pt idx="170">
                  <c:v>0.16572468291957801</c:v>
                </c:pt>
                <c:pt idx="171">
                  <c:v>-0.26244498245910902</c:v>
                </c:pt>
                <c:pt idx="172">
                  <c:v>0.16962570478029601</c:v>
                </c:pt>
                <c:pt idx="173">
                  <c:v>-0.25500217631729</c:v>
                </c:pt>
                <c:pt idx="174">
                  <c:v>0.17308902110716601</c:v>
                </c:pt>
                <c:pt idx="175">
                  <c:v>-0.29921579214969302</c:v>
                </c:pt>
                <c:pt idx="176">
                  <c:v>-0.24685185243628399</c:v>
                </c:pt>
                <c:pt idx="177">
                  <c:v>0.17615921605267601</c:v>
                </c:pt>
                <c:pt idx="178">
                  <c:v>-0.30216531825482401</c:v>
                </c:pt>
                <c:pt idx="179">
                  <c:v>-0.23797067852897699</c:v>
                </c:pt>
                <c:pt idx="180">
                  <c:v>-0.30472703620402097</c:v>
                </c:pt>
                <c:pt idx="181">
                  <c:v>-0.22834387196009501</c:v>
                </c:pt>
                <c:pt idx="182">
                  <c:v>-0.306934281792757</c:v>
                </c:pt>
                <c:pt idx="183">
                  <c:v>-0.21796710128082999</c:v>
                </c:pt>
                <c:pt idx="184">
                  <c:v>-0.308816761572905</c:v>
                </c:pt>
                <c:pt idx="185">
                  <c:v>-0.20684821698060499</c:v>
                </c:pt>
                <c:pt idx="186">
                  <c:v>-0.31040055380380399</c:v>
                </c:pt>
                <c:pt idx="187">
                  <c:v>-0.19500866231898301</c:v>
                </c:pt>
                <c:pt idx="188">
                  <c:v>-0.31170815850130101</c:v>
                </c:pt>
                <c:pt idx="189">
                  <c:v>-0.18248442089467901</c:v>
                </c:pt>
                <c:pt idx="190">
                  <c:v>-0.31275857578258298</c:v>
                </c:pt>
                <c:pt idx="191">
                  <c:v>-0.16932638331514299</c:v>
                </c:pt>
                <c:pt idx="192">
                  <c:v>-0.31356739695992603</c:v>
                </c:pt>
                <c:pt idx="193">
                  <c:v>-0.155600059151452</c:v>
                </c:pt>
                <c:pt idx="194">
                  <c:v>-0.31414689718482802</c:v>
                </c:pt>
                <c:pt idx="195">
                  <c:v>-0.141384615987177</c:v>
                </c:pt>
                <c:pt idx="196">
                  <c:v>-0.314562268756366</c:v>
                </c:pt>
                <c:pt idx="197">
                  <c:v>-0.123067453913193</c:v>
                </c:pt>
                <c:pt idx="198">
                  <c:v>-0.31465406955698799</c:v>
                </c:pt>
                <c:pt idx="199">
                  <c:v>-0.108099939606186</c:v>
                </c:pt>
                <c:pt idx="200">
                  <c:v>-0.31453450461526899</c:v>
                </c:pt>
                <c:pt idx="201">
                  <c:v>-9.2972171155730796E-2</c:v>
                </c:pt>
                <c:pt idx="202">
                  <c:v>-0.31420256548230102</c:v>
                </c:pt>
                <c:pt idx="203">
                  <c:v>-5.3403806002006803E-2</c:v>
                </c:pt>
                <c:pt idx="204">
                  <c:v>-0.31365422850595098</c:v>
                </c:pt>
                <c:pt idx="205">
                  <c:v>-4.3168825329986203E-3</c:v>
                </c:pt>
                <c:pt idx="206">
                  <c:v>-0.31288246439526002</c:v>
                </c:pt>
                <c:pt idx="207">
                  <c:v>2.3427071044689E-2</c:v>
                </c:pt>
                <c:pt idx="208">
                  <c:v>-0.31187723460022798</c:v>
                </c:pt>
                <c:pt idx="209">
                  <c:v>4.4844487251129501E-2</c:v>
                </c:pt>
                <c:pt idx="210">
                  <c:v>-0.31062547779400601</c:v>
                </c:pt>
                <c:pt idx="211">
                  <c:v>6.2684261800013102E-2</c:v>
                </c:pt>
                <c:pt idx="212">
                  <c:v>-0.30911109133626602</c:v>
                </c:pt>
                <c:pt idx="213">
                  <c:v>7.8052081095953199E-2</c:v>
                </c:pt>
                <c:pt idx="214">
                  <c:v>-0.30731491462079302</c:v>
                </c:pt>
                <c:pt idx="215">
                  <c:v>9.1523624468556997E-2</c:v>
                </c:pt>
                <c:pt idx="216">
                  <c:v>-0.305214723743709</c:v>
                </c:pt>
                <c:pt idx="217">
                  <c:v>0.10344706342992301</c:v>
                </c:pt>
                <c:pt idx="218">
                  <c:v>-0.30278525000190798</c:v>
                </c:pt>
                <c:pt idx="219">
                  <c:v>0.114056595403492</c:v>
                </c:pt>
                <c:pt idx="220">
                  <c:v>-0.29999823830917599</c:v>
                </c:pt>
                <c:pt idx="221">
                  <c:v>0.123523345631434</c:v>
                </c:pt>
                <c:pt idx="222">
                  <c:v>-0.29682256557068698</c:v>
                </c:pt>
                <c:pt idx="223">
                  <c:v>0.13198084620876899</c:v>
                </c:pt>
                <c:pt idx="224">
                  <c:v>-0.29322444312561402</c:v>
                </c:pt>
                <c:pt idx="225">
                  <c:v>0.13953872822838001</c:v>
                </c:pt>
                <c:pt idx="226">
                  <c:v>-0.28916773112164101</c:v>
                </c:pt>
                <c:pt idx="227">
                  <c:v>0.14629043017643101</c:v>
                </c:pt>
                <c:pt idx="228">
                  <c:v>-0.28461439548182998</c:v>
                </c:pt>
                <c:pt idx="229">
                  <c:v>0.15231767815936101</c:v>
                </c:pt>
                <c:pt idx="230">
                  <c:v>-0.27952513908644699</c:v>
                </c:pt>
                <c:pt idx="231">
                  <c:v>0.15769315757726901</c:v>
                </c:pt>
                <c:pt idx="232">
                  <c:v>-0.27386023682071398</c:v>
                </c:pt>
                <c:pt idx="233">
                  <c:v>0.162482151834033</c:v>
                </c:pt>
                <c:pt idx="234">
                  <c:v>-0.267580597995139</c:v>
                </c:pt>
                <c:pt idx="235">
                  <c:v>0.166743588486576</c:v>
                </c:pt>
                <c:pt idx="236">
                  <c:v>-0.260649068130136</c:v>
                </c:pt>
                <c:pt idx="237">
                  <c:v>0.17053074802165499</c:v>
                </c:pt>
                <c:pt idx="238">
                  <c:v>-0.253031964359341</c:v>
                </c:pt>
                <c:pt idx="239">
                  <c:v>0.17389178359587701</c:v>
                </c:pt>
                <c:pt idx="240">
                  <c:v>-0.29999148864994701</c:v>
                </c:pt>
                <c:pt idx="241">
                  <c:v>-0.24470081465940999</c:v>
                </c:pt>
                <c:pt idx="242">
                  <c:v>0.17687013677962199</c:v>
                </c:pt>
                <c:pt idx="243">
                  <c:v>-0.30284074093332403</c:v>
                </c:pt>
                <c:pt idx="244">
                  <c:v>-0.23563424190801999</c:v>
                </c:pt>
                <c:pt idx="245">
                  <c:v>-0.30531085673807201</c:v>
                </c:pt>
                <c:pt idx="246">
                  <c:v>-0.225819902176988</c:v>
                </c:pt>
                <c:pt idx="247">
                  <c:v>-0.30743426809365998</c:v>
                </c:pt>
                <c:pt idx="248">
                  <c:v>-0.215256357168331</c:v>
                </c:pt>
                <c:pt idx="249">
                  <c:v>-0.30923977206180098</c:v>
                </c:pt>
                <c:pt idx="250">
                  <c:v>-0.20395473907189601</c:v>
                </c:pt>
                <c:pt idx="251">
                  <c:v>-0.310752546231578</c:v>
                </c:pt>
                <c:pt idx="252">
                  <c:v>-0.191940058358606</c:v>
                </c:pt>
                <c:pt idx="253">
                  <c:v>-0.31199420757233198</c:v>
                </c:pt>
                <c:pt idx="254">
                  <c:v>-0.17925201571751301</c:v>
                </c:pt>
                <c:pt idx="255">
                  <c:v>-0.31298289523766398</c:v>
                </c:pt>
                <c:pt idx="256">
                  <c:v>-0.165945209930069</c:v>
                </c:pt>
                <c:pt idx="257">
                  <c:v>-0.31373336294685999</c:v>
                </c:pt>
                <c:pt idx="258">
                  <c:v>-0.15208868100110001</c:v>
                </c:pt>
                <c:pt idx="259">
                  <c:v>-0.31425707069055803</c:v>
                </c:pt>
                <c:pt idx="260">
                  <c:v>-0.13776478501783099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3676064"/>
        <c:axId val="1923678240"/>
      </c:scatterChart>
      <c:valAx>
        <c:axId val="1923676064"/>
        <c:scaling>
          <c:orientation val="minMax"/>
          <c:max val="2020"/>
          <c:min val="17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678240"/>
        <c:crossesAt val="-2"/>
        <c:crossBetween val="midCat"/>
      </c:valAx>
      <c:valAx>
        <c:axId val="1923678240"/>
        <c:scaling>
          <c:orientation val="minMax"/>
          <c:max val="1.4"/>
          <c:min val="-2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Deviation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67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55567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015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14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2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15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55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00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61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10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000" dirty="0" smtClean="0"/>
              <a:t>Evolutionary Symbolic </a:t>
            </a:r>
            <a:r>
              <a:rPr lang="en" sz="4000" dirty="0"/>
              <a:t>Regression of the Deviation of Land-Surface Temperature by </a:t>
            </a:r>
            <a:r>
              <a:rPr lang="en" sz="4000" dirty="0" smtClean="0"/>
              <a:t>Year</a:t>
            </a:r>
            <a:endParaRPr lang="en" sz="4000" dirty="0"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Mike Dean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92" y="236779"/>
            <a:ext cx="6822015" cy="466994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656"/>
            <a:ext cx="7322783" cy="46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27001"/>
            <a:ext cx="7162800" cy="46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3" y="76200"/>
            <a:ext cx="8256236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10" y="285750"/>
            <a:ext cx="76710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412812"/>
              </p:ext>
            </p:extLst>
          </p:nvPr>
        </p:nvGraphicFramePr>
        <p:xfrm>
          <a:off x="1014412" y="80963"/>
          <a:ext cx="7115175" cy="498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76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34261"/>
            <a:ext cx="7000874" cy="4786746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391848"/>
              </p:ext>
            </p:extLst>
          </p:nvPr>
        </p:nvGraphicFramePr>
        <p:xfrm>
          <a:off x="1114424" y="130843"/>
          <a:ext cx="6819900" cy="4786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66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	Outcome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771775" y="2019299"/>
            <a:ext cx="3600450" cy="6286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Is </a:t>
            </a:r>
            <a:r>
              <a:rPr lang="en" dirty="0"/>
              <a:t>there a pattern</a:t>
            </a:r>
            <a:r>
              <a:rPr lang="en" dirty="0" smtClean="0"/>
              <a:t>?</a:t>
            </a:r>
          </a:p>
          <a:p>
            <a:pPr>
              <a:buNone/>
            </a:pP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3134747" y="3319773"/>
            <a:ext cx="2874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2015: 8.88°C = 47.98°F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indent="457200">
              <a:buNone/>
            </a:pPr>
            <a:r>
              <a:rPr lang="en"/>
              <a:t>Objective	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 identify a pattern in global temperature if one exists.</a:t>
            </a:r>
          </a:p>
          <a:p>
            <a:endParaRPr lang="en"/>
          </a:p>
          <a:p>
            <a:endParaRPr lang="en"/>
          </a:p>
        </p:txBody>
      </p:sp>
      <p:pic>
        <p:nvPicPr>
          <p:cNvPr id="3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81400" y="2623100"/>
            <a:ext cx="2143599" cy="213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indent="457200">
              <a:buNone/>
            </a:pPr>
            <a:r>
              <a:rPr lang="en"/>
              <a:t>Data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 dirty="0"/>
              <a:t>Obtained from Berkley Earth, dedicated to studying climate change and reduce greenhouse gas emissions.</a:t>
            </a:r>
          </a:p>
          <a:p>
            <a:endParaRPr lang="en" sz="2000" dirty="0"/>
          </a:p>
          <a:p>
            <a:pPr marL="2286000" lvl="0" indent="0" rtl="0">
              <a:buNone/>
            </a:pPr>
            <a:r>
              <a:rPr lang="en" sz="2000" dirty="0"/>
              <a:t>The values represent the deviation from the average land-temperature recorded between Jan 1951 and Dec 1980: </a:t>
            </a:r>
            <a:r>
              <a:rPr lang="en" sz="2000" b="1" dirty="0"/>
              <a:t>8.70°C +/- 0.06°C. </a:t>
            </a:r>
          </a:p>
          <a:p>
            <a:endParaRPr lang="en" sz="2000" b="1" dirty="0"/>
          </a:p>
          <a:p>
            <a:pPr lvl="0" rtl="0">
              <a:buNone/>
            </a:pPr>
            <a:r>
              <a:rPr lang="en" sz="2000" dirty="0"/>
              <a:t>Deviations were measured for all years between 1753 and 2013.</a:t>
            </a:r>
          </a:p>
          <a:p>
            <a:endParaRPr lang="en" sz="2000" dirty="0"/>
          </a:p>
          <a:p>
            <a:endParaRPr lang="en" sz="2000" dirty="0"/>
          </a:p>
          <a:p>
            <a:endParaRPr lang="en" sz="2000" dirty="0"/>
          </a:p>
          <a:p>
            <a:endParaRPr lang="en" sz="2000" dirty="0"/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6600" y="2380212"/>
            <a:ext cx="23241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	Methods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Using Clojush/PushGP evolution was performed on the numerical value of the year (i.e. 1851 would be 1851.0). </a:t>
            </a:r>
          </a:p>
          <a:p>
            <a:endParaRPr lang="en" sz="2400" dirty="0"/>
          </a:p>
          <a:p>
            <a:pPr lvl="0" rtl="0">
              <a:buNone/>
            </a:pPr>
            <a:r>
              <a:rPr lang="en" sz="2400" dirty="0"/>
              <a:t>Push was </a:t>
            </a:r>
            <a:r>
              <a:rPr lang="en" sz="2400" dirty="0" smtClean="0"/>
              <a:t>given </a:t>
            </a:r>
            <a:r>
              <a:rPr lang="en" sz="2400" dirty="0" smtClean="0"/>
              <a:t>random sequences </a:t>
            </a:r>
            <a:r>
              <a:rPr lang="en" sz="2400" dirty="0"/>
              <a:t>of years to train a function to produce the annual deviation which was then tested on </a:t>
            </a:r>
            <a:r>
              <a:rPr lang="en" sz="2400" dirty="0" smtClean="0"/>
              <a:t>another random sequence of years.</a:t>
            </a:r>
            <a:endParaRPr lang="en" sz="2400" dirty="0"/>
          </a:p>
          <a:p>
            <a:endParaRPr lang="en" sz="2400" dirty="0"/>
          </a:p>
          <a:p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	Code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dirty="0" smtClean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train [n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train-data </a:t>
            </a:r>
            <a:r>
              <a:rPr lang="en-US" sz="1100" b="1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rand-nth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partition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100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shuffle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data1</a:t>
            </a:r>
            <a:r>
              <a:rPr lang="en-US" sz="1100" b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test-data </a:t>
            </a:r>
            <a:r>
              <a:rPr lang="en-US" sz="1100" b="1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rand-nth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partition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shuffle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remove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train-data</a:t>
            </a:r>
            <a:r>
              <a:rPr lang="en-US" sz="1100" b="1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data1</a:t>
            </a:r>
            <a:r>
              <a:rPr lang="en-US" sz="1100" b="1" dirty="0" smtClean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 smtClean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 smtClean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 smtClean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 smtClean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argmap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-train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{..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:ultra-probability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:ultra-alternation-rate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0.01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:ultra-alignment-deviation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:ultra-mutation-rate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0.05</a:t>
            </a:r>
          </a:p>
          <a:p>
            <a:r>
              <a:rPr lang="en-US" sz="11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: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return-simplified-on-failure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038600" y="2781300"/>
            <a:ext cx="4448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function above takes two inputs which randomize the dataset and creates two partitions of the data, the first is used to develop a program while the second set is what the program is tested on to determine the error.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6275" y="0"/>
            <a:ext cx="40766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define-registered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float_log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fn</a:t>
            </a:r>
            <a:r>
              <a:rPr lang="en-US" sz="1000" b="1" dirty="0">
                <a:latin typeface="Consolas" panose="020B0609020204030204" pitchFamily="49" charset="0"/>
              </a:rPr>
              <a:t> [state]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empty?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b="1" dirty="0">
                <a:latin typeface="Consolas" panose="020B0609020204030204" pitchFamily="49" charset="0"/>
              </a:rPr>
              <a:t> state</a:t>
            </a:r>
            <a:r>
              <a:rPr lang="en-US" sz="1000" b="1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push-item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keep-number-reasonable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</a:t>
            </a:r>
            <a:r>
              <a:rPr lang="en-US" sz="1000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plog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stack-ref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dirty="0">
                <a:latin typeface="Consolas" panose="020B0609020204030204" pitchFamily="49" charset="0"/>
              </a:rPr>
              <a:t> 0 state</a:t>
            </a:r>
            <a:r>
              <a:rPr lang="en-US" sz="1000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pop-item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dirty="0">
                <a:latin typeface="Consolas" panose="020B0609020204030204" pitchFamily="49" charset="0"/>
              </a:rPr>
              <a:t> state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state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define-registered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float_ex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fn</a:t>
            </a:r>
            <a:r>
              <a:rPr lang="en-US" sz="1000" b="1" dirty="0">
                <a:latin typeface="Consolas" panose="020B0609020204030204" pitchFamily="49" charset="0"/>
              </a:rPr>
              <a:t> [state]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empty?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b="1" dirty="0">
                <a:latin typeface="Consolas" panose="020B0609020204030204" pitchFamily="49" charset="0"/>
              </a:rPr>
              <a:t> state</a:t>
            </a:r>
            <a:r>
              <a:rPr lang="en-US" sz="1000" b="1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push-item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keep-number-reasonable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</a:t>
            </a:r>
            <a:r>
              <a:rPr lang="en-US" sz="1000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>
                <a:solidFill>
                  <a:srgbClr val="7F0055"/>
                </a:solidFill>
                <a:latin typeface="Consolas" panose="020B0609020204030204" pitchFamily="49" charset="0"/>
              </a:rPr>
              <a:t>Math/pow</a:t>
            </a:r>
            <a:r>
              <a:rPr lang="en-US" sz="1000" i="1" dirty="0">
                <a:latin typeface="Consolas" panose="020B0609020204030204" pitchFamily="49" charset="0"/>
              </a:rPr>
              <a:t> Math/E </a:t>
            </a:r>
            <a:r>
              <a:rPr lang="en-US" sz="1000" i="1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>
                <a:solidFill>
                  <a:srgbClr val="7F0055"/>
                </a:solidFill>
                <a:latin typeface="Consolas" panose="020B0609020204030204" pitchFamily="49" charset="0"/>
              </a:rPr>
              <a:t>stack-ref</a:t>
            </a:r>
            <a:r>
              <a:rPr lang="en-US" sz="1000" i="1" dirty="0">
                <a:latin typeface="Consolas" panose="020B0609020204030204" pitchFamily="49" charset="0"/>
              </a:rPr>
              <a:t> 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i="1" dirty="0">
                <a:latin typeface="Consolas" panose="020B0609020204030204" pitchFamily="49" charset="0"/>
              </a:rPr>
              <a:t> 0 state</a:t>
            </a:r>
            <a:r>
              <a:rPr lang="en-US" sz="1000" i="1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sz="1000" i="1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000" i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pop-item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dirty="0">
                <a:latin typeface="Consolas" panose="020B0609020204030204" pitchFamily="49" charset="0"/>
              </a:rPr>
              <a:t> state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state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define-registered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float_cbrt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fn</a:t>
            </a:r>
            <a:r>
              <a:rPr lang="en-US" sz="1000" b="1" dirty="0">
                <a:latin typeface="Consolas" panose="020B0609020204030204" pitchFamily="49" charset="0"/>
              </a:rPr>
              <a:t> [state]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sz="1000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empty?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b="1" dirty="0">
                <a:latin typeface="Consolas" panose="020B0609020204030204" pitchFamily="49" charset="0"/>
              </a:rPr>
              <a:t> state</a:t>
            </a:r>
            <a:r>
              <a:rPr lang="en-US" sz="1000" b="1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push-item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keep-number-reasonable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</a:t>
            </a:r>
            <a:r>
              <a:rPr lang="en-US" sz="1000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>
                <a:solidFill>
                  <a:srgbClr val="7F0055"/>
                </a:solidFill>
                <a:latin typeface="Consolas" panose="020B0609020204030204" pitchFamily="49" charset="0"/>
              </a:rPr>
              <a:t>Math/</a:t>
            </a:r>
            <a:r>
              <a:rPr lang="en-US" sz="1000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cbrt</a:t>
            </a:r>
            <a:r>
              <a:rPr lang="en-US" sz="1000" i="1" dirty="0">
                <a:latin typeface="Consolas" panose="020B0609020204030204" pitchFamily="49" charset="0"/>
              </a:rPr>
              <a:t> </a:t>
            </a:r>
            <a:r>
              <a:rPr lang="en-US" sz="1000" i="1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>
                <a:solidFill>
                  <a:srgbClr val="7F0055"/>
                </a:solidFill>
                <a:latin typeface="Consolas" panose="020B0609020204030204" pitchFamily="49" charset="0"/>
              </a:rPr>
              <a:t>stack-ref</a:t>
            </a:r>
            <a:r>
              <a:rPr lang="en-US" sz="1000" i="1" dirty="0">
                <a:latin typeface="Consolas" panose="020B0609020204030204" pitchFamily="49" charset="0"/>
              </a:rPr>
              <a:t> 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i="1" dirty="0">
                <a:latin typeface="Consolas" panose="020B0609020204030204" pitchFamily="49" charset="0"/>
              </a:rPr>
              <a:t> 0 state</a:t>
            </a:r>
            <a:r>
              <a:rPr lang="en-US" sz="1000" i="1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sz="1000" i="1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000" i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pop-item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dirty="0">
                <a:latin typeface="Consolas" panose="020B0609020204030204" pitchFamily="49" charset="0"/>
              </a:rPr>
              <a:t> state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state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209550" y="145851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ns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i="1" dirty="0" err="1">
                <a:latin typeface="Consolas" panose="020B0609020204030204" pitchFamily="49" charset="0"/>
              </a:rPr>
              <a:t>Regression.operators</a:t>
            </a:r>
            <a:endParaRPr lang="en-US" sz="1000" b="1" i="1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:use</a:t>
            </a:r>
            <a:r>
              <a:rPr lang="en-US" sz="1000" dirty="0">
                <a:latin typeface="Consolas" panose="020B0609020204030204" pitchFamily="49" charset="0"/>
              </a:rPr>
              <a:t> [</a:t>
            </a:r>
            <a:r>
              <a:rPr lang="en-US" sz="1000" dirty="0" err="1">
                <a:latin typeface="Consolas" panose="020B0609020204030204" pitchFamily="49" charset="0"/>
              </a:rPr>
              <a:t>clojush.pushstate</a:t>
            </a:r>
            <a:r>
              <a:rPr lang="en-US" sz="1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[</a:t>
            </a:r>
            <a:r>
              <a:rPr lang="en-US" sz="1000" dirty="0" err="1">
                <a:latin typeface="Consolas" panose="020B0609020204030204" pitchFamily="49" charset="0"/>
              </a:rPr>
              <a:t>clojush.util</a:t>
            </a:r>
            <a:r>
              <a:rPr lang="en-US" sz="1000" dirty="0"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defn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latin typeface="Consolas" panose="020B0609020204030204" pitchFamily="49" charset="0"/>
              </a:rPr>
              <a:t>ps</a:t>
            </a:r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"Protected </a:t>
            </a:r>
            <a:r>
              <a:rPr lang="en-US" sz="1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square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root; returns 0 if the radicand is less than zero."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[radicand]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  <a:r>
              <a:rPr lang="en-US" sz="1000" b="1" dirty="0">
                <a:latin typeface="Consolas" panose="020B0609020204030204" pitchFamily="49" charset="0"/>
              </a:rPr>
              <a:t> 0 radicand</a:t>
            </a:r>
            <a:r>
              <a:rPr lang="en-US" sz="1000" b="1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radicand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java.lang.Math</a:t>
            </a:r>
            <a:r>
              <a:rPr lang="en-US" sz="1000" i="1" dirty="0">
                <a:solidFill>
                  <a:srgbClr val="7F0055"/>
                </a:solidFill>
                <a:latin typeface="Consolas" panose="020B0609020204030204" pitchFamily="49" charset="0"/>
              </a:rPr>
              <a:t>/</a:t>
            </a:r>
            <a:r>
              <a:rPr lang="en-US" sz="1000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sqrt</a:t>
            </a:r>
            <a:r>
              <a:rPr lang="en-US" sz="1000" i="1" dirty="0">
                <a:latin typeface="Consolas" panose="020B0609020204030204" pitchFamily="49" charset="0"/>
              </a:rPr>
              <a:t> radicand</a:t>
            </a:r>
            <a:r>
              <a:rPr lang="en-US" sz="1000" i="1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sz="1000" i="1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  <a:r>
              <a:rPr lang="en-US" sz="1000" i="1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defn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latin typeface="Consolas" panose="020B0609020204030204" pitchFamily="49" charset="0"/>
              </a:rPr>
              <a:t>plog</a:t>
            </a:r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[</a:t>
            </a:r>
            <a:r>
              <a:rPr lang="en-US" sz="1000" dirty="0" err="1">
                <a:latin typeface="Consolas" panose="020B0609020204030204" pitchFamily="49" charset="0"/>
              </a:rPr>
              <a:t>num</a:t>
            </a:r>
            <a:r>
              <a:rPr lang="en-US" sz="1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&gt;=</a:t>
            </a:r>
            <a:r>
              <a:rPr lang="en-US" sz="1000" b="1" dirty="0">
                <a:latin typeface="Consolas" panose="020B0609020204030204" pitchFamily="49" charset="0"/>
              </a:rPr>
              <a:t> 0 </a:t>
            </a:r>
            <a:r>
              <a:rPr lang="en-US" sz="1000" b="1" dirty="0" err="1">
                <a:latin typeface="Consolas" panose="020B0609020204030204" pitchFamily="49" charset="0"/>
              </a:rPr>
              <a:t>num</a:t>
            </a:r>
            <a:r>
              <a:rPr lang="en-US" sz="1000" b="1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0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java.lang.Math</a:t>
            </a:r>
            <a:r>
              <a:rPr lang="en-US" sz="1000" i="1" dirty="0">
                <a:solidFill>
                  <a:srgbClr val="7F0055"/>
                </a:solidFill>
                <a:latin typeface="Consolas" panose="020B0609020204030204" pitchFamily="49" charset="0"/>
              </a:rPr>
              <a:t>/log</a:t>
            </a:r>
            <a:r>
              <a:rPr lang="en-US" sz="1000" i="1" dirty="0">
                <a:latin typeface="Consolas" panose="020B0609020204030204" pitchFamily="49" charset="0"/>
              </a:rPr>
              <a:t> </a:t>
            </a:r>
            <a:r>
              <a:rPr lang="en-US" sz="1000" i="1" dirty="0" err="1">
                <a:latin typeface="Consolas" panose="020B0609020204030204" pitchFamily="49" charset="0"/>
              </a:rPr>
              <a:t>num</a:t>
            </a:r>
            <a:r>
              <a:rPr lang="en-US" sz="1000" i="1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sz="1000" i="1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  <a:r>
              <a:rPr lang="en-US" sz="1000" i="1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define-registered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float_sqrt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fn</a:t>
            </a:r>
            <a:r>
              <a:rPr lang="en-US" sz="1000" b="1" dirty="0">
                <a:latin typeface="Consolas" panose="020B0609020204030204" pitchFamily="49" charset="0"/>
              </a:rPr>
              <a:t> [state]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empty?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b="1" dirty="0">
                <a:latin typeface="Consolas" panose="020B0609020204030204" pitchFamily="49" charset="0"/>
              </a:rPr>
              <a:t> state</a:t>
            </a:r>
            <a:r>
              <a:rPr lang="en-US" sz="1000" b="1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push-item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keep-number-reasonable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</a:t>
            </a:r>
            <a:r>
              <a:rPr lang="en-US" sz="1000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stack-ref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dirty="0">
                <a:latin typeface="Consolas" panose="020B0609020204030204" pitchFamily="49" charset="0"/>
              </a:rPr>
              <a:t> 0 state</a:t>
            </a:r>
            <a:r>
              <a:rPr lang="en-US" sz="1000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pop-item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000" dirty="0">
                <a:latin typeface="Consolas" panose="020B0609020204030204" pitchFamily="49" charset="0"/>
              </a:rPr>
              <a:t> state</a:t>
            </a:r>
            <a:r>
              <a:rPr lang="en-US" sz="1000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state</a:t>
            </a:r>
            <a:r>
              <a:rPr lang="en-US" sz="1000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0375" y="1752600"/>
            <a:ext cx="1304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Various mathematical operations allowed on the input values.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0" y="142131"/>
            <a:ext cx="893445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:error-function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fn</a:t>
            </a:r>
            <a:r>
              <a:rPr lang="en-US" sz="1100" b="1" dirty="0">
                <a:latin typeface="Consolas" panose="020B0609020204030204" pitchFamily="49" charset="0"/>
              </a:rPr>
              <a:t> [program]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</a:t>
            </a:r>
            <a:r>
              <a:rPr lang="en-US" sz="1100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doall</a:t>
            </a:r>
            <a:endParaRPr lang="en-US" sz="11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</a:t>
            </a:r>
            <a:r>
              <a:rPr lang="en-US" sz="1100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latin typeface="Consolas" panose="020B0609020204030204" pitchFamily="49" charset="0"/>
              </a:rPr>
              <a:t> [[input output] train-data]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</a:t>
            </a:r>
            <a:r>
              <a:rPr lang="en-US" sz="1100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let</a:t>
            </a:r>
            <a:r>
              <a:rPr lang="en-US" sz="1100" b="1" dirty="0">
                <a:latin typeface="Consolas" panose="020B0609020204030204" pitchFamily="49" charset="0"/>
              </a:rPr>
              <a:t> [state </a:t>
            </a:r>
            <a:r>
              <a:rPr lang="en-US" sz="1100" b="1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run-push</a:t>
            </a:r>
            <a:r>
              <a:rPr lang="en-US" sz="1100" b="1" dirty="0">
                <a:latin typeface="Consolas" panose="020B0609020204030204" pitchFamily="49" charset="0"/>
              </a:rPr>
              <a:t> program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                     </a:t>
            </a:r>
            <a:r>
              <a:rPr lang="en-US" sz="1100" dirty="0">
                <a:solidFill>
                  <a:srgbClr val="CC7AB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push-item</a:t>
            </a:r>
            <a:r>
              <a:rPr lang="en-US" sz="1100" dirty="0">
                <a:latin typeface="Consolas" panose="020B0609020204030204" pitchFamily="49" charset="0"/>
              </a:rPr>
              <a:t> input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:auxiliary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                                </a:t>
            </a:r>
            <a:r>
              <a:rPr lang="en-US" sz="1100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push-item</a:t>
            </a:r>
            <a:r>
              <a:rPr lang="en-US" sz="1100" dirty="0">
                <a:latin typeface="Consolas" panose="020B0609020204030204" pitchFamily="49" charset="0"/>
              </a:rPr>
              <a:t> input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                                           </a:t>
            </a:r>
            <a:r>
              <a:rPr lang="en-US" sz="1100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make-push-state</a:t>
            </a:r>
            <a:r>
              <a:rPr lang="en-US" sz="1100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CC7AB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     top-float </a:t>
            </a:r>
            <a:r>
              <a:rPr lang="en-US" sz="1100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top-item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:float</a:t>
            </a:r>
            <a:r>
              <a:rPr lang="en-US" sz="1100" dirty="0">
                <a:latin typeface="Consolas" panose="020B0609020204030204" pitchFamily="49" charset="0"/>
              </a:rPr>
              <a:t> state</a:t>
            </a:r>
            <a:r>
              <a:rPr lang="en-US" sz="1100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 </a:t>
            </a:r>
            <a:r>
              <a:rPr lang="en-US" sz="1100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CC7AB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number?</a:t>
            </a:r>
            <a:r>
              <a:rPr lang="en-US" sz="1100" b="1" dirty="0">
                <a:latin typeface="Consolas" panose="020B0609020204030204" pitchFamily="49" charset="0"/>
              </a:rPr>
              <a:t> top-float</a:t>
            </a:r>
            <a:r>
              <a:rPr lang="en-US" sz="1100" b="1" dirty="0">
                <a:solidFill>
                  <a:srgbClr val="CC7A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   </a:t>
            </a:r>
            <a:r>
              <a:rPr lang="en-US" sz="1100" dirty="0">
                <a:solidFill>
                  <a:srgbClr val="CC7AB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abs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latin typeface="Consolas" panose="020B0609020204030204" pitchFamily="49" charset="0"/>
              </a:rPr>
              <a:t> top-float output</a:t>
            </a:r>
            <a:r>
              <a:rPr lang="en-US" sz="1100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CC7A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   1000.0</a:t>
            </a:r>
            <a:r>
              <a:rPr lang="en-US" sz="1100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:atom-generators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fn</a:t>
            </a:r>
            <a:r>
              <a:rPr lang="en-US" sz="1100" b="1" dirty="0">
                <a:latin typeface="Consolas" panose="020B0609020204030204" pitchFamily="49" charset="0"/>
              </a:rPr>
              <a:t> [] </a:t>
            </a:r>
            <a:r>
              <a:rPr lang="en-US" sz="1100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lrand</a:t>
            </a:r>
            <a:r>
              <a:rPr lang="en-US" sz="1100" b="1" dirty="0">
                <a:latin typeface="Consolas" panose="020B0609020204030204" pitchFamily="49" charset="0"/>
              </a:rPr>
              <a:t> 15</a:t>
            </a:r>
            <a:r>
              <a:rPr lang="en-US" sz="1100" b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'in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float_div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float_mult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float_add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float_sub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float_div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float_log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float_ex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float_tan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float_sin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float_cos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float_sqrt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'</a:t>
            </a:r>
            <a:r>
              <a:rPr lang="en-US" sz="1100" dirty="0" err="1">
                <a:latin typeface="Consolas" panose="020B0609020204030204" pitchFamily="49" charset="0"/>
              </a:rPr>
              <a:t>float_cbrt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           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419600" y="2533650"/>
            <a:ext cx="427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Definition of the error function which is the difference of the output of the evolved program and the y-value of the data.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7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875" y="795665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B07A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def</a:t>
            </a:r>
            <a:r>
              <a:rPr lang="en-US" b="1" dirty="0">
                <a:highlight>
                  <a:srgbClr val="E8F2FE"/>
                </a:highlight>
                <a:latin typeface="Consolas" panose="020B0609020204030204" pitchFamily="49" charset="0"/>
              </a:rPr>
              <a:t> best-program </a:t>
            </a:r>
            <a:r>
              <a:rPr lang="en-US" b="1" dirty="0">
                <a:solidFill>
                  <a:srgbClr val="7ACC7A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:program</a:t>
            </a:r>
            <a:r>
              <a:rPr lang="en-US" b="1" dirty="0"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CCB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pushgp</a:t>
            </a:r>
            <a:r>
              <a:rPr lang="en-US" b="1" dirty="0"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highlight>
                  <a:srgbClr val="E8F2FE"/>
                </a:highlight>
                <a:latin typeface="Consolas" panose="020B0609020204030204" pitchFamily="49" charset="0"/>
              </a:rPr>
              <a:t>argmap</a:t>
            </a:r>
            <a:r>
              <a:rPr lang="en-US" b="1" dirty="0">
                <a:highlight>
                  <a:srgbClr val="E8F2FE"/>
                </a:highlight>
                <a:latin typeface="Consolas" panose="020B0609020204030204" pitchFamily="49" charset="0"/>
              </a:rPr>
              <a:t>-train</a:t>
            </a:r>
            <a:r>
              <a:rPr lang="en-US" b="1" dirty="0">
                <a:solidFill>
                  <a:srgbClr val="7ACCB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7ACC7A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CCB07A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3875" y="1622078"/>
            <a:ext cx="8267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defn</a:t>
            </a:r>
            <a:r>
              <a:rPr lang="en-US" b="1" dirty="0">
                <a:latin typeface="Consolas" panose="020B0609020204030204" pitchFamily="49" charset="0"/>
              </a:rPr>
              <a:t> test-program [x]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run-push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latin typeface="Consolas" panose="020B0609020204030204" pitchFamily="49" charset="0"/>
              </a:rPr>
              <a:t> {'in x} best-program</a:t>
            </a:r>
            <a:r>
              <a:rPr lang="en-US" b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make-push-state</a:t>
            </a:r>
            <a:r>
              <a:rPr lang="en-US" b="1" dirty="0" smtClean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7ACC7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CCB07A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3875" y="3200281"/>
            <a:ext cx="8267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defn</a:t>
            </a:r>
            <a:r>
              <a:rPr lang="en-US" b="1" dirty="0">
                <a:latin typeface="Consolas" panose="020B0609020204030204" pitchFamily="49" charset="0"/>
              </a:rPr>
              <a:t> test-all-error [] </a:t>
            </a:r>
            <a:r>
              <a:rPr lang="en-US" b="1" dirty="0">
                <a:solidFill>
                  <a:srgbClr val="CCB07A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 abs </a:t>
            </a:r>
            <a:r>
              <a:rPr lang="en-US" b="1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vec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b="1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 last data1</a:t>
            </a:r>
            <a:r>
              <a:rPr lang="en-US" b="1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flatten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AB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 test-program </a:t>
            </a:r>
            <a:r>
              <a:rPr lang="en-US" b="1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 first data1</a:t>
            </a:r>
            <a:r>
              <a:rPr lang="en-US" b="1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CC7AB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</a:t>
            </a:r>
            <a:r>
              <a:rPr lang="en-US" dirty="0">
                <a:solidFill>
                  <a:srgbClr val="7ACC7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CCB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latin typeface="Consolas" panose="020B0609020204030204" pitchFamily="49" charset="0"/>
              </a:rPr>
              <a:t> abs </a:t>
            </a:r>
            <a:r>
              <a:rPr lang="en-US" dirty="0">
                <a:solidFill>
                  <a:srgbClr val="7AB0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7A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latin typeface="Consolas" panose="020B0609020204030204" pitchFamily="49" charset="0"/>
              </a:rPr>
              <a:t> last data1</a:t>
            </a:r>
            <a:r>
              <a:rPr lang="en-US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7A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flatten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AB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latin typeface="Consolas" panose="020B0609020204030204" pitchFamily="49" charset="0"/>
              </a:rPr>
              <a:t> test-program </a:t>
            </a:r>
            <a:r>
              <a:rPr lang="en-US" dirty="0">
                <a:solidFill>
                  <a:srgbClr val="CC7A7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latin typeface="Consolas" panose="020B0609020204030204" pitchFamily="49" charset="0"/>
              </a:rPr>
              <a:t> first data1</a:t>
            </a:r>
            <a:r>
              <a:rPr lang="en-US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AB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07AC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A7AC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AB0C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ACCB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ACC7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B07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7A7A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9825" y="438150"/>
            <a:ext cx="2162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These functions take the best program and assess the error on the test cases, i.e. the cases which did not train the program.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indent="457200">
              <a:buNone/>
            </a:pPr>
            <a:r>
              <a:rPr lang="en"/>
              <a:t>Results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/>
              <a:t>(-7.2810737922891064 -16.592578541392385 </a:t>
            </a:r>
            <a:r>
              <a:rPr lang="en-US" sz="1800" dirty="0" err="1"/>
              <a:t>float_sin</a:t>
            </a:r>
            <a:r>
              <a:rPr lang="en-US" sz="1800" dirty="0"/>
              <a:t> </a:t>
            </a:r>
            <a:r>
              <a:rPr lang="en-US" sz="1800" dirty="0" err="1"/>
              <a:t>float_div</a:t>
            </a:r>
            <a:r>
              <a:rPr lang="en-US" sz="1800" dirty="0"/>
              <a:t> </a:t>
            </a:r>
            <a:r>
              <a:rPr lang="en-US" sz="1800" dirty="0" err="1"/>
              <a:t>float_div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float_cos</a:t>
            </a:r>
            <a:r>
              <a:rPr lang="en-US" sz="1800" dirty="0"/>
              <a:t> </a:t>
            </a:r>
            <a:r>
              <a:rPr lang="en-US" sz="1800" dirty="0" err="1"/>
              <a:t>float_sqrt</a:t>
            </a:r>
            <a:r>
              <a:rPr lang="en-US" sz="1800" dirty="0"/>
              <a:t> </a:t>
            </a:r>
            <a:r>
              <a:rPr lang="en-US" sz="1800" dirty="0" err="1"/>
              <a:t>float_ex</a:t>
            </a:r>
            <a:r>
              <a:rPr lang="en-US" sz="1800" dirty="0"/>
              <a:t> </a:t>
            </a:r>
            <a:r>
              <a:rPr lang="en-US" sz="1800" dirty="0" err="1"/>
              <a:t>float_sin</a:t>
            </a:r>
            <a:r>
              <a:rPr lang="en-US" sz="1800" dirty="0"/>
              <a:t> in </a:t>
            </a:r>
            <a:r>
              <a:rPr lang="en-US" sz="1800" dirty="0" err="1"/>
              <a:t>float_sqrt</a:t>
            </a:r>
            <a:r>
              <a:rPr lang="en-US" sz="1800" dirty="0"/>
              <a:t> </a:t>
            </a:r>
            <a:r>
              <a:rPr lang="en-US" sz="1800" dirty="0" err="1"/>
              <a:t>float_sin</a:t>
            </a:r>
            <a:r>
              <a:rPr lang="en-US" sz="1800" dirty="0"/>
              <a:t> </a:t>
            </a:r>
            <a:r>
              <a:rPr lang="en-US" sz="1800" dirty="0" err="1"/>
              <a:t>float_sin</a:t>
            </a:r>
            <a:r>
              <a:rPr lang="en-US" sz="1800" dirty="0"/>
              <a:t> </a:t>
            </a:r>
            <a:r>
              <a:rPr lang="en-US" sz="1800" dirty="0" err="1"/>
              <a:t>float_sin</a:t>
            </a:r>
            <a:r>
              <a:rPr lang="en-US" sz="1800" dirty="0"/>
              <a:t> </a:t>
            </a:r>
            <a:r>
              <a:rPr lang="en-US" sz="1800" dirty="0" err="1"/>
              <a:t>float_sin</a:t>
            </a:r>
            <a:r>
              <a:rPr lang="en-US" sz="1800" dirty="0"/>
              <a:t> </a:t>
            </a:r>
            <a:r>
              <a:rPr lang="en-US" sz="1800" dirty="0" err="1"/>
              <a:t>float_sqrt</a:t>
            </a:r>
            <a:r>
              <a:rPr lang="en-US" sz="1800" dirty="0"/>
              <a:t> </a:t>
            </a:r>
            <a:r>
              <a:rPr lang="en-US" sz="1800" dirty="0" err="1"/>
              <a:t>float_sin</a:t>
            </a:r>
            <a:r>
              <a:rPr lang="en-US" sz="1800" dirty="0"/>
              <a:t> </a:t>
            </a:r>
            <a:r>
              <a:rPr lang="en-US" sz="1800" dirty="0" err="1"/>
              <a:t>float_mult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1.905420410743711 </a:t>
            </a:r>
            <a:r>
              <a:rPr lang="en-US" sz="1800" dirty="0" err="1"/>
              <a:t>float_cbrt</a:t>
            </a:r>
            <a:r>
              <a:rPr lang="en-US" sz="1800" dirty="0"/>
              <a:t> </a:t>
            </a:r>
            <a:r>
              <a:rPr lang="en-US" sz="1800" dirty="0" err="1"/>
              <a:t>float_div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float_sin</a:t>
            </a:r>
            <a:r>
              <a:rPr lang="en-US" sz="1800" dirty="0"/>
              <a:t> -5.537283407645102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float_log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 </a:t>
            </a:r>
            <a:r>
              <a:rPr lang="en-US" sz="1800" dirty="0" err="1"/>
              <a:t>float_add</a:t>
            </a:r>
            <a:r>
              <a:rPr lang="en-US" sz="1800" dirty="0"/>
              <a:t> </a:t>
            </a:r>
            <a:r>
              <a:rPr lang="en-US" sz="1800" dirty="0" err="1"/>
              <a:t>float_tan</a:t>
            </a:r>
            <a:r>
              <a:rPr lang="en-US" sz="1800" dirty="0"/>
              <a:t>)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825</Words>
  <Application>Microsoft Office PowerPoint</Application>
  <PresentationFormat>On-screen Show (16:9)</PresentationFormat>
  <Paragraphs>138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Consolas</vt:lpstr>
      <vt:lpstr>modern</vt:lpstr>
      <vt:lpstr>Evolutionary Symbolic Regression of the Deviation of Land-Surface Temperature by Year</vt:lpstr>
      <vt:lpstr>Objective </vt:lpstr>
      <vt:lpstr>Data</vt:lpstr>
      <vt:lpstr> Methods</vt:lpstr>
      <vt:lpstr> Code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Outcome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Regression of the Deviation of Land-Surface Temperature by Year Using Evolution</dc:title>
  <cp:lastModifiedBy>Mike Dean</cp:lastModifiedBy>
  <cp:revision>17</cp:revision>
  <dcterms:modified xsi:type="dcterms:W3CDTF">2014-09-03T01:24:03Z</dcterms:modified>
</cp:coreProperties>
</file>