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88825"/>
  <p:notesSz cy="9601200" cx="73152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8EE3C31-540A-41DB-89CC-440EFF564DEA}">
  <a:tblStyle styleName="Table_0" styleId="{68EE3C31-540A-41DB-89CC-440EFF564DEA}">
    <a:wholeTbl>
      <a:tcTxStyle b="off" i="off">
        <a:font>
          <a:latin typeface="Century Gothic"/>
          <a:ea typeface="Century Gothic"/>
          <a:cs typeface="Century Gothic"/>
        </a:font>
        <a:schemeClr val="dk1"/>
      </a:tcTxStyle>
      <a:tcStyle>
        <a:tcBdr>
          <a:left>
            <a:ln w="12700" cap="flat">
              <a:solidFill>
                <a:schemeClr val="lt1"/>
              </a:solidFill>
              <a:prstDash val="solid"/>
              <a:round/>
              <a:headEnd w="med" len="med" type="none"/>
              <a:tailEnd w="med" len="med" type="none"/>
            </a:ln>
          </a:left>
          <a:right>
            <a:ln w="12700" cap="flat">
              <a:solidFill>
                <a:schemeClr val="lt1"/>
              </a:solidFill>
              <a:prstDash val="solid"/>
              <a:round/>
              <a:headEnd w="med" len="med" type="none"/>
              <a:tailEnd w="med" len="med" type="none"/>
            </a:ln>
          </a:right>
          <a:top>
            <a:ln w="12700" cap="flat">
              <a:solidFill>
                <a:schemeClr val="lt1"/>
              </a:solidFill>
              <a:prstDash val="solid"/>
              <a:round/>
              <a:headEnd w="med" len="med" type="none"/>
              <a:tailEnd w="med" len="med" type="none"/>
            </a:ln>
          </a:top>
          <a:bottom>
            <a:ln w="12700" cap="flat">
              <a:solidFill>
                <a:schemeClr val="lt1"/>
              </a:solidFill>
              <a:prstDash val="solid"/>
              <a:round/>
              <a:headEnd w="med" len="med" type="none"/>
              <a:tailEnd w="med" len="med" type="none"/>
            </a:ln>
          </a:bottom>
          <a:insideH>
            <a:ln w="12700" cap="flat">
              <a:solidFill>
                <a:schemeClr val="lt1"/>
              </a:solidFill>
              <a:prstDash val="solid"/>
              <a:round/>
              <a:headEnd w="med" len="med" type="none"/>
              <a:tailEnd w="med" len="med" type="none"/>
            </a:ln>
          </a:insideH>
          <a:insideV>
            <a:ln w="12700" cap="flat">
              <a:solidFill>
                <a:schemeClr val="lt1"/>
              </a:solidFill>
              <a:prstDash val="solid"/>
              <a:round/>
              <a:headEnd w="med" len="med" type="none"/>
              <a:tailEnd w="med" len="med" type="none"/>
            </a:ln>
          </a:insideV>
        </a:tcBdr>
        <a:fill>
          <a:solidFill>
            <a:srgbClr val="ECF6F6"/>
          </a:solidFill>
        </a:fill>
      </a:tcStyle>
    </a:wholeTbl>
    <a:band1H>
      <a:tcStyle>
        <a:fill>
          <a:solidFill>
            <a:srgbClr val="D5EAEB"/>
          </a:solidFill>
        </a:fill>
      </a:tcStyle>
    </a:band1H>
    <a:band1V>
      <a:tcStyle>
        <a:fill>
          <a:solidFill>
            <a:srgbClr val="D5EAEB"/>
          </a:solidFill>
        </a:fill>
      </a:tcStyle>
    </a:band1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w="38100" cap="flat">
              <a:solidFill>
                <a:schemeClr val="lt1"/>
              </a:solidFill>
              <a:prstDash val="solid"/>
              <a:round/>
              <a:headEnd w="med" len="med" type="none"/>
              <a:tailEnd w="med" len="med" type="none"/>
            </a:ln>
          </a:top>
        </a:tcBdr>
        <a:fill>
          <a:solidFill>
            <a:schemeClr val="accent1"/>
          </a:solidFill>
        </a:fill>
      </a:tcStyle>
    </a:lastRow>
    <a:firstRow>
      <a:tcTxStyle b="on" i="off">
        <a:font>
          <a:latin typeface="Century Gothic"/>
          <a:ea typeface="Century Gothic"/>
          <a:cs typeface="Century Gothic"/>
        </a:font>
        <a:schemeClr val="lt1"/>
      </a:tcTxStyle>
      <a:tcStyle>
        <a:tcBdr>
          <a:bottom>
            <a:ln w="38100" cap="flat">
              <a:solidFill>
                <a:schemeClr val="lt1"/>
              </a:solidFill>
              <a:prstDash val="solid"/>
              <a:round/>
              <a:headEnd w="med" len="med" type="none"/>
              <a:tailEnd w="med" len="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presProps.xml" Type="http://schemas.openxmlformats.org/officeDocument/2006/relationships/presProps" Id="rId2"/><Relationship Target="slides/slide8.xml" Type="http://schemas.openxmlformats.org/officeDocument/2006/relationships/slide" Id="rId13"/><Relationship Target="theme/theme3.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slides/slide6.xml" Type="http://schemas.openxmlformats.org/officeDocument/2006/relationships/slide" Id="rId11"/><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y="0" x="0"/>
          <a:ext cy="0" cx="0"/>
          <a:chOff y="0" x="0"/>
          <a:chExt cy="0" cx="0"/>
        </a:xfrm>
      </p:grpSpPr>
      <p:sp>
        <p:nvSpPr>
          <p:cNvPr id="2" name="Shape 2"/>
          <p:cNvSpPr txBox="1"/>
          <p:nvPr>
            <p:ph idx="2" type="hdr"/>
          </p:nvPr>
        </p:nvSpPr>
        <p:spPr>
          <a:xfrm>
            <a:off y="0" x="0"/>
            <a:ext cy="480059" cx="316992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 name="Shape 3"/>
          <p:cNvSpPr txBox="1"/>
          <p:nvPr>
            <p:ph idx="10" type="dt"/>
          </p:nvPr>
        </p:nvSpPr>
        <p:spPr>
          <a:xfrm>
            <a:off y="0" x="4143587"/>
            <a:ext cy="480059" cx="3169920"/>
          </a:xfrm>
          <a:prstGeom prst="rect">
            <a:avLst/>
          </a:prstGeom>
          <a:noFill/>
          <a:ln>
            <a:noFill/>
          </a:ln>
        </p:spPr>
        <p:txBody>
          <a:bodyPr bIns="91425" rIns="91425" lIns="91425" tIns="91425" anchor="t"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 name="Shape 4"/>
          <p:cNvSpPr/>
          <p:nvPr>
            <p:ph idx="3"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5" name="Shape 5"/>
          <p:cNvSpPr txBox="1"/>
          <p:nvPr>
            <p:ph idx="1" type="body"/>
          </p:nvPr>
        </p:nvSpPr>
        <p:spPr>
          <a:xfrm>
            <a:off y="4560569" x="731520"/>
            <a:ext cy="4320539" cx="585215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 name="Shape 6"/>
          <p:cNvSpPr txBox="1"/>
          <p:nvPr>
            <p:ph idx="11" type="ftr"/>
          </p:nvPr>
        </p:nvSpPr>
        <p:spPr>
          <a:xfrm>
            <a:off y="9119474" x="0"/>
            <a:ext cy="480059" cx="3169920"/>
          </a:xfrm>
          <a:prstGeom prst="rect">
            <a:avLst/>
          </a:prstGeom>
          <a:noFill/>
          <a:ln>
            <a:noFill/>
          </a:ln>
        </p:spPr>
        <p:txBody>
          <a:bodyPr bIns="91425" rIns="91425" lIns="91425" tIns="91425" anchor="b"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 name="Shape 7"/>
          <p:cNvSpPr txBox="1"/>
          <p:nvPr>
            <p:ph idx="12" type="sldNum"/>
          </p:nvPr>
        </p:nvSpPr>
        <p:spPr>
          <a:xfrm>
            <a:off y="9119474" x="4143587"/>
            <a:ext cy="480059" cx="3169920"/>
          </a:xfrm>
          <a:prstGeom prst="rect">
            <a:avLst/>
          </a:prstGeom>
          <a:noFill/>
          <a:ln>
            <a:noFill/>
          </a:ln>
        </p:spPr>
        <p:txBody>
          <a:bodyPr bIns="48325" rIns="96650" lIns="96650" tIns="48325" anchor="b" anchorCtr="0">
            <a:noAutofit/>
          </a:bodyPr>
          <a:lstStyle>
            <a:lvl1pPr algn="r" rtl="0" marR="0" indent="0" marL="0">
              <a:spcBef>
                <a:spcPts val="0"/>
              </a:spcBef>
              <a:buNone/>
              <a:defRPr strike="noStrike" u="none" b="0" cap="none" baseline="0" sz="1300" i="0">
                <a:solidFill>
                  <a:schemeClr val="dk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txBox="1"/>
          <p:nvPr>
            <p:ph idx="1" type="body"/>
          </p:nvPr>
        </p:nvSpPr>
        <p:spPr>
          <a:xfrm>
            <a:off y="4560569" x="731520"/>
            <a:ext cy="4320539" cx="5852159"/>
          </a:xfrm>
          <a:prstGeom prst="rect">
            <a:avLst/>
          </a:prstGeom>
          <a:noFill/>
          <a:ln>
            <a:noFill/>
          </a:ln>
        </p:spPr>
        <p:txBody>
          <a:bodyPr bIns="48325" rIns="96650" lIns="96650" tIns="48325" anchor="t" anchorCtr="0">
            <a:noAutofit/>
          </a:bodyPr>
          <a:lstStyle/>
          <a:p>
            <a:pPr algn="l" rtl="0" lvl="0" marR="0" indent="0" marL="0">
              <a:spcBef>
                <a:spcPts val="0"/>
              </a:spcBef>
              <a:buNone/>
            </a:pPr>
            <a:r>
              <a:t/>
            </a:r>
            <a:endParaRPr strike="noStrike" u="none" b="0" cap="none" baseline="0" sz="1200" i="0">
              <a:solidFill>
                <a:schemeClr val="dk1"/>
              </a:solidFill>
              <a:latin typeface="Questrial"/>
              <a:ea typeface="Questrial"/>
              <a:cs typeface="Questrial"/>
              <a:sym typeface="Questrial"/>
            </a:endParaRPr>
          </a:p>
        </p:txBody>
      </p:sp>
      <p:sp>
        <p:nvSpPr>
          <p:cNvPr id="93" name="Shape 93"/>
          <p:cNvSpPr txBox="1"/>
          <p:nvPr>
            <p:ph idx="12" type="sldNum"/>
          </p:nvPr>
        </p:nvSpPr>
        <p:spPr>
          <a:xfrm>
            <a:off y="9119474" x="4143587"/>
            <a:ext cy="480059" cx="3169920"/>
          </a:xfrm>
          <a:prstGeom prst="rect">
            <a:avLst/>
          </a:prstGeom>
          <a:noFill/>
          <a:ln>
            <a:noFill/>
          </a:ln>
        </p:spPr>
        <p:txBody>
          <a:bodyPr bIns="48325" rIns="96650" lIns="96650" tIns="48325" anchor="b" anchorCtr="0">
            <a:noAutofit/>
          </a:bodyPr>
          <a:lstStyle/>
          <a:p>
            <a:pPr algn="r" rtl="0" lvl="0" marR="0" indent="0" marL="0">
              <a:spcBef>
                <a:spcPts val="0"/>
              </a:spcBef>
              <a:buSzPct val="25000"/>
              <a:buNone/>
            </a:pPr>
            <a:fld id="{00000000-1234-1234-1234-123412341234}" type="slidenum">
              <a:rPr strike="noStrike" u="none" b="0" cap="none" baseline="0" sz="1300" lang="en-US" i="0">
                <a:solidFill>
                  <a:schemeClr val="dk1"/>
                </a:solidFill>
                <a:latin typeface="Questrial"/>
                <a:ea typeface="Questrial"/>
                <a:cs typeface="Questrial"/>
                <a:sym typeface="Questrial"/>
              </a:rPr>
              <a:t>‹#›</a:t>
            </a:fld>
          </a:p>
        </p:txBody>
      </p:sp>
      <p:sp>
        <p:nvSpPr>
          <p:cNvPr id="94" name="Shape 94"/>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6" name="Shape 166"/>
        <p:cNvGrpSpPr/>
        <p:nvPr/>
      </p:nvGrpSpPr>
      <p:grpSpPr>
        <a:xfrm>
          <a:off y="0" x="0"/>
          <a:ext cy="0" cx="0"/>
          <a:chOff y="0" x="0"/>
          <a:chExt cy="0" cx="0"/>
        </a:xfrm>
      </p:grpSpPr>
      <p:sp>
        <p:nvSpPr>
          <p:cNvPr id="167" name="Shape 167"/>
          <p:cNvSpPr txBox="1"/>
          <p:nvPr>
            <p:ph idx="1" type="body"/>
          </p:nvPr>
        </p:nvSpPr>
        <p:spPr>
          <a:xfrm>
            <a:off y="4560569" x="731520"/>
            <a:ext cy="4320539" cx="5852159"/>
          </a:xfrm>
          <a:prstGeom prst="rect">
            <a:avLst/>
          </a:prstGeom>
        </p:spPr>
        <p:txBody>
          <a:bodyPr bIns="91425" rIns="91425" lIns="91425" tIns="91425" anchor="t" anchorCtr="0">
            <a:noAutofit/>
          </a:bodyPr>
          <a:lstStyle/>
          <a:p>
            <a:pPr>
              <a:spcBef>
                <a:spcPts val="0"/>
              </a:spcBef>
              <a:buNone/>
            </a:pPr>
            <a:r>
              <a:t/>
            </a:r>
            <a:endParaRPr/>
          </a:p>
        </p:txBody>
      </p:sp>
      <p:sp>
        <p:nvSpPr>
          <p:cNvPr id="168" name="Shape 168"/>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3" name="Shape 173"/>
        <p:cNvGrpSpPr/>
        <p:nvPr/>
      </p:nvGrpSpPr>
      <p:grpSpPr>
        <a:xfrm>
          <a:off y="0" x="0"/>
          <a:ext cy="0" cx="0"/>
          <a:chOff y="0" x="0"/>
          <a:chExt cy="0" cx="0"/>
        </a:xfrm>
      </p:grpSpPr>
      <p:sp>
        <p:nvSpPr>
          <p:cNvPr id="174" name="Shape 174"/>
          <p:cNvSpPr txBox="1"/>
          <p:nvPr>
            <p:ph idx="1" type="body"/>
          </p:nvPr>
        </p:nvSpPr>
        <p:spPr>
          <a:xfrm>
            <a:off y="4560569" x="731520"/>
            <a:ext cy="4320539" cx="5852159"/>
          </a:xfrm>
          <a:prstGeom prst="rect">
            <a:avLst/>
          </a:prstGeom>
        </p:spPr>
        <p:txBody>
          <a:bodyPr bIns="91425" rIns="91425" lIns="91425" tIns="91425" anchor="t" anchorCtr="0">
            <a:noAutofit/>
          </a:bodyPr>
          <a:lstStyle/>
          <a:p>
            <a:pPr>
              <a:spcBef>
                <a:spcPts val="0"/>
              </a:spcBef>
              <a:buNone/>
            </a:pPr>
            <a:r>
              <a:t/>
            </a:r>
            <a:endParaRPr/>
          </a:p>
        </p:txBody>
      </p:sp>
      <p:sp>
        <p:nvSpPr>
          <p:cNvPr id="175" name="Shape 175"/>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2" name="Shape 212"/>
        <p:cNvGrpSpPr/>
        <p:nvPr/>
      </p:nvGrpSpPr>
      <p:grpSpPr>
        <a:xfrm>
          <a:off y="0" x="0"/>
          <a:ext cy="0" cx="0"/>
          <a:chOff y="0" x="0"/>
          <a:chExt cy="0" cx="0"/>
        </a:xfrm>
      </p:grpSpPr>
      <p:sp>
        <p:nvSpPr>
          <p:cNvPr id="213" name="Shape 213"/>
          <p:cNvSpPr txBox="1"/>
          <p:nvPr>
            <p:ph idx="1" type="body"/>
          </p:nvPr>
        </p:nvSpPr>
        <p:spPr>
          <a:xfrm>
            <a:off y="4560569" x="731520"/>
            <a:ext cy="4320539" cx="5852159"/>
          </a:xfrm>
          <a:prstGeom prst="rect">
            <a:avLst/>
          </a:prstGeom>
          <a:noFill/>
          <a:ln>
            <a:noFill/>
          </a:ln>
        </p:spPr>
        <p:txBody>
          <a:bodyPr bIns="48325" rIns="96650" lIns="96650" tIns="48325" anchor="t" anchorCtr="0">
            <a:noAutofit/>
          </a:bodyPr>
          <a:lstStyle/>
          <a:p>
            <a:pPr algn="l" rtl="0" lvl="0" marR="0" indent="0" marL="0">
              <a:spcBef>
                <a:spcPts val="0"/>
              </a:spcBef>
              <a:buNone/>
            </a:pPr>
            <a:r>
              <a:t/>
            </a:r>
            <a:endParaRPr strike="noStrike" u="none" b="0" cap="none" baseline="0" sz="1200" i="0">
              <a:solidFill>
                <a:schemeClr val="dk1"/>
              </a:solidFill>
              <a:latin typeface="Questrial"/>
              <a:ea typeface="Questrial"/>
              <a:cs typeface="Questrial"/>
              <a:sym typeface="Questrial"/>
            </a:endParaRPr>
          </a:p>
        </p:txBody>
      </p:sp>
      <p:sp>
        <p:nvSpPr>
          <p:cNvPr id="214" name="Shape 214"/>
          <p:cNvSpPr txBox="1"/>
          <p:nvPr>
            <p:ph idx="12" type="sldNum"/>
          </p:nvPr>
        </p:nvSpPr>
        <p:spPr>
          <a:xfrm>
            <a:off y="9119474" x="4143587"/>
            <a:ext cy="480059" cx="3169920"/>
          </a:xfrm>
          <a:prstGeom prst="rect">
            <a:avLst/>
          </a:prstGeom>
          <a:noFill/>
          <a:ln>
            <a:noFill/>
          </a:ln>
        </p:spPr>
        <p:txBody>
          <a:bodyPr bIns="48325" rIns="96650" lIns="96650" tIns="48325" anchor="b" anchorCtr="0">
            <a:noAutofit/>
          </a:bodyPr>
          <a:lstStyle/>
          <a:p>
            <a:pPr algn="r" rtl="0" lvl="0" marR="0" indent="0" marL="0">
              <a:spcBef>
                <a:spcPts val="0"/>
              </a:spcBef>
              <a:buSzPct val="25000"/>
              <a:buNone/>
            </a:pPr>
            <a:fld id="{00000000-1234-1234-1234-123412341234}" type="slidenum">
              <a:rPr strike="noStrike" u="none" b="0" cap="none" baseline="0" sz="1300" lang="en-US" i="0">
                <a:solidFill>
                  <a:schemeClr val="dk1"/>
                </a:solidFill>
                <a:latin typeface="Questrial"/>
                <a:ea typeface="Questrial"/>
                <a:cs typeface="Questrial"/>
                <a:sym typeface="Questrial"/>
              </a:rPr>
              <a:t>‹#›</a:t>
            </a:fld>
          </a:p>
        </p:txBody>
      </p:sp>
      <p:sp>
        <p:nvSpPr>
          <p:cNvPr id="215" name="Shape 215"/>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8" name="Shape 218"/>
        <p:cNvGrpSpPr/>
        <p:nvPr/>
      </p:nvGrpSpPr>
      <p:grpSpPr>
        <a:xfrm>
          <a:off y="0" x="0"/>
          <a:ext cy="0" cx="0"/>
          <a:chOff y="0" x="0"/>
          <a:chExt cy="0" cx="0"/>
        </a:xfrm>
      </p:grpSpPr>
      <p:sp>
        <p:nvSpPr>
          <p:cNvPr id="219" name="Shape 219"/>
          <p:cNvSpPr txBox="1"/>
          <p:nvPr>
            <p:ph idx="1" type="body"/>
          </p:nvPr>
        </p:nvSpPr>
        <p:spPr>
          <a:xfrm>
            <a:off y="4560569" x="731520"/>
            <a:ext cy="4320539" cx="5852159"/>
          </a:xfrm>
          <a:prstGeom prst="rect">
            <a:avLst/>
          </a:prstGeom>
          <a:noFill/>
          <a:ln>
            <a:noFill/>
          </a:ln>
        </p:spPr>
        <p:txBody>
          <a:bodyPr bIns="48325" rIns="96650" lIns="96650" tIns="48325" anchor="t" anchorCtr="0">
            <a:noAutofit/>
          </a:bodyPr>
          <a:lstStyle/>
          <a:p>
            <a:pPr algn="l" rtl="0" lvl="0" marR="0" indent="0" marL="0">
              <a:spcBef>
                <a:spcPts val="0"/>
              </a:spcBef>
              <a:buNone/>
            </a:pPr>
            <a:r>
              <a:t/>
            </a:r>
            <a:endParaRPr strike="noStrike" u="none" b="0" cap="none" baseline="0" sz="1200" i="0">
              <a:solidFill>
                <a:schemeClr val="dk1"/>
              </a:solidFill>
              <a:latin typeface="Questrial"/>
              <a:ea typeface="Questrial"/>
              <a:cs typeface="Questrial"/>
              <a:sym typeface="Questrial"/>
            </a:endParaRPr>
          </a:p>
        </p:txBody>
      </p:sp>
      <p:sp>
        <p:nvSpPr>
          <p:cNvPr id="220" name="Shape 220"/>
          <p:cNvSpPr txBox="1"/>
          <p:nvPr>
            <p:ph idx="12" type="sldNum"/>
          </p:nvPr>
        </p:nvSpPr>
        <p:spPr>
          <a:xfrm>
            <a:off y="9119474" x="4143587"/>
            <a:ext cy="480059" cx="3169920"/>
          </a:xfrm>
          <a:prstGeom prst="rect">
            <a:avLst/>
          </a:prstGeom>
          <a:noFill/>
          <a:ln>
            <a:noFill/>
          </a:ln>
        </p:spPr>
        <p:txBody>
          <a:bodyPr bIns="48325" rIns="96650" lIns="96650" tIns="48325" anchor="b" anchorCtr="0">
            <a:noAutofit/>
          </a:bodyPr>
          <a:lstStyle/>
          <a:p>
            <a:pPr algn="r" rtl="0" lvl="0" marR="0" indent="0" marL="0">
              <a:spcBef>
                <a:spcPts val="0"/>
              </a:spcBef>
              <a:buSzPct val="25000"/>
              <a:buNone/>
            </a:pPr>
            <a:fld id="{00000000-1234-1234-1234-123412341234}" type="slidenum">
              <a:rPr strike="noStrike" u="none" b="0" cap="none" baseline="0" sz="1300" lang="en-US" i="0">
                <a:solidFill>
                  <a:schemeClr val="dk1"/>
                </a:solidFill>
                <a:latin typeface="Questrial"/>
                <a:ea typeface="Questrial"/>
                <a:cs typeface="Questrial"/>
                <a:sym typeface="Questrial"/>
              </a:rPr>
              <a:t>‹#›</a:t>
            </a:fld>
          </a:p>
        </p:txBody>
      </p:sp>
      <p:sp>
        <p:nvSpPr>
          <p:cNvPr id="221" name="Shape 221"/>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txBox="1"/>
          <p:nvPr>
            <p:ph idx="1" type="body"/>
          </p:nvPr>
        </p:nvSpPr>
        <p:spPr>
          <a:xfrm>
            <a:off y="4560569" x="731520"/>
            <a:ext cy="4320539" cx="5852159"/>
          </a:xfrm>
          <a:prstGeom prst="rect">
            <a:avLst/>
          </a:prstGeom>
          <a:noFill/>
          <a:ln>
            <a:noFill/>
          </a:ln>
        </p:spPr>
        <p:txBody>
          <a:bodyPr bIns="48325" rIns="96650" lIns="96650" tIns="48325" anchor="t" anchorCtr="0">
            <a:noAutofit/>
          </a:bodyPr>
          <a:lstStyle/>
          <a:p>
            <a:pPr algn="l" rtl="0" lvl="0" marR="0" indent="0" marL="0">
              <a:spcBef>
                <a:spcPts val="0"/>
              </a:spcBef>
              <a:buNone/>
            </a:pPr>
            <a:r>
              <a:t/>
            </a:r>
            <a:endParaRPr strike="noStrike" u="none" b="0" cap="none" baseline="0" sz="1200" i="0">
              <a:solidFill>
                <a:schemeClr val="dk1"/>
              </a:solidFill>
              <a:latin typeface="Questrial"/>
              <a:ea typeface="Questrial"/>
              <a:cs typeface="Questrial"/>
              <a:sym typeface="Questrial"/>
            </a:endParaRPr>
          </a:p>
        </p:txBody>
      </p:sp>
      <p:sp>
        <p:nvSpPr>
          <p:cNvPr id="101" name="Shape 101"/>
          <p:cNvSpPr txBox="1"/>
          <p:nvPr>
            <p:ph idx="12" type="sldNum"/>
          </p:nvPr>
        </p:nvSpPr>
        <p:spPr>
          <a:xfrm>
            <a:off y="9119474" x="4143587"/>
            <a:ext cy="480059" cx="3169920"/>
          </a:xfrm>
          <a:prstGeom prst="rect">
            <a:avLst/>
          </a:prstGeom>
          <a:noFill/>
          <a:ln>
            <a:noFill/>
          </a:ln>
        </p:spPr>
        <p:txBody>
          <a:bodyPr bIns="48325" rIns="96650" lIns="96650" tIns="48325" anchor="b" anchorCtr="0">
            <a:noAutofit/>
          </a:bodyPr>
          <a:lstStyle/>
          <a:p>
            <a:pPr algn="r" rtl="0" lvl="0" marR="0" indent="0" marL="0">
              <a:spcBef>
                <a:spcPts val="0"/>
              </a:spcBef>
              <a:buSzPct val="25000"/>
              <a:buNone/>
            </a:pPr>
            <a:fld id="{00000000-1234-1234-1234-123412341234}" type="slidenum">
              <a:rPr strike="noStrike" u="none" b="0" cap="none" baseline="0" sz="1300" lang="en-US" i="0">
                <a:solidFill>
                  <a:schemeClr val="dk1"/>
                </a:solidFill>
                <a:latin typeface="Questrial"/>
                <a:ea typeface="Questrial"/>
                <a:cs typeface="Questrial"/>
                <a:sym typeface="Questrial"/>
              </a:rPr>
              <a:t>‹#›</a:t>
            </a:fld>
          </a:p>
        </p:txBody>
      </p:sp>
      <p:sp>
        <p:nvSpPr>
          <p:cNvPr id="102" name="Shape 102"/>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txBox="1"/>
          <p:nvPr>
            <p:ph idx="1" type="body"/>
          </p:nvPr>
        </p:nvSpPr>
        <p:spPr>
          <a:xfrm>
            <a:off y="4560569" x="731520"/>
            <a:ext cy="4320539" cx="5852159"/>
          </a:xfrm>
          <a:prstGeom prst="rect">
            <a:avLst/>
          </a:prstGeom>
          <a:noFill/>
          <a:ln>
            <a:noFill/>
          </a:ln>
        </p:spPr>
        <p:txBody>
          <a:bodyPr bIns="48325" rIns="96650" lIns="96650" tIns="48325" anchor="t" anchorCtr="0">
            <a:noAutofit/>
          </a:bodyPr>
          <a:lstStyle/>
          <a:p>
            <a:pPr algn="l" rtl="0" lvl="0" marR="0" indent="-241653" marL="241653">
              <a:spcBef>
                <a:spcPts val="0"/>
              </a:spcBef>
              <a:buClr>
                <a:schemeClr val="dk1"/>
              </a:buClr>
              <a:buSzPct val="100000"/>
              <a:buFont typeface="Questrial"/>
              <a:buAutoNum type="arabicPeriod"/>
            </a:pPr>
            <a:r>
              <a:rPr strike="noStrike" u="none" b="0" cap="none" baseline="0" sz="1200" lang="en-US" i="0">
                <a:solidFill>
                  <a:schemeClr val="dk1"/>
                </a:solidFill>
                <a:latin typeface="Questrial"/>
                <a:ea typeface="Questrial"/>
                <a:cs typeface="Questrial"/>
                <a:sym typeface="Questrial"/>
              </a:rPr>
              <a:t>The ship also stopped in the ports of Cherbourg, France and Queenstown, Ireland. </a:t>
            </a:r>
          </a:p>
          <a:p>
            <a:pPr algn="l" rtl="0" lvl="0" marR="0" indent="-165453" marL="241653">
              <a:spcBef>
                <a:spcPts val="0"/>
              </a:spcBef>
              <a:buClr>
                <a:schemeClr val="dk1"/>
              </a:buClr>
              <a:buFont typeface="Questrial"/>
              <a:buNone/>
            </a:pPr>
            <a:r>
              <a:t/>
            </a:r>
            <a:endParaRPr strike="noStrike" u="none" b="0" cap="none" baseline="0" sz="1200" i="0">
              <a:solidFill>
                <a:schemeClr val="dk1"/>
              </a:solidFill>
              <a:latin typeface="Questrial"/>
              <a:ea typeface="Questrial"/>
              <a:cs typeface="Questrial"/>
              <a:sym typeface="Questrial"/>
            </a:endParaRPr>
          </a:p>
          <a:p>
            <a:pPr algn="l" rtl="0" lvl="0" marR="0" indent="-165453" marL="241653">
              <a:spcBef>
                <a:spcPts val="0"/>
              </a:spcBef>
              <a:buClr>
                <a:schemeClr val="dk1"/>
              </a:buClr>
              <a:buFont typeface="Questrial"/>
              <a:buNone/>
            </a:pPr>
            <a:r>
              <a:t/>
            </a:r>
            <a:endParaRPr strike="noStrike" u="none" b="0" cap="none" baseline="0" sz="1200" i="0">
              <a:solidFill>
                <a:schemeClr val="dk1"/>
              </a:solidFill>
              <a:latin typeface="Questrial"/>
              <a:ea typeface="Questrial"/>
              <a:cs typeface="Questrial"/>
              <a:sym typeface="Questrial"/>
            </a:endParaRPr>
          </a:p>
        </p:txBody>
      </p:sp>
      <p:sp>
        <p:nvSpPr>
          <p:cNvPr id="109" name="Shape 109"/>
          <p:cNvSpPr txBox="1"/>
          <p:nvPr>
            <p:ph idx="12" type="sldNum"/>
          </p:nvPr>
        </p:nvSpPr>
        <p:spPr>
          <a:xfrm>
            <a:off y="9119474" x="4143587"/>
            <a:ext cy="480059" cx="3169920"/>
          </a:xfrm>
          <a:prstGeom prst="rect">
            <a:avLst/>
          </a:prstGeom>
          <a:noFill/>
          <a:ln>
            <a:noFill/>
          </a:ln>
        </p:spPr>
        <p:txBody>
          <a:bodyPr bIns="48325" rIns="96650" lIns="96650" tIns="48325" anchor="b" anchorCtr="0">
            <a:noAutofit/>
          </a:bodyPr>
          <a:lstStyle/>
          <a:p>
            <a:pPr algn="r" rtl="0" lvl="0" marR="0" indent="0" marL="0">
              <a:spcBef>
                <a:spcPts val="0"/>
              </a:spcBef>
              <a:buSzPct val="25000"/>
              <a:buNone/>
            </a:pPr>
            <a:fld id="{00000000-1234-1234-1234-123412341234}" type="slidenum">
              <a:rPr strike="noStrike" u="none" b="0" cap="none" baseline="0" sz="1300" lang="en-US" i="0">
                <a:solidFill>
                  <a:schemeClr val="dk1"/>
                </a:solidFill>
                <a:latin typeface="Questrial"/>
                <a:ea typeface="Questrial"/>
                <a:cs typeface="Questrial"/>
                <a:sym typeface="Questrial"/>
              </a:rPr>
              <a:t>‹#›</a:t>
            </a:fld>
          </a:p>
        </p:txBody>
      </p:sp>
      <p:sp>
        <p:nvSpPr>
          <p:cNvPr id="110" name="Shape 110"/>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txBox="1"/>
          <p:nvPr>
            <p:ph idx="1" type="body"/>
          </p:nvPr>
        </p:nvSpPr>
        <p:spPr>
          <a:xfrm>
            <a:off y="4560569" x="731520"/>
            <a:ext cy="4320539" cx="5852159"/>
          </a:xfrm>
          <a:prstGeom prst="rect">
            <a:avLst/>
          </a:prstGeom>
          <a:noFill/>
          <a:ln>
            <a:noFill/>
          </a:ln>
        </p:spPr>
        <p:txBody>
          <a:bodyPr bIns="48325" rIns="96650" lIns="96650" tIns="48325" anchor="t" anchorCtr="0">
            <a:noAutofit/>
          </a:bodyPr>
          <a:lstStyle/>
          <a:p>
            <a:pPr algn="l" rtl="0" lvl="0" marR="0" indent="-241653" marL="241653">
              <a:spcBef>
                <a:spcPts val="0"/>
              </a:spcBef>
              <a:buClr>
                <a:schemeClr val="dk1"/>
              </a:buClr>
              <a:buSzPct val="100000"/>
              <a:buFont typeface="Questrial"/>
              <a:buAutoNum type="arabicPeriod"/>
            </a:pPr>
            <a:r>
              <a:rPr strike="noStrike" u="none" b="0" cap="none" baseline="0" sz="1200" lang="en-US" i="0">
                <a:solidFill>
                  <a:schemeClr val="dk1"/>
                </a:solidFill>
                <a:latin typeface="Questrial"/>
                <a:ea typeface="Questrial"/>
                <a:cs typeface="Questrial"/>
                <a:sym typeface="Questrial"/>
              </a:rPr>
              <a:t>The capacity of the ship was 3327, about 50% more than the 2202 on board. </a:t>
            </a:r>
          </a:p>
          <a:p>
            <a:pPr algn="l" rtl="0" lvl="0" marR="0" indent="-241653" marL="241653">
              <a:spcBef>
                <a:spcPts val="0"/>
              </a:spcBef>
              <a:buClr>
                <a:schemeClr val="dk1"/>
              </a:buClr>
              <a:buSzPct val="100000"/>
              <a:buFont typeface="Questrial"/>
              <a:buAutoNum type="arabicPeriod"/>
            </a:pPr>
            <a:r>
              <a:rPr strike="noStrike" u="none" b="0" cap="none" baseline="0" sz="1200" lang="en-US" i="0">
                <a:solidFill>
                  <a:schemeClr val="dk1"/>
                </a:solidFill>
                <a:latin typeface="Questrial"/>
                <a:ea typeface="Questrial"/>
                <a:cs typeface="Questrial"/>
                <a:sym typeface="Questrial"/>
              </a:rPr>
              <a:t>The lifeboats held anywhere from 40 – 65 people each.</a:t>
            </a:r>
          </a:p>
          <a:p>
            <a:pPr algn="l" rtl="0" lvl="0" marR="0" indent="-241653" marL="241653">
              <a:spcBef>
                <a:spcPts val="0"/>
              </a:spcBef>
              <a:buClr>
                <a:schemeClr val="dk1"/>
              </a:buClr>
              <a:buSzPct val="100000"/>
              <a:buFont typeface="Questrial"/>
              <a:buAutoNum type="arabicPeriod"/>
            </a:pPr>
            <a:r>
              <a:rPr strike="noStrike" u="none" b="0" cap="none" baseline="0" sz="1200" lang="en-US" i="0">
                <a:solidFill>
                  <a:schemeClr val="dk1"/>
                </a:solidFill>
                <a:latin typeface="Questrial"/>
                <a:ea typeface="Questrial"/>
                <a:cs typeface="Questrial"/>
                <a:sym typeface="Questrial"/>
              </a:rPr>
              <a:t>The Titanic had the capacity to hold 64 lifeboats, which would have been enough for 4,000 people. English standards at the time only required that they be able to evacuate 990 people.</a:t>
            </a:r>
          </a:p>
        </p:txBody>
      </p:sp>
      <p:sp>
        <p:nvSpPr>
          <p:cNvPr id="117" name="Shape 117"/>
          <p:cNvSpPr txBox="1"/>
          <p:nvPr>
            <p:ph idx="12" type="sldNum"/>
          </p:nvPr>
        </p:nvSpPr>
        <p:spPr>
          <a:xfrm>
            <a:off y="9119474" x="4143587"/>
            <a:ext cy="480059" cx="3169920"/>
          </a:xfrm>
          <a:prstGeom prst="rect">
            <a:avLst/>
          </a:prstGeom>
          <a:noFill/>
          <a:ln>
            <a:noFill/>
          </a:ln>
        </p:spPr>
        <p:txBody>
          <a:bodyPr bIns="48325" rIns="96650" lIns="96650" tIns="48325" anchor="b" anchorCtr="0">
            <a:noAutofit/>
          </a:bodyPr>
          <a:lstStyle/>
          <a:p>
            <a:pPr algn="r" rtl="0" lvl="0" marR="0" indent="0" marL="0">
              <a:spcBef>
                <a:spcPts val="0"/>
              </a:spcBef>
              <a:buSzPct val="25000"/>
              <a:buNone/>
            </a:pPr>
            <a:fld id="{00000000-1234-1234-1234-123412341234}" type="slidenum">
              <a:rPr strike="noStrike" u="none" b="0" cap="none" baseline="0" sz="1300" lang="en-US" i="0">
                <a:solidFill>
                  <a:schemeClr val="dk1"/>
                </a:solidFill>
                <a:latin typeface="Questrial"/>
                <a:ea typeface="Questrial"/>
                <a:cs typeface="Questrial"/>
                <a:sym typeface="Questrial"/>
              </a:rPr>
              <a:t>‹#›</a:t>
            </a:fld>
          </a:p>
        </p:txBody>
      </p:sp>
      <p:sp>
        <p:nvSpPr>
          <p:cNvPr id="118" name="Shape 118"/>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4" name="Shape 124"/>
        <p:cNvGrpSpPr/>
        <p:nvPr/>
      </p:nvGrpSpPr>
      <p:grpSpPr>
        <a:xfrm>
          <a:off y="0" x="0"/>
          <a:ext cy="0" cx="0"/>
          <a:chOff y="0" x="0"/>
          <a:chExt cy="0" cx="0"/>
        </a:xfrm>
      </p:grpSpPr>
      <p:sp>
        <p:nvSpPr>
          <p:cNvPr id="125" name="Shape 125"/>
          <p:cNvSpPr txBox="1"/>
          <p:nvPr>
            <p:ph idx="1" type="body"/>
          </p:nvPr>
        </p:nvSpPr>
        <p:spPr>
          <a:xfrm>
            <a:off y="4560569" x="731520"/>
            <a:ext cy="4320539" cx="5852159"/>
          </a:xfrm>
          <a:prstGeom prst="rect">
            <a:avLst/>
          </a:prstGeom>
          <a:noFill/>
          <a:ln>
            <a:noFill/>
          </a:ln>
        </p:spPr>
        <p:txBody>
          <a:bodyPr bIns="48325" rIns="96650" lIns="96650" tIns="48325" anchor="t" anchorCtr="0">
            <a:noAutofit/>
          </a:bodyPr>
          <a:lstStyle/>
          <a:p>
            <a:pPr algn="l" rtl="0" lvl="0" marR="0" indent="0" marL="0">
              <a:spcBef>
                <a:spcPts val="0"/>
              </a:spcBef>
              <a:buNone/>
            </a:pPr>
            <a:r>
              <a:t/>
            </a:r>
            <a:endParaRPr strike="noStrike" u="none" b="0" cap="none" baseline="0" sz="1200" i="0">
              <a:solidFill>
                <a:schemeClr val="dk1"/>
              </a:solidFill>
              <a:latin typeface="Questrial"/>
              <a:ea typeface="Questrial"/>
              <a:cs typeface="Questrial"/>
              <a:sym typeface="Questrial"/>
            </a:endParaRPr>
          </a:p>
        </p:txBody>
      </p:sp>
      <p:sp>
        <p:nvSpPr>
          <p:cNvPr id="126" name="Shape 126"/>
          <p:cNvSpPr txBox="1"/>
          <p:nvPr>
            <p:ph idx="12" type="sldNum"/>
          </p:nvPr>
        </p:nvSpPr>
        <p:spPr>
          <a:xfrm>
            <a:off y="9119474" x="4143587"/>
            <a:ext cy="480059" cx="3169920"/>
          </a:xfrm>
          <a:prstGeom prst="rect">
            <a:avLst/>
          </a:prstGeom>
          <a:noFill/>
          <a:ln>
            <a:noFill/>
          </a:ln>
        </p:spPr>
        <p:txBody>
          <a:bodyPr bIns="48325" rIns="96650" lIns="96650" tIns="48325" anchor="b" anchorCtr="0">
            <a:noAutofit/>
          </a:bodyPr>
          <a:lstStyle/>
          <a:p>
            <a:pPr algn="r" rtl="0" lvl="0" marR="0" indent="0" marL="0">
              <a:spcBef>
                <a:spcPts val="0"/>
              </a:spcBef>
              <a:buSzPct val="25000"/>
              <a:buNone/>
            </a:pPr>
            <a:fld id="{00000000-1234-1234-1234-123412341234}" type="slidenum">
              <a:rPr strike="noStrike" u="none" b="0" cap="none" baseline="0" sz="1300" lang="en-US" i="0">
                <a:solidFill>
                  <a:schemeClr val="dk1"/>
                </a:solidFill>
                <a:latin typeface="Questrial"/>
                <a:ea typeface="Questrial"/>
                <a:cs typeface="Questrial"/>
                <a:sym typeface="Questrial"/>
              </a:rPr>
              <a:t>‹#›</a:t>
            </a:fld>
          </a:p>
        </p:txBody>
      </p:sp>
      <p:sp>
        <p:nvSpPr>
          <p:cNvPr id="127" name="Shape 127"/>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4" name="Shape 134"/>
        <p:cNvGrpSpPr/>
        <p:nvPr/>
      </p:nvGrpSpPr>
      <p:grpSpPr>
        <a:xfrm>
          <a:off y="0" x="0"/>
          <a:ext cy="0" cx="0"/>
          <a:chOff y="0" x="0"/>
          <a:chExt cy="0" cx="0"/>
        </a:xfrm>
      </p:grpSpPr>
      <p:sp>
        <p:nvSpPr>
          <p:cNvPr id="135" name="Shape 135"/>
          <p:cNvSpPr txBox="1"/>
          <p:nvPr>
            <p:ph idx="1" type="body"/>
          </p:nvPr>
        </p:nvSpPr>
        <p:spPr>
          <a:xfrm>
            <a:off y="4560569" x="731520"/>
            <a:ext cy="4320539" cx="5852159"/>
          </a:xfrm>
          <a:prstGeom prst="rect">
            <a:avLst/>
          </a:prstGeom>
          <a:noFill/>
          <a:ln>
            <a:noFill/>
          </a:ln>
        </p:spPr>
        <p:txBody>
          <a:bodyPr bIns="48325" rIns="96650" lIns="96650" tIns="48325" anchor="t" anchorCtr="0">
            <a:noAutofit/>
          </a:bodyPr>
          <a:lstStyle/>
          <a:p>
            <a:pPr algn="l" rtl="0" lvl="0" marR="0" indent="0" marL="0">
              <a:spcBef>
                <a:spcPts val="0"/>
              </a:spcBef>
              <a:buSzPct val="25000"/>
              <a:buNone/>
            </a:pPr>
            <a:r>
              <a:rPr strike="noStrike" u="none" b="0" cap="none" baseline="0" sz="1200" lang="en-US" i="0">
                <a:solidFill>
                  <a:schemeClr val="dk1"/>
                </a:solidFill>
                <a:latin typeface="Questrial"/>
                <a:ea typeface="Questrial"/>
                <a:cs typeface="Questrial"/>
                <a:sym typeface="Questrial"/>
              </a:rPr>
              <a:t>Excel was mostly used to look at the data initially and determine some easily visible patterns.</a:t>
            </a:r>
          </a:p>
          <a:p>
            <a:pPr algn="l" rtl="0" lvl="0" marR="0" indent="0" marL="0">
              <a:spcBef>
                <a:spcPts val="0"/>
              </a:spcBef>
              <a:buSzPct val="25000"/>
              <a:buNone/>
            </a:pPr>
            <a:r>
              <a:rPr strike="noStrike" u="none" b="0" cap="none" baseline="0" sz="1200" lang="en-US" i="0">
                <a:solidFill>
                  <a:schemeClr val="dk1"/>
                </a:solidFill>
                <a:latin typeface="Questrial"/>
                <a:ea typeface="Questrial"/>
                <a:cs typeface="Questrial"/>
                <a:sym typeface="Questrial"/>
              </a:rPr>
              <a:t>Python was used to generate the same data as the initial excel analysis and use a random forest analysis</a:t>
            </a:r>
          </a:p>
        </p:txBody>
      </p:sp>
      <p:sp>
        <p:nvSpPr>
          <p:cNvPr id="136" name="Shape 136"/>
          <p:cNvSpPr txBox="1"/>
          <p:nvPr>
            <p:ph idx="12" type="sldNum"/>
          </p:nvPr>
        </p:nvSpPr>
        <p:spPr>
          <a:xfrm>
            <a:off y="9119474" x="4143587"/>
            <a:ext cy="480059" cx="3169920"/>
          </a:xfrm>
          <a:prstGeom prst="rect">
            <a:avLst/>
          </a:prstGeom>
          <a:noFill/>
          <a:ln>
            <a:noFill/>
          </a:ln>
        </p:spPr>
        <p:txBody>
          <a:bodyPr bIns="48325" rIns="96650" lIns="96650" tIns="48325" anchor="b" anchorCtr="0">
            <a:noAutofit/>
          </a:bodyPr>
          <a:lstStyle/>
          <a:p>
            <a:pPr algn="r" rtl="0" lvl="0" marR="0" indent="0" marL="0">
              <a:spcBef>
                <a:spcPts val="0"/>
              </a:spcBef>
              <a:buSzPct val="25000"/>
              <a:buNone/>
            </a:pPr>
            <a:fld id="{00000000-1234-1234-1234-123412341234}" type="slidenum">
              <a:rPr strike="noStrike" u="none" b="0" cap="none" baseline="0" sz="1300" lang="en-US" i="0">
                <a:solidFill>
                  <a:schemeClr val="dk1"/>
                </a:solidFill>
                <a:latin typeface="Questrial"/>
                <a:ea typeface="Questrial"/>
                <a:cs typeface="Questrial"/>
                <a:sym typeface="Questrial"/>
              </a:rPr>
              <a:t>‹#›</a:t>
            </a:fld>
          </a:p>
        </p:txBody>
      </p:sp>
      <p:sp>
        <p:nvSpPr>
          <p:cNvPr id="137" name="Shape 137"/>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1" name="Shape 141"/>
        <p:cNvGrpSpPr/>
        <p:nvPr/>
      </p:nvGrpSpPr>
      <p:grpSpPr>
        <a:xfrm>
          <a:off y="0" x="0"/>
          <a:ext cy="0" cx="0"/>
          <a:chOff y="0" x="0"/>
          <a:chExt cy="0" cx="0"/>
        </a:xfrm>
      </p:grpSpPr>
      <p:sp>
        <p:nvSpPr>
          <p:cNvPr id="142" name="Shape 142"/>
          <p:cNvSpPr txBox="1"/>
          <p:nvPr>
            <p:ph idx="1" type="body"/>
          </p:nvPr>
        </p:nvSpPr>
        <p:spPr>
          <a:xfrm>
            <a:off y="4560569" x="731520"/>
            <a:ext cy="4320539" cx="5852159"/>
          </a:xfrm>
          <a:prstGeom prst="rect">
            <a:avLst/>
          </a:prstGeom>
          <a:noFill/>
          <a:ln>
            <a:noFill/>
          </a:ln>
        </p:spPr>
        <p:txBody>
          <a:bodyPr bIns="48325" rIns="96650" lIns="96650" tIns="48325" anchor="t" anchorCtr="0">
            <a:noAutofit/>
          </a:bodyPr>
          <a:lstStyle/>
          <a:p>
            <a:pPr algn="l" rtl="0" lvl="0" marR="0" indent="0" marL="0">
              <a:spcBef>
                <a:spcPts val="0"/>
              </a:spcBef>
              <a:buNone/>
            </a:pPr>
            <a:r>
              <a:t/>
            </a:r>
            <a:endParaRPr strike="noStrike" u="none" b="0" cap="none" baseline="0" sz="1200" i="0">
              <a:solidFill>
                <a:schemeClr val="dk1"/>
              </a:solidFill>
              <a:latin typeface="Questrial"/>
              <a:ea typeface="Questrial"/>
              <a:cs typeface="Questrial"/>
              <a:sym typeface="Questrial"/>
            </a:endParaRPr>
          </a:p>
        </p:txBody>
      </p:sp>
      <p:sp>
        <p:nvSpPr>
          <p:cNvPr id="143" name="Shape 143"/>
          <p:cNvSpPr txBox="1"/>
          <p:nvPr>
            <p:ph idx="12" type="sldNum"/>
          </p:nvPr>
        </p:nvSpPr>
        <p:spPr>
          <a:xfrm>
            <a:off y="9119474" x="4143587"/>
            <a:ext cy="480059" cx="3169920"/>
          </a:xfrm>
          <a:prstGeom prst="rect">
            <a:avLst/>
          </a:prstGeom>
          <a:noFill/>
          <a:ln>
            <a:noFill/>
          </a:ln>
        </p:spPr>
        <p:txBody>
          <a:bodyPr bIns="48325" rIns="96650" lIns="96650" tIns="48325" anchor="b" anchorCtr="0">
            <a:noAutofit/>
          </a:bodyPr>
          <a:lstStyle/>
          <a:p>
            <a:pPr algn="r" rtl="0" lvl="0" marR="0" indent="0" marL="0">
              <a:spcBef>
                <a:spcPts val="0"/>
              </a:spcBef>
              <a:buSzPct val="25000"/>
              <a:buNone/>
            </a:pPr>
            <a:fld id="{00000000-1234-1234-1234-123412341234}" type="slidenum">
              <a:rPr strike="noStrike" u="none" b="0" cap="none" baseline="0" sz="1300" lang="en-US" i="0">
                <a:solidFill>
                  <a:schemeClr val="dk1"/>
                </a:solidFill>
                <a:latin typeface="Questrial"/>
                <a:ea typeface="Questrial"/>
                <a:cs typeface="Questrial"/>
                <a:sym typeface="Questrial"/>
              </a:rPr>
              <a:t>‹#›</a:t>
            </a:fld>
          </a:p>
        </p:txBody>
      </p:sp>
      <p:sp>
        <p:nvSpPr>
          <p:cNvPr id="144" name="Shape 144"/>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8" name="Shape 148"/>
        <p:cNvGrpSpPr/>
        <p:nvPr/>
      </p:nvGrpSpPr>
      <p:grpSpPr>
        <a:xfrm>
          <a:off y="0" x="0"/>
          <a:ext cy="0" cx="0"/>
          <a:chOff y="0" x="0"/>
          <a:chExt cy="0" cx="0"/>
        </a:xfrm>
      </p:grpSpPr>
      <p:sp>
        <p:nvSpPr>
          <p:cNvPr id="149" name="Shape 149"/>
          <p:cNvSpPr txBox="1"/>
          <p:nvPr>
            <p:ph idx="1" type="body"/>
          </p:nvPr>
        </p:nvSpPr>
        <p:spPr>
          <a:xfrm>
            <a:off y="4560569" x="731520"/>
            <a:ext cy="4320539" cx="5852159"/>
          </a:xfrm>
          <a:prstGeom prst="rect">
            <a:avLst/>
          </a:prstGeom>
          <a:noFill/>
          <a:ln>
            <a:noFill/>
          </a:ln>
        </p:spPr>
        <p:txBody>
          <a:bodyPr bIns="48325" rIns="96650" lIns="96650" tIns="48325" anchor="t" anchorCtr="0">
            <a:noAutofit/>
          </a:bodyPr>
          <a:lstStyle/>
          <a:p>
            <a:pPr algn="l" rtl="0" lvl="0" marR="0" indent="0" marL="0">
              <a:spcBef>
                <a:spcPts val="0"/>
              </a:spcBef>
              <a:buSzPct val="25000"/>
              <a:buNone/>
            </a:pPr>
            <a:r>
              <a:rPr strike="noStrike" u="none" b="0" cap="none" baseline="0" sz="1200" lang="en-US" i="0">
                <a:solidFill>
                  <a:schemeClr val="dk1"/>
                </a:solidFill>
                <a:latin typeface="Questrial"/>
                <a:ea typeface="Questrial"/>
                <a:cs typeface="Questrial"/>
                <a:sym typeface="Questrial"/>
              </a:rPr>
              <a:t>Max: 2</a:t>
            </a:r>
            <a:r>
              <a:rPr strike="noStrike" u="none" b="0" cap="none" baseline="30000" sz="1200" lang="en-US" i="0">
                <a:solidFill>
                  <a:schemeClr val="dk1"/>
                </a:solidFill>
                <a:latin typeface="Questrial"/>
                <a:ea typeface="Questrial"/>
                <a:cs typeface="Questrial"/>
                <a:sym typeface="Questrial"/>
              </a:rPr>
              <a:t>nd</a:t>
            </a:r>
            <a:r>
              <a:rPr strike="noStrike" u="none" b="0" cap="none" baseline="0" sz="1200" lang="en-US" i="0">
                <a:solidFill>
                  <a:schemeClr val="dk1"/>
                </a:solidFill>
                <a:latin typeface="Questrial"/>
                <a:ea typeface="Questrial"/>
                <a:cs typeface="Questrial"/>
                <a:sym typeface="Questrial"/>
              </a:rPr>
              <a:t> Class Female Children  - 100% Survival Rate, Min: 2</a:t>
            </a:r>
            <a:r>
              <a:rPr strike="noStrike" u="none" b="0" cap="none" baseline="30000" sz="1200" lang="en-US" i="0">
                <a:solidFill>
                  <a:schemeClr val="dk1"/>
                </a:solidFill>
                <a:latin typeface="Questrial"/>
                <a:ea typeface="Questrial"/>
                <a:cs typeface="Questrial"/>
                <a:sym typeface="Questrial"/>
              </a:rPr>
              <a:t>nd</a:t>
            </a:r>
            <a:r>
              <a:rPr strike="noStrike" u="none" b="0" cap="none" baseline="0" sz="1200" lang="en-US" i="0">
                <a:solidFill>
                  <a:schemeClr val="dk1"/>
                </a:solidFill>
                <a:latin typeface="Questrial"/>
                <a:ea typeface="Questrial"/>
                <a:cs typeface="Questrial"/>
                <a:sym typeface="Questrial"/>
              </a:rPr>
              <a:t> Class male adults – 6.82% survival rate.</a:t>
            </a:r>
          </a:p>
        </p:txBody>
      </p:sp>
      <p:sp>
        <p:nvSpPr>
          <p:cNvPr id="150" name="Shape 150"/>
          <p:cNvSpPr txBox="1"/>
          <p:nvPr>
            <p:ph idx="12" type="sldNum"/>
          </p:nvPr>
        </p:nvSpPr>
        <p:spPr>
          <a:xfrm>
            <a:off y="9119474" x="4143587"/>
            <a:ext cy="480059" cx="3169920"/>
          </a:xfrm>
          <a:prstGeom prst="rect">
            <a:avLst/>
          </a:prstGeom>
          <a:noFill/>
          <a:ln>
            <a:noFill/>
          </a:ln>
        </p:spPr>
        <p:txBody>
          <a:bodyPr bIns="48325" rIns="96650" lIns="96650" tIns="48325" anchor="b" anchorCtr="0">
            <a:noAutofit/>
          </a:bodyPr>
          <a:lstStyle/>
          <a:p>
            <a:pPr algn="r" rtl="0" lvl="0" marR="0" indent="0" marL="0">
              <a:spcBef>
                <a:spcPts val="0"/>
              </a:spcBef>
              <a:buSzPct val="25000"/>
              <a:buNone/>
            </a:pPr>
            <a:fld id="{00000000-1234-1234-1234-123412341234}" type="slidenum">
              <a:rPr strike="noStrike" u="none" b="0" cap="none" baseline="0" sz="1300" lang="en-US" i="0">
                <a:solidFill>
                  <a:schemeClr val="dk1"/>
                </a:solidFill>
                <a:latin typeface="Questrial"/>
                <a:ea typeface="Questrial"/>
                <a:cs typeface="Questrial"/>
                <a:sym typeface="Questrial"/>
              </a:rPr>
              <a:t>‹#›</a:t>
            </a:fld>
          </a:p>
        </p:txBody>
      </p:sp>
      <p:sp>
        <p:nvSpPr>
          <p:cNvPr id="151" name="Shape 151"/>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6" name="Shape 156"/>
        <p:cNvGrpSpPr/>
        <p:nvPr/>
      </p:nvGrpSpPr>
      <p:grpSpPr>
        <a:xfrm>
          <a:off y="0" x="0"/>
          <a:ext cy="0" cx="0"/>
          <a:chOff y="0" x="0"/>
          <a:chExt cy="0" cx="0"/>
        </a:xfrm>
      </p:grpSpPr>
      <p:sp>
        <p:nvSpPr>
          <p:cNvPr id="157" name="Shape 157"/>
          <p:cNvSpPr txBox="1"/>
          <p:nvPr>
            <p:ph idx="1" type="body"/>
          </p:nvPr>
        </p:nvSpPr>
        <p:spPr>
          <a:xfrm>
            <a:off y="4560569" x="731520"/>
            <a:ext cy="4320539" cx="5852159"/>
          </a:xfrm>
          <a:prstGeom prst="rect">
            <a:avLst/>
          </a:prstGeom>
        </p:spPr>
        <p:txBody>
          <a:bodyPr bIns="91425" rIns="91425" lIns="91425" tIns="91425" anchor="t" anchorCtr="0">
            <a:noAutofit/>
          </a:bodyPr>
          <a:lstStyle/>
          <a:p>
            <a:pPr>
              <a:spcBef>
                <a:spcPts val="0"/>
              </a:spcBef>
              <a:buNone/>
            </a:pPr>
            <a:r>
              <a:t/>
            </a:r>
            <a:endParaRPr/>
          </a:p>
        </p:txBody>
      </p:sp>
      <p:sp>
        <p:nvSpPr>
          <p:cNvPr id="158" name="Shape 158"/>
          <p:cNvSpPr/>
          <p:nvPr>
            <p:ph idx="2" type="sldImg"/>
          </p:nvPr>
        </p:nvSpPr>
        <p:spPr>
          <a:xfrm>
            <a:off y="720725" x="458787"/>
            <a:ext cy="3600450" cx="639762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media/image01.jpg" Type="http://schemas.openxmlformats.org/officeDocument/2006/relationships/image" Id="rId2"/><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media/image04.png" Type="http://schemas.openxmlformats.org/officeDocument/2006/relationships/image" Id="rId2"/><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gradFill>
          <a:gsLst>
            <a:gs pos="0">
              <a:srgbClr val="06171C"/>
            </a:gs>
            <a:gs pos="10000">
              <a:srgbClr val="06171C"/>
            </a:gs>
            <a:gs pos="65000">
              <a:srgbClr val="134251"/>
            </a:gs>
            <a:gs pos="100000">
              <a:srgbClr val="134251"/>
            </a:gs>
          </a:gsLst>
          <a:lin ang="13499999" scaled="0"/>
        </a:gradFill>
      </p:bgPr>
    </p:bg>
    <p:spTree>
      <p:nvGrpSpPr>
        <p:cNvPr id="17" name="Shape 17"/>
        <p:cNvGrpSpPr/>
        <p:nvPr/>
      </p:nvGrpSpPr>
      <p:grpSpPr>
        <a:xfrm>
          <a:off y="0" x="0"/>
          <a:ext cy="0" cx="0"/>
          <a:chOff y="0" x="0"/>
          <a:chExt cy="0" cx="0"/>
        </a:xfrm>
      </p:grpSpPr>
      <p:pic>
        <p:nvPicPr>
          <p:cNvPr id="18" name="Shape 18"/>
          <p:cNvPicPr preferRelativeResize="0"/>
          <p:nvPr/>
        </p:nvPicPr>
        <p:blipFill rotWithShape="1">
          <a:blip r:embed="rId2">
            <a:alphaModFix/>
          </a:blip>
          <a:srcRect t="0" b="0" r="0" l="0"/>
          <a:stretch/>
        </p:blipFill>
        <p:spPr>
          <a:xfrm>
            <a:off y="0" x="0"/>
            <a:ext cy="6857942" cx="6551611"/>
          </a:xfrm>
          <a:prstGeom prst="rect">
            <a:avLst/>
          </a:prstGeom>
          <a:noFill/>
          <a:ln>
            <a:noFill/>
          </a:ln>
        </p:spPr>
      </p:pic>
      <p:sp>
        <p:nvSpPr>
          <p:cNvPr id="19" name="Shape 19"/>
          <p:cNvSpPr/>
          <p:nvPr/>
        </p:nvSpPr>
        <p:spPr>
          <a:xfrm>
            <a:off y="0" x="6094410"/>
            <a:ext cy="6858000" cx="457200"/>
          </a:xfrm>
          <a:prstGeom prst="rect">
            <a:avLst/>
          </a:prstGeom>
          <a:solidFill>
            <a:srgbClr val="134251">
              <a:alpha val="60000"/>
            </a:srgbClr>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Questrial"/>
              <a:ea typeface="Questrial"/>
              <a:cs typeface="Questrial"/>
              <a:sym typeface="Questrial"/>
            </a:endParaRPr>
          </a:p>
        </p:txBody>
      </p:sp>
      <p:sp>
        <p:nvSpPr>
          <p:cNvPr id="20" name="Shape 20"/>
          <p:cNvSpPr txBox="1"/>
          <p:nvPr>
            <p:ph type="ctrTitle"/>
          </p:nvPr>
        </p:nvSpPr>
        <p:spPr>
          <a:xfrm>
            <a:off y="1600200" x="7008813"/>
            <a:ext cy="3733800" cx="4572000"/>
          </a:xfrm>
          <a:prstGeom prst="rect">
            <a:avLst/>
          </a:prstGeom>
          <a:noFill/>
          <a:ln>
            <a:noFill/>
          </a:ln>
        </p:spPr>
        <p:txBody>
          <a:bodyPr bIns="91425" rIns="91425" lIns="91425" tIns="91425" anchor="b" anchorCtr="0"/>
          <a:lstStyle>
            <a:lvl1pPr algn="l" rtl="0" marR="0" indent="0" marL="0">
              <a:lnSpc>
                <a:spcPct val="80000"/>
              </a:lnSpc>
              <a:spcBef>
                <a:spcPts val="0"/>
              </a:spcBef>
              <a:buClr>
                <a:schemeClr val="lt1"/>
              </a:buClr>
              <a:buFont typeface="Questrial"/>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21" name="Shape 21"/>
          <p:cNvSpPr txBox="1"/>
          <p:nvPr>
            <p:ph idx="1" type="subTitle"/>
          </p:nvPr>
        </p:nvSpPr>
        <p:spPr>
          <a:xfrm>
            <a:off y="5562598" x="7008813"/>
            <a:ext cy="835025" cx="4571999"/>
          </a:xfrm>
          <a:prstGeom prst="rect">
            <a:avLst/>
          </a:prstGeom>
          <a:noFill/>
          <a:ln>
            <a:noFill/>
          </a:ln>
        </p:spPr>
        <p:txBody>
          <a:bodyPr bIns="91425" rIns="91425" lIns="91425" tIns="91425" anchor="t" anchorCtr="0"/>
          <a:lstStyle>
            <a:lvl1pPr algn="l" rtl="0" marR="0" indent="0" marL="0">
              <a:lnSpc>
                <a:spcPct val="90000"/>
              </a:lnSpc>
              <a:spcBef>
                <a:spcPts val="0"/>
              </a:spcBef>
              <a:buClr>
                <a:schemeClr val="lt2"/>
              </a:buClr>
              <a:buFont typeface="Arial"/>
              <a:buNone/>
              <a:defRPr/>
            </a:lvl1pPr>
            <a:lvl2pPr algn="ctr" rtl="0" marR="0" indent="0" marL="457200">
              <a:lnSpc>
                <a:spcPct val="90000"/>
              </a:lnSpc>
              <a:spcBef>
                <a:spcPts val="600"/>
              </a:spcBef>
              <a:buClr>
                <a:schemeClr val="lt1"/>
              </a:buClr>
              <a:buFont typeface="Arial"/>
              <a:buNone/>
              <a:defRPr/>
            </a:lvl2pPr>
            <a:lvl3pPr algn="ctr" rtl="0" marR="0" indent="0" marL="914400">
              <a:lnSpc>
                <a:spcPct val="90000"/>
              </a:lnSpc>
              <a:spcBef>
                <a:spcPts val="600"/>
              </a:spcBef>
              <a:buClr>
                <a:schemeClr val="lt1"/>
              </a:buClr>
              <a:buFont typeface="Arial"/>
              <a:buNone/>
              <a:defRPr/>
            </a:lvl3pPr>
            <a:lvl4pPr algn="ctr" rtl="0" marR="0" indent="0" marL="1371600">
              <a:lnSpc>
                <a:spcPct val="90000"/>
              </a:lnSpc>
              <a:spcBef>
                <a:spcPts val="600"/>
              </a:spcBef>
              <a:buClr>
                <a:schemeClr val="lt1"/>
              </a:buClr>
              <a:buFont typeface="Arial"/>
              <a:buNone/>
              <a:defRPr/>
            </a:lvl4pPr>
            <a:lvl5pPr algn="ctr" rtl="0" marR="0" indent="0" marL="1828800">
              <a:lnSpc>
                <a:spcPct val="90000"/>
              </a:lnSpc>
              <a:spcBef>
                <a:spcPts val="600"/>
              </a:spcBef>
              <a:buClr>
                <a:schemeClr val="lt1"/>
              </a:buClr>
              <a:buFont typeface="Arial"/>
              <a:buNone/>
              <a:defRPr/>
            </a:lvl5pPr>
            <a:lvl6pPr algn="ctr" rtl="0" marR="0" indent="0" marL="2286000">
              <a:lnSpc>
                <a:spcPct val="90000"/>
              </a:lnSpc>
              <a:spcBef>
                <a:spcPts val="600"/>
              </a:spcBef>
              <a:buClr>
                <a:schemeClr val="lt1"/>
              </a:buClr>
              <a:buFont typeface="Arial"/>
              <a:buNone/>
              <a:defRPr/>
            </a:lvl6pPr>
            <a:lvl7pPr algn="ctr" rtl="0" marR="0" indent="0" marL="2743200">
              <a:lnSpc>
                <a:spcPct val="90000"/>
              </a:lnSpc>
              <a:spcBef>
                <a:spcPts val="600"/>
              </a:spcBef>
              <a:buClr>
                <a:schemeClr val="lt1"/>
              </a:buClr>
              <a:buFont typeface="Arial"/>
              <a:buNone/>
              <a:defRPr/>
            </a:lvl7pPr>
            <a:lvl8pPr algn="ctr" rtl="0" marR="0" indent="0" marL="3200400">
              <a:lnSpc>
                <a:spcPct val="90000"/>
              </a:lnSpc>
              <a:spcBef>
                <a:spcPts val="600"/>
              </a:spcBef>
              <a:buClr>
                <a:schemeClr val="lt1"/>
              </a:buClr>
              <a:buFont typeface="Arial"/>
              <a:buNone/>
              <a:defRPr/>
            </a:lvl8pPr>
            <a:lvl9pPr algn="ctr" rtl="0" marR="0" indent="0" marL="3657600">
              <a:lnSpc>
                <a:spcPct val="90000"/>
              </a:lnSpc>
              <a:spcBef>
                <a:spcPts val="600"/>
              </a:spcBef>
              <a:buClr>
                <a:schemeClr val="lt1"/>
              </a:buClr>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5" name="Shape 75"/>
        <p:cNvGrpSpPr/>
        <p:nvPr/>
      </p:nvGrpSpPr>
      <p:grpSpPr>
        <a:xfrm>
          <a:off y="0" x="0"/>
          <a:ext cy="0" cx="0"/>
          <a:chOff y="0" x="0"/>
          <a:chExt cy="0" cx="0"/>
        </a:xfrm>
      </p:grpSpPr>
      <p:sp>
        <p:nvSpPr>
          <p:cNvPr id="76" name="Shape 76"/>
          <p:cNvSpPr txBox="1"/>
          <p:nvPr>
            <p:ph type="title"/>
          </p:nvPr>
        </p:nvSpPr>
        <p:spPr>
          <a:xfrm>
            <a:off y="381000" x="1979611"/>
            <a:ext cy="1219199" cx="9144001"/>
          </a:xfrm>
          <a:prstGeom prst="rect">
            <a:avLst/>
          </a:prstGeom>
          <a:noFill/>
          <a:ln>
            <a:noFill/>
          </a:ln>
        </p:spPr>
        <p:txBody>
          <a:bodyPr bIns="91425" rIns="91425" lIns="91425" tIns="91425" anchor="b" anchorCtr="0"/>
          <a:lstStyle>
            <a:lvl1pPr algn="l" rtl="0">
              <a:lnSpc>
                <a:spcPct val="90000"/>
              </a:lnSpc>
              <a:spcBef>
                <a:spcPts val="0"/>
              </a:spcBef>
              <a:buClr>
                <a:schemeClr val="lt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7" name="Shape 77"/>
          <p:cNvSpPr txBox="1"/>
          <p:nvPr>
            <p:ph idx="1" type="body"/>
          </p:nvPr>
        </p:nvSpPr>
        <p:spPr>
          <a:xfrm rot="5400000">
            <a:off y="-533400" x="4341812"/>
            <a:ext cy="9144001" cx="4419599"/>
          </a:xfrm>
          <a:prstGeom prst="rect">
            <a:avLst/>
          </a:prstGeom>
          <a:noFill/>
          <a:ln>
            <a:noFill/>
          </a:ln>
        </p:spPr>
        <p:txBody>
          <a:bodyPr bIns="91425" rIns="91425" lIns="91425" tIns="91425" anchor="t" anchorCtr="0"/>
          <a:lstStyle>
            <a:lvl1pPr algn="l" rtl="0" indent="-101918" marL="223838">
              <a:lnSpc>
                <a:spcPct val="90000"/>
              </a:lnSpc>
              <a:spcBef>
                <a:spcPts val="1800"/>
              </a:spcBef>
              <a:buClr>
                <a:schemeClr val="lt1"/>
              </a:buClr>
              <a:buFont typeface="Arial"/>
              <a:buChar char="•"/>
              <a:defRPr/>
            </a:lvl1pPr>
            <a:lvl2pPr algn="l" rtl="0" indent="-127000" marL="685800">
              <a:lnSpc>
                <a:spcPct val="90000"/>
              </a:lnSpc>
              <a:spcBef>
                <a:spcPts val="600"/>
              </a:spcBef>
              <a:buClr>
                <a:schemeClr val="lt1"/>
              </a:buClr>
              <a:buFont typeface="Arial"/>
              <a:buChar char="•"/>
              <a:defRPr/>
            </a:lvl2pPr>
            <a:lvl3pPr algn="l" rtl="0" indent="-137160" marL="1143000">
              <a:lnSpc>
                <a:spcPct val="90000"/>
              </a:lnSpc>
              <a:spcBef>
                <a:spcPts val="600"/>
              </a:spcBef>
              <a:buClr>
                <a:schemeClr val="lt1"/>
              </a:buClr>
              <a:buFont typeface="Arial"/>
              <a:buChar char="•"/>
              <a:defRPr/>
            </a:lvl3pPr>
            <a:lvl4pPr algn="l" rtl="0" indent="-147319" marL="1600200">
              <a:lnSpc>
                <a:spcPct val="90000"/>
              </a:lnSpc>
              <a:spcBef>
                <a:spcPts val="600"/>
              </a:spcBef>
              <a:buClr>
                <a:schemeClr val="lt1"/>
              </a:buClr>
              <a:buFont typeface="Arial"/>
              <a:buChar char="•"/>
              <a:defRPr/>
            </a:lvl4pPr>
            <a:lvl5pPr algn="l" rtl="0" indent="-147320" marL="2057400">
              <a:lnSpc>
                <a:spcPct val="90000"/>
              </a:lnSpc>
              <a:spcBef>
                <a:spcPts val="600"/>
              </a:spcBef>
              <a:buClr>
                <a:schemeClr val="lt1"/>
              </a:buClr>
              <a:buFont typeface="Arial"/>
              <a:buChar char="•"/>
              <a:defRPr/>
            </a:lvl5pPr>
            <a:lvl6pPr algn="l" rtl="0" indent="-147320" marL="2514600">
              <a:lnSpc>
                <a:spcPct val="90000"/>
              </a:lnSpc>
              <a:spcBef>
                <a:spcPts val="600"/>
              </a:spcBef>
              <a:buClr>
                <a:schemeClr val="lt1"/>
              </a:buClr>
              <a:buFont typeface="Arial"/>
              <a:buChar char="•"/>
              <a:defRPr/>
            </a:lvl6pPr>
            <a:lvl7pPr algn="l" rtl="0" indent="-147320" marL="2971800">
              <a:lnSpc>
                <a:spcPct val="90000"/>
              </a:lnSpc>
              <a:spcBef>
                <a:spcPts val="600"/>
              </a:spcBef>
              <a:buClr>
                <a:schemeClr val="lt1"/>
              </a:buClr>
              <a:buFont typeface="Arial"/>
              <a:buChar char="•"/>
              <a:defRPr/>
            </a:lvl7pPr>
            <a:lvl8pPr algn="l" rtl="0" indent="-147320" marL="3429000">
              <a:lnSpc>
                <a:spcPct val="90000"/>
              </a:lnSpc>
              <a:spcBef>
                <a:spcPts val="600"/>
              </a:spcBef>
              <a:buClr>
                <a:schemeClr val="lt1"/>
              </a:buClr>
              <a:buFont typeface="Arial"/>
              <a:buChar char="•"/>
              <a:defRPr/>
            </a:lvl8pPr>
            <a:lvl9pPr algn="l" rtl="0" indent="-147320" marL="3886200">
              <a:lnSpc>
                <a:spcPct val="90000"/>
              </a:lnSpc>
              <a:spcBef>
                <a:spcPts val="600"/>
              </a:spcBef>
              <a:buClr>
                <a:schemeClr val="lt1"/>
              </a:buClr>
              <a:buFont typeface="Arial"/>
              <a:buChar char="•"/>
              <a:defRPr/>
            </a:lvl9pPr>
          </a:lstStyle>
          <a:p/>
        </p:txBody>
      </p:sp>
      <p:sp>
        <p:nvSpPr>
          <p:cNvPr id="78" name="Shape 78"/>
          <p:cNvSpPr txBox="1"/>
          <p:nvPr>
            <p:ph idx="10" type="dt"/>
          </p:nvPr>
        </p:nvSpPr>
        <p:spPr>
          <a:xfrm>
            <a:off y="6400800" x="8228010"/>
            <a:ext cy="276228" cx="154865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9" name="Shape 79"/>
          <p:cNvSpPr txBox="1"/>
          <p:nvPr>
            <p:ph idx="11" type="ftr"/>
          </p:nvPr>
        </p:nvSpPr>
        <p:spPr>
          <a:xfrm>
            <a:off y="6400800" x="1979610"/>
            <a:ext cy="276228" cx="5954834"/>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0" name="Shape 80"/>
          <p:cNvSpPr txBox="1"/>
          <p:nvPr>
            <p:ph idx="12" type="sldNum"/>
          </p:nvPr>
        </p:nvSpPr>
        <p:spPr>
          <a:xfrm>
            <a:off y="6400800" x="10056810"/>
            <a:ext cy="276228" cx="1066801"/>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000" i="0">
                <a:solidFill>
                  <a:schemeClr val="lt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1" name="Shape 81"/>
        <p:cNvGrpSpPr/>
        <p:nvPr/>
      </p:nvGrpSpPr>
      <p:grpSpPr>
        <a:xfrm>
          <a:off y="0" x="0"/>
          <a:ext cy="0" cx="0"/>
          <a:chOff y="0" x="0"/>
          <a:chExt cy="0" cx="0"/>
        </a:xfrm>
      </p:grpSpPr>
      <p:sp>
        <p:nvSpPr>
          <p:cNvPr id="82" name="Shape 82"/>
          <p:cNvSpPr txBox="1"/>
          <p:nvPr>
            <p:ph type="title"/>
          </p:nvPr>
        </p:nvSpPr>
        <p:spPr>
          <a:xfrm rot="5400000">
            <a:off y="2438399" x="7313612"/>
            <a:ext cy="1981200" cx="5638800"/>
          </a:xfrm>
          <a:prstGeom prst="rect">
            <a:avLst/>
          </a:prstGeom>
          <a:noFill/>
          <a:ln>
            <a:noFill/>
          </a:ln>
        </p:spPr>
        <p:txBody>
          <a:bodyPr bIns="91425" rIns="91425" lIns="91425" tIns="91425" anchor="b" anchorCtr="0"/>
          <a:lstStyle>
            <a:lvl1pPr algn="l" rtl="0">
              <a:lnSpc>
                <a:spcPct val="90000"/>
              </a:lnSpc>
              <a:spcBef>
                <a:spcPts val="0"/>
              </a:spcBef>
              <a:buClr>
                <a:schemeClr val="lt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3" name="Shape 83"/>
          <p:cNvSpPr txBox="1"/>
          <p:nvPr>
            <p:ph idx="1" type="body"/>
          </p:nvPr>
        </p:nvSpPr>
        <p:spPr>
          <a:xfrm rot="5400000">
            <a:off y="-266699" x="2398711"/>
            <a:ext cy="7391399" cx="5638800"/>
          </a:xfrm>
          <a:prstGeom prst="rect">
            <a:avLst/>
          </a:prstGeom>
          <a:noFill/>
          <a:ln>
            <a:noFill/>
          </a:ln>
        </p:spPr>
        <p:txBody>
          <a:bodyPr bIns="91425" rIns="91425" lIns="91425" tIns="91425" anchor="t" anchorCtr="0"/>
          <a:lstStyle>
            <a:lvl1pPr algn="l" rtl="0" indent="-101918" marL="223838">
              <a:lnSpc>
                <a:spcPct val="90000"/>
              </a:lnSpc>
              <a:spcBef>
                <a:spcPts val="1800"/>
              </a:spcBef>
              <a:buClr>
                <a:schemeClr val="lt1"/>
              </a:buClr>
              <a:buFont typeface="Arial"/>
              <a:buChar char="•"/>
              <a:defRPr/>
            </a:lvl1pPr>
            <a:lvl2pPr algn="l" rtl="0" indent="-127000" marL="685800">
              <a:lnSpc>
                <a:spcPct val="90000"/>
              </a:lnSpc>
              <a:spcBef>
                <a:spcPts val="600"/>
              </a:spcBef>
              <a:buClr>
                <a:schemeClr val="lt1"/>
              </a:buClr>
              <a:buFont typeface="Arial"/>
              <a:buChar char="•"/>
              <a:defRPr/>
            </a:lvl2pPr>
            <a:lvl3pPr algn="l" rtl="0" indent="-137160" marL="1143000">
              <a:lnSpc>
                <a:spcPct val="90000"/>
              </a:lnSpc>
              <a:spcBef>
                <a:spcPts val="600"/>
              </a:spcBef>
              <a:buClr>
                <a:schemeClr val="lt1"/>
              </a:buClr>
              <a:buFont typeface="Arial"/>
              <a:buChar char="•"/>
              <a:defRPr/>
            </a:lvl3pPr>
            <a:lvl4pPr algn="l" rtl="0" indent="-147319" marL="1600200">
              <a:lnSpc>
                <a:spcPct val="90000"/>
              </a:lnSpc>
              <a:spcBef>
                <a:spcPts val="600"/>
              </a:spcBef>
              <a:buClr>
                <a:schemeClr val="lt1"/>
              </a:buClr>
              <a:buFont typeface="Arial"/>
              <a:buChar char="•"/>
              <a:defRPr/>
            </a:lvl4pPr>
            <a:lvl5pPr algn="l" rtl="0" indent="-147320" marL="2057400">
              <a:lnSpc>
                <a:spcPct val="90000"/>
              </a:lnSpc>
              <a:spcBef>
                <a:spcPts val="600"/>
              </a:spcBef>
              <a:buClr>
                <a:schemeClr val="lt1"/>
              </a:buClr>
              <a:buFont typeface="Arial"/>
              <a:buChar char="•"/>
              <a:defRPr/>
            </a:lvl5pPr>
            <a:lvl6pPr algn="l" rtl="0" indent="-147320" marL="2514600">
              <a:lnSpc>
                <a:spcPct val="90000"/>
              </a:lnSpc>
              <a:spcBef>
                <a:spcPts val="600"/>
              </a:spcBef>
              <a:buClr>
                <a:schemeClr val="lt1"/>
              </a:buClr>
              <a:buFont typeface="Arial"/>
              <a:buChar char="•"/>
              <a:defRPr/>
            </a:lvl6pPr>
            <a:lvl7pPr algn="l" rtl="0" indent="-147320" marL="2971800">
              <a:lnSpc>
                <a:spcPct val="90000"/>
              </a:lnSpc>
              <a:spcBef>
                <a:spcPts val="600"/>
              </a:spcBef>
              <a:buClr>
                <a:schemeClr val="lt1"/>
              </a:buClr>
              <a:buFont typeface="Arial"/>
              <a:buChar char="•"/>
              <a:defRPr/>
            </a:lvl7pPr>
            <a:lvl8pPr algn="l" rtl="0" indent="-147320" marL="3429000">
              <a:lnSpc>
                <a:spcPct val="90000"/>
              </a:lnSpc>
              <a:spcBef>
                <a:spcPts val="600"/>
              </a:spcBef>
              <a:buClr>
                <a:schemeClr val="lt1"/>
              </a:buClr>
              <a:buFont typeface="Arial"/>
              <a:buChar char="•"/>
              <a:defRPr/>
            </a:lvl8pPr>
            <a:lvl9pPr algn="l" rtl="0" indent="-147320" marL="3886200">
              <a:lnSpc>
                <a:spcPct val="90000"/>
              </a:lnSpc>
              <a:spcBef>
                <a:spcPts val="600"/>
              </a:spcBef>
              <a:buClr>
                <a:schemeClr val="lt1"/>
              </a:buClr>
              <a:buFont typeface="Arial"/>
              <a:buChar char="•"/>
              <a:defRPr/>
            </a:lvl9pPr>
          </a:lstStyle>
          <a:p/>
        </p:txBody>
      </p:sp>
      <p:sp>
        <p:nvSpPr>
          <p:cNvPr id="84" name="Shape 84"/>
          <p:cNvSpPr txBox="1"/>
          <p:nvPr>
            <p:ph idx="10" type="dt"/>
          </p:nvPr>
        </p:nvSpPr>
        <p:spPr>
          <a:xfrm>
            <a:off y="6400800" x="8228010"/>
            <a:ext cy="276228" cx="154865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5" name="Shape 85"/>
          <p:cNvSpPr txBox="1"/>
          <p:nvPr>
            <p:ph idx="11" type="ftr"/>
          </p:nvPr>
        </p:nvSpPr>
        <p:spPr>
          <a:xfrm>
            <a:off y="6400800" x="1979610"/>
            <a:ext cy="276228" cx="5954834"/>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6" name="Shape 86"/>
          <p:cNvSpPr txBox="1"/>
          <p:nvPr>
            <p:ph idx="12" type="sldNum"/>
          </p:nvPr>
        </p:nvSpPr>
        <p:spPr>
          <a:xfrm>
            <a:off y="6400800" x="10056810"/>
            <a:ext cy="276228" cx="1066801"/>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000" i="0">
                <a:solidFill>
                  <a:schemeClr val="lt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2" name="Shape 22"/>
        <p:cNvGrpSpPr/>
        <p:nvPr/>
      </p:nvGrpSpPr>
      <p:grpSpPr>
        <a:xfrm>
          <a:off y="0" x="0"/>
          <a:ext cy="0" cx="0"/>
          <a:chOff y="0" x="0"/>
          <a:chExt cy="0" cx="0"/>
        </a:xfrm>
      </p:grpSpPr>
      <p:sp>
        <p:nvSpPr>
          <p:cNvPr id="23" name="Shape 23"/>
          <p:cNvSpPr txBox="1"/>
          <p:nvPr>
            <p:ph type="title"/>
          </p:nvPr>
        </p:nvSpPr>
        <p:spPr>
          <a:xfrm>
            <a:off y="381000" x="1979611"/>
            <a:ext cy="1219199" cx="9144001"/>
          </a:xfrm>
          <a:prstGeom prst="rect">
            <a:avLst/>
          </a:prstGeom>
          <a:noFill/>
          <a:ln>
            <a:noFill/>
          </a:ln>
        </p:spPr>
        <p:txBody>
          <a:bodyPr bIns="91425" rIns="91425" lIns="91425" tIns="91425" anchor="b" anchorCtr="0"/>
          <a:lstStyle>
            <a:lvl1pPr algn="l" rtl="0">
              <a:lnSpc>
                <a:spcPct val="90000"/>
              </a:lnSpc>
              <a:spcBef>
                <a:spcPts val="0"/>
              </a:spcBef>
              <a:buClr>
                <a:schemeClr val="lt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1" type="body"/>
          </p:nvPr>
        </p:nvSpPr>
        <p:spPr>
          <a:xfrm>
            <a:off y="1828800" x="1979611"/>
            <a:ext cy="4419599" cx="9144001"/>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5" name="Shape 25"/>
          <p:cNvSpPr txBox="1"/>
          <p:nvPr>
            <p:ph idx="10" type="dt"/>
          </p:nvPr>
        </p:nvSpPr>
        <p:spPr>
          <a:xfrm>
            <a:off y="6400800" x="8228010"/>
            <a:ext cy="276228" cx="154865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6" name="Shape 26"/>
          <p:cNvSpPr txBox="1"/>
          <p:nvPr>
            <p:ph idx="11" type="ftr"/>
          </p:nvPr>
        </p:nvSpPr>
        <p:spPr>
          <a:xfrm>
            <a:off y="6400800" x="1979610"/>
            <a:ext cy="276228" cx="5954834"/>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7" name="Shape 27"/>
          <p:cNvSpPr txBox="1"/>
          <p:nvPr>
            <p:ph idx="12" type="sldNum"/>
          </p:nvPr>
        </p:nvSpPr>
        <p:spPr>
          <a:xfrm>
            <a:off y="6400800" x="10056810"/>
            <a:ext cy="276228" cx="1066801"/>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000" i="0">
                <a:solidFill>
                  <a:schemeClr val="lt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8" name="Shape 28"/>
        <p:cNvGrpSpPr/>
        <p:nvPr/>
      </p:nvGrpSpPr>
      <p:grpSpPr>
        <a:xfrm>
          <a:off y="0" x="0"/>
          <a:ext cy="0" cx="0"/>
          <a:chOff y="0" x="0"/>
          <a:chExt cy="0" cx="0"/>
        </a:xfrm>
      </p:grpSpPr>
      <p:sp>
        <p:nvSpPr>
          <p:cNvPr id="29" name="Shape 29"/>
          <p:cNvSpPr txBox="1"/>
          <p:nvPr>
            <p:ph type="title"/>
          </p:nvPr>
        </p:nvSpPr>
        <p:spPr>
          <a:xfrm>
            <a:off y="381000" x="1979611"/>
            <a:ext cy="1219199" cx="9144001"/>
          </a:xfrm>
          <a:prstGeom prst="rect">
            <a:avLst/>
          </a:prstGeom>
          <a:noFill/>
          <a:ln>
            <a:noFill/>
          </a:ln>
        </p:spPr>
        <p:txBody>
          <a:bodyPr bIns="91425" rIns="91425" lIns="91425" tIns="91425" anchor="b" anchorCtr="0"/>
          <a:lstStyle>
            <a:lvl1pPr algn="l" rtl="0">
              <a:lnSpc>
                <a:spcPct val="90000"/>
              </a:lnSpc>
              <a:spcBef>
                <a:spcPts val="0"/>
              </a:spcBef>
              <a:buClr>
                <a:schemeClr val="lt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y="1828800" x="1979613"/>
            <a:ext cy="4419599" cx="4419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marL="2057400">
              <a:spcBef>
                <a:spcPts val="0"/>
              </a:spcBef>
              <a:defRPr/>
            </a:lvl6pPr>
            <a:lvl7pPr rtl="0" marL="2057400">
              <a:spcBef>
                <a:spcPts val="0"/>
              </a:spcBef>
              <a:defRPr/>
            </a:lvl7pPr>
            <a:lvl8pPr rtl="0" marL="2057400">
              <a:spcBef>
                <a:spcPts val="0"/>
              </a:spcBef>
              <a:defRPr/>
            </a:lvl8pPr>
            <a:lvl9pPr rtl="0" marL="2057400">
              <a:spcBef>
                <a:spcPts val="0"/>
              </a:spcBef>
              <a:defRPr/>
            </a:lvl9pPr>
          </a:lstStyle>
          <a:p/>
        </p:txBody>
      </p:sp>
      <p:sp>
        <p:nvSpPr>
          <p:cNvPr id="31" name="Shape 31"/>
          <p:cNvSpPr txBox="1"/>
          <p:nvPr>
            <p:ph idx="2" type="body"/>
          </p:nvPr>
        </p:nvSpPr>
        <p:spPr>
          <a:xfrm>
            <a:off y="1828800" x="6704014"/>
            <a:ext cy="4419599" cx="4419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marL="2057400">
              <a:spcBef>
                <a:spcPts val="0"/>
              </a:spcBef>
              <a:defRPr/>
            </a:lvl6pPr>
            <a:lvl7pPr rtl="0" marL="2057400">
              <a:spcBef>
                <a:spcPts val="0"/>
              </a:spcBef>
              <a:defRPr/>
            </a:lvl7pPr>
            <a:lvl8pPr rtl="0" marL="2057400">
              <a:spcBef>
                <a:spcPts val="0"/>
              </a:spcBef>
              <a:defRPr/>
            </a:lvl8pPr>
            <a:lvl9pPr rtl="0" marL="2057400">
              <a:spcBef>
                <a:spcPts val="0"/>
              </a:spcBef>
              <a:defRPr/>
            </a:lvl9pPr>
          </a:lstStyle>
          <a:p/>
        </p:txBody>
      </p:sp>
      <p:sp>
        <p:nvSpPr>
          <p:cNvPr id="32" name="Shape 32"/>
          <p:cNvSpPr txBox="1"/>
          <p:nvPr>
            <p:ph idx="10" type="dt"/>
          </p:nvPr>
        </p:nvSpPr>
        <p:spPr>
          <a:xfrm>
            <a:off y="6400800" x="8228010"/>
            <a:ext cy="276228" cx="154865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3" name="Shape 33"/>
          <p:cNvSpPr txBox="1"/>
          <p:nvPr>
            <p:ph idx="11" type="ftr"/>
          </p:nvPr>
        </p:nvSpPr>
        <p:spPr>
          <a:xfrm>
            <a:off y="6400800" x="1979610"/>
            <a:ext cy="276228" cx="5954834"/>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4" name="Shape 34"/>
          <p:cNvSpPr txBox="1"/>
          <p:nvPr>
            <p:ph idx="12" type="sldNum"/>
          </p:nvPr>
        </p:nvSpPr>
        <p:spPr>
          <a:xfrm>
            <a:off y="6400800" x="10056810"/>
            <a:ext cy="276228" cx="1066801"/>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000" i="0">
                <a:solidFill>
                  <a:schemeClr val="lt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gradFill>
          <a:gsLst>
            <a:gs pos="0">
              <a:srgbClr val="06171C"/>
            </a:gs>
            <a:gs pos="10000">
              <a:srgbClr val="06171C"/>
            </a:gs>
            <a:gs pos="65000">
              <a:srgbClr val="134251"/>
            </a:gs>
            <a:gs pos="100000">
              <a:srgbClr val="134251"/>
            </a:gs>
          </a:gsLst>
          <a:lin ang="2700000" scaled="0"/>
        </a:gradFill>
      </p:bgPr>
    </p:bg>
    <p:spTree>
      <p:nvGrpSpPr>
        <p:cNvPr id="35" name="Shape 35"/>
        <p:cNvGrpSpPr/>
        <p:nvPr/>
      </p:nvGrpSpPr>
      <p:grpSpPr>
        <a:xfrm>
          <a:off y="0" x="0"/>
          <a:ext cy="0" cx="0"/>
          <a:chOff y="0" x="0"/>
          <a:chExt cy="0" cx="0"/>
        </a:xfrm>
      </p:grpSpPr>
      <p:sp>
        <p:nvSpPr>
          <p:cNvPr id="36" name="Shape 36"/>
          <p:cNvSpPr txBox="1"/>
          <p:nvPr>
            <p:ph type="title"/>
          </p:nvPr>
        </p:nvSpPr>
        <p:spPr>
          <a:xfrm>
            <a:off y="1616074" x="2436811"/>
            <a:ext cy="2727325" cx="7315197"/>
          </a:xfrm>
          <a:prstGeom prst="rect">
            <a:avLst/>
          </a:prstGeom>
          <a:noFill/>
          <a:ln>
            <a:noFill/>
          </a:ln>
        </p:spPr>
        <p:txBody>
          <a:bodyPr bIns="91425" rIns="91425" lIns="91425" tIns="91425" anchor="b" anchorCtr="0"/>
          <a:lstStyle>
            <a:lvl1pPr algn="l"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1" type="body"/>
          </p:nvPr>
        </p:nvSpPr>
        <p:spPr>
          <a:xfrm>
            <a:off y="4495800" x="2436814"/>
            <a:ext cy="1673224" cx="7315197"/>
          </a:xfrm>
          <a:prstGeom prst="rect">
            <a:avLst/>
          </a:prstGeom>
          <a:noFill/>
          <a:ln>
            <a:noFill/>
          </a:ln>
        </p:spPr>
        <p:txBody>
          <a:bodyPr bIns="91425" rIns="91425" lIns="91425" tIns="91425" anchor="t" anchorCtr="0"/>
          <a:lstStyle>
            <a:lvl1pPr rtl="0" indent="0" marL="0">
              <a:spcBef>
                <a:spcPts val="0"/>
              </a:spcBef>
              <a:buClr>
                <a:schemeClr val="lt2"/>
              </a:buClr>
              <a:buFont typeface="Questrial"/>
              <a:buNone/>
              <a:defRPr/>
            </a:lvl1pPr>
            <a:lvl2pPr rtl="0" indent="0" marL="457200">
              <a:spcBef>
                <a:spcPts val="0"/>
              </a:spcBef>
              <a:buClr>
                <a:schemeClr val="lt1"/>
              </a:buClr>
              <a:buFont typeface="Questrial"/>
              <a:buNone/>
              <a:defRPr/>
            </a:lvl2pPr>
            <a:lvl3pPr rtl="0" indent="0" marL="914400">
              <a:spcBef>
                <a:spcPts val="0"/>
              </a:spcBef>
              <a:buClr>
                <a:schemeClr val="lt1"/>
              </a:buClr>
              <a:buFont typeface="Questrial"/>
              <a:buNone/>
              <a:defRPr/>
            </a:lvl3pPr>
            <a:lvl4pPr rtl="0" indent="0" marL="1371600">
              <a:spcBef>
                <a:spcPts val="0"/>
              </a:spcBef>
              <a:buClr>
                <a:schemeClr val="lt1"/>
              </a:buClr>
              <a:buFont typeface="Questrial"/>
              <a:buNone/>
              <a:defRPr/>
            </a:lvl4pPr>
            <a:lvl5pPr rtl="0" indent="0" marL="1828800">
              <a:spcBef>
                <a:spcPts val="0"/>
              </a:spcBef>
              <a:buClr>
                <a:schemeClr val="lt1"/>
              </a:buClr>
              <a:buFont typeface="Questrial"/>
              <a:buNone/>
              <a:defRPr/>
            </a:lvl5pPr>
            <a:lvl6pPr rtl="0" indent="0" marL="2286000">
              <a:spcBef>
                <a:spcPts val="0"/>
              </a:spcBef>
              <a:buClr>
                <a:schemeClr val="lt1"/>
              </a:buClr>
              <a:buFont typeface="Questrial"/>
              <a:buNone/>
              <a:defRPr/>
            </a:lvl6pPr>
            <a:lvl7pPr rtl="0" indent="0" marL="2743200">
              <a:spcBef>
                <a:spcPts val="0"/>
              </a:spcBef>
              <a:buClr>
                <a:schemeClr val="lt1"/>
              </a:buClr>
              <a:buFont typeface="Questrial"/>
              <a:buNone/>
              <a:defRPr/>
            </a:lvl7pPr>
            <a:lvl8pPr rtl="0" indent="0" marL="3200400">
              <a:spcBef>
                <a:spcPts val="0"/>
              </a:spcBef>
              <a:buClr>
                <a:schemeClr val="lt1"/>
              </a:buClr>
              <a:buFont typeface="Questrial"/>
              <a:buNone/>
              <a:defRPr/>
            </a:lvl8pPr>
            <a:lvl9pPr rtl="0" indent="0" marL="3657600">
              <a:spcBef>
                <a:spcPts val="0"/>
              </a:spcBef>
              <a:buClr>
                <a:schemeClr val="lt1"/>
              </a:buClr>
              <a:buFont typeface="Questrial"/>
              <a:buNone/>
              <a:defRPr/>
            </a:lvl9pPr>
          </a:lstStyle>
          <a:p/>
        </p:txBody>
      </p:sp>
      <p:sp>
        <p:nvSpPr>
          <p:cNvPr id="38" name="Shape 38"/>
          <p:cNvSpPr txBox="1"/>
          <p:nvPr>
            <p:ph idx="10" type="dt"/>
          </p:nvPr>
        </p:nvSpPr>
        <p:spPr>
          <a:xfrm>
            <a:off y="6400800" x="8228010"/>
            <a:ext cy="276228" cx="154865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9" name="Shape 39"/>
          <p:cNvSpPr txBox="1"/>
          <p:nvPr>
            <p:ph idx="11" type="ftr"/>
          </p:nvPr>
        </p:nvSpPr>
        <p:spPr>
          <a:xfrm>
            <a:off y="6400800" x="1979610"/>
            <a:ext cy="276228" cx="5954834"/>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0" name="Shape 40"/>
          <p:cNvSpPr txBox="1"/>
          <p:nvPr>
            <p:ph idx="12" type="sldNum"/>
          </p:nvPr>
        </p:nvSpPr>
        <p:spPr>
          <a:xfrm>
            <a:off y="6400800" x="10056810"/>
            <a:ext cy="276228" cx="1066801"/>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000" i="0">
                <a:solidFill>
                  <a:schemeClr val="lt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1" name="Shape 41"/>
        <p:cNvGrpSpPr/>
        <p:nvPr/>
      </p:nvGrpSpPr>
      <p:grpSpPr>
        <a:xfrm>
          <a:off y="0" x="0"/>
          <a:ext cy="0" cx="0"/>
          <a:chOff y="0" x="0"/>
          <a:chExt cy="0" cx="0"/>
        </a:xfrm>
      </p:grpSpPr>
      <p:pic>
        <p:nvPicPr>
          <p:cNvPr id="42" name="Shape 42"/>
          <p:cNvPicPr preferRelativeResize="0"/>
          <p:nvPr/>
        </p:nvPicPr>
        <p:blipFill rotWithShape="1">
          <a:blip r:embed="rId2">
            <a:alphaModFix/>
          </a:blip>
          <a:srcRect t="0" b="0" r="0" l="0"/>
          <a:stretch/>
        </p:blipFill>
        <p:spPr>
          <a:xfrm>
            <a:off y="56" x="0"/>
            <a:ext cy="6857887" cx="12188824"/>
          </a:xfrm>
          <a:prstGeom prst="rect">
            <a:avLst/>
          </a:prstGeom>
          <a:noFill/>
          <a:ln>
            <a:noFill/>
          </a:ln>
        </p:spPr>
      </p:pic>
      <p:sp>
        <p:nvSpPr>
          <p:cNvPr id="43" name="Shape 43"/>
          <p:cNvSpPr txBox="1"/>
          <p:nvPr>
            <p:ph idx="10" type="dt"/>
          </p:nvPr>
        </p:nvSpPr>
        <p:spPr>
          <a:xfrm>
            <a:off y="6400800" x="8228010"/>
            <a:ext cy="276228" cx="154865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4" name="Shape 44"/>
          <p:cNvSpPr txBox="1"/>
          <p:nvPr>
            <p:ph idx="11" type="ftr"/>
          </p:nvPr>
        </p:nvSpPr>
        <p:spPr>
          <a:xfrm>
            <a:off y="6400800" x="1979610"/>
            <a:ext cy="276228" cx="5954834"/>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5" name="Shape 45"/>
          <p:cNvSpPr txBox="1"/>
          <p:nvPr>
            <p:ph idx="12" type="sldNum"/>
          </p:nvPr>
        </p:nvSpPr>
        <p:spPr>
          <a:xfrm>
            <a:off y="6400800" x="10056810"/>
            <a:ext cy="276228" cx="1066801"/>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000" i="0">
                <a:solidFill>
                  <a:schemeClr val="lt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6" name="Shape 46"/>
        <p:cNvGrpSpPr/>
        <p:nvPr/>
      </p:nvGrpSpPr>
      <p:grpSpPr>
        <a:xfrm>
          <a:off y="0" x="0"/>
          <a:ext cy="0" cx="0"/>
          <a:chOff y="0" x="0"/>
          <a:chExt cy="0" cx="0"/>
        </a:xfrm>
      </p:grpSpPr>
      <p:sp>
        <p:nvSpPr>
          <p:cNvPr id="47" name="Shape 47"/>
          <p:cNvSpPr txBox="1"/>
          <p:nvPr>
            <p:ph type="title"/>
          </p:nvPr>
        </p:nvSpPr>
        <p:spPr>
          <a:xfrm>
            <a:off y="381000" x="1979611"/>
            <a:ext cy="1219199" cx="9144001"/>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8" name="Shape 48"/>
          <p:cNvSpPr txBox="1"/>
          <p:nvPr>
            <p:ph idx="1" type="body"/>
          </p:nvPr>
        </p:nvSpPr>
        <p:spPr>
          <a:xfrm>
            <a:off y="1828800" x="1978022"/>
            <a:ext cy="838199" cx="4416551"/>
          </a:xfrm>
          <a:prstGeom prst="rect">
            <a:avLst/>
          </a:prstGeom>
          <a:noFill/>
          <a:ln>
            <a:noFill/>
          </a:ln>
        </p:spPr>
        <p:txBody>
          <a:bodyPr bIns="91425" rIns="91425" lIns="91425" tIns="91425" anchor="ctr" anchorCtr="0"/>
          <a:lstStyle>
            <a:lvl1pPr rtl="0" indent="0" marL="0">
              <a:spcBef>
                <a:spcPts val="0"/>
              </a:spcBef>
              <a:buClr>
                <a:schemeClr val="lt2"/>
              </a:buClr>
              <a:buFont typeface="Questrial"/>
              <a:buNone/>
              <a:defRPr/>
            </a:lvl1pPr>
            <a:lvl2pPr rtl="0" indent="0" marL="457200">
              <a:spcBef>
                <a:spcPts val="0"/>
              </a:spcBef>
              <a:buFont typeface="Questrial"/>
              <a:buNone/>
              <a:defRPr/>
            </a:lvl2pPr>
            <a:lvl3pPr rtl="0" indent="0" marL="914400">
              <a:spcBef>
                <a:spcPts val="0"/>
              </a:spcBef>
              <a:buFont typeface="Questrial"/>
              <a:buNone/>
              <a:defRPr/>
            </a:lvl3pPr>
            <a:lvl4pPr rtl="0" indent="0" marL="1371600">
              <a:spcBef>
                <a:spcPts val="0"/>
              </a:spcBef>
              <a:buFont typeface="Questrial"/>
              <a:buNone/>
              <a:defRPr/>
            </a:lvl4pPr>
            <a:lvl5pPr rtl="0" indent="0" marL="1828800">
              <a:spcBef>
                <a:spcPts val="0"/>
              </a:spcBef>
              <a:buFont typeface="Questrial"/>
              <a:buNone/>
              <a:defRPr/>
            </a:lvl5pPr>
            <a:lvl6pPr rtl="0" indent="0" marL="2286000">
              <a:spcBef>
                <a:spcPts val="0"/>
              </a:spcBef>
              <a:buFont typeface="Questrial"/>
              <a:buNone/>
              <a:defRPr/>
            </a:lvl6pPr>
            <a:lvl7pPr rtl="0" indent="0" marL="2743200">
              <a:spcBef>
                <a:spcPts val="0"/>
              </a:spcBef>
              <a:buFont typeface="Questrial"/>
              <a:buNone/>
              <a:defRPr/>
            </a:lvl7pPr>
            <a:lvl8pPr rtl="0" indent="0" marL="3200400">
              <a:spcBef>
                <a:spcPts val="0"/>
              </a:spcBef>
              <a:buFont typeface="Questrial"/>
              <a:buNone/>
              <a:defRPr/>
            </a:lvl8pPr>
            <a:lvl9pPr rtl="0" indent="0" marL="3657600">
              <a:spcBef>
                <a:spcPts val="0"/>
              </a:spcBef>
              <a:buFont typeface="Questrial"/>
              <a:buNone/>
              <a:defRPr/>
            </a:lvl9pPr>
          </a:lstStyle>
          <a:p/>
        </p:txBody>
      </p:sp>
      <p:sp>
        <p:nvSpPr>
          <p:cNvPr id="49" name="Shape 49"/>
          <p:cNvSpPr txBox="1"/>
          <p:nvPr>
            <p:ph idx="2" type="body"/>
          </p:nvPr>
        </p:nvSpPr>
        <p:spPr>
          <a:xfrm>
            <a:off y="2743200" x="1978022"/>
            <a:ext cy="3505200" cx="4416551"/>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marL="2057400">
              <a:spcBef>
                <a:spcPts val="0"/>
              </a:spcBef>
              <a:defRPr/>
            </a:lvl5pPr>
            <a:lvl6pPr rtl="0" marL="2057400">
              <a:spcBef>
                <a:spcPts val="0"/>
              </a:spcBef>
              <a:defRPr/>
            </a:lvl6pPr>
            <a:lvl7pPr rtl="0" marL="2057400">
              <a:spcBef>
                <a:spcPts val="0"/>
              </a:spcBef>
              <a:defRPr/>
            </a:lvl7pPr>
            <a:lvl8pPr rtl="0" marL="2057400">
              <a:spcBef>
                <a:spcPts val="0"/>
              </a:spcBef>
              <a:defRPr/>
            </a:lvl8pPr>
            <a:lvl9pPr rtl="0" marL="2057400">
              <a:spcBef>
                <a:spcPts val="0"/>
              </a:spcBef>
              <a:defRPr/>
            </a:lvl9pPr>
          </a:lstStyle>
          <a:p/>
        </p:txBody>
      </p:sp>
      <p:sp>
        <p:nvSpPr>
          <p:cNvPr id="50" name="Shape 50"/>
          <p:cNvSpPr txBox="1"/>
          <p:nvPr>
            <p:ph idx="3" type="body"/>
          </p:nvPr>
        </p:nvSpPr>
        <p:spPr>
          <a:xfrm>
            <a:off y="1828800" x="6705471"/>
            <a:ext cy="838199" cx="4416551"/>
          </a:xfrm>
          <a:prstGeom prst="rect">
            <a:avLst/>
          </a:prstGeom>
          <a:noFill/>
          <a:ln>
            <a:noFill/>
          </a:ln>
        </p:spPr>
        <p:txBody>
          <a:bodyPr bIns="91425" rIns="91425" lIns="91425" tIns="91425" anchor="ctr" anchorCtr="0"/>
          <a:lstStyle>
            <a:lvl1pPr rtl="0" indent="0" marL="0">
              <a:spcBef>
                <a:spcPts val="0"/>
              </a:spcBef>
              <a:buClr>
                <a:schemeClr val="lt2"/>
              </a:buClr>
              <a:buFont typeface="Questrial"/>
              <a:buNone/>
              <a:defRPr/>
            </a:lvl1pPr>
            <a:lvl2pPr rtl="0" indent="0" marL="457200">
              <a:spcBef>
                <a:spcPts val="0"/>
              </a:spcBef>
              <a:buFont typeface="Questrial"/>
              <a:buNone/>
              <a:defRPr/>
            </a:lvl2pPr>
            <a:lvl3pPr rtl="0" indent="0" marL="914400">
              <a:spcBef>
                <a:spcPts val="0"/>
              </a:spcBef>
              <a:buFont typeface="Questrial"/>
              <a:buNone/>
              <a:defRPr/>
            </a:lvl3pPr>
            <a:lvl4pPr rtl="0" indent="0" marL="1371600">
              <a:spcBef>
                <a:spcPts val="0"/>
              </a:spcBef>
              <a:buFont typeface="Questrial"/>
              <a:buNone/>
              <a:defRPr/>
            </a:lvl4pPr>
            <a:lvl5pPr rtl="0" indent="0" marL="1828800">
              <a:spcBef>
                <a:spcPts val="0"/>
              </a:spcBef>
              <a:buFont typeface="Questrial"/>
              <a:buNone/>
              <a:defRPr/>
            </a:lvl5pPr>
            <a:lvl6pPr rtl="0" indent="0" marL="2286000">
              <a:spcBef>
                <a:spcPts val="0"/>
              </a:spcBef>
              <a:buFont typeface="Questrial"/>
              <a:buNone/>
              <a:defRPr/>
            </a:lvl6pPr>
            <a:lvl7pPr rtl="0" indent="0" marL="2743200">
              <a:spcBef>
                <a:spcPts val="0"/>
              </a:spcBef>
              <a:buFont typeface="Questrial"/>
              <a:buNone/>
              <a:defRPr/>
            </a:lvl7pPr>
            <a:lvl8pPr rtl="0" indent="0" marL="3200400">
              <a:spcBef>
                <a:spcPts val="0"/>
              </a:spcBef>
              <a:buFont typeface="Questrial"/>
              <a:buNone/>
              <a:defRPr/>
            </a:lvl8pPr>
            <a:lvl9pPr rtl="0" indent="0" marL="3657600">
              <a:spcBef>
                <a:spcPts val="0"/>
              </a:spcBef>
              <a:buFont typeface="Questrial"/>
              <a:buNone/>
              <a:defRPr/>
            </a:lvl9pPr>
          </a:lstStyle>
          <a:p/>
        </p:txBody>
      </p:sp>
      <p:sp>
        <p:nvSpPr>
          <p:cNvPr id="51" name="Shape 51"/>
          <p:cNvSpPr txBox="1"/>
          <p:nvPr>
            <p:ph idx="4" type="body"/>
          </p:nvPr>
        </p:nvSpPr>
        <p:spPr>
          <a:xfrm>
            <a:off y="2743200" x="6705471"/>
            <a:ext cy="3505200" cx="4416551"/>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marL="2057400">
              <a:spcBef>
                <a:spcPts val="0"/>
              </a:spcBef>
              <a:defRPr/>
            </a:lvl5pPr>
            <a:lvl6pPr rtl="0" marL="2057400">
              <a:spcBef>
                <a:spcPts val="0"/>
              </a:spcBef>
              <a:defRPr/>
            </a:lvl6pPr>
            <a:lvl7pPr rtl="0" marL="2057400">
              <a:spcBef>
                <a:spcPts val="0"/>
              </a:spcBef>
              <a:defRPr/>
            </a:lvl7pPr>
            <a:lvl8pPr rtl="0" marL="2057400">
              <a:spcBef>
                <a:spcPts val="0"/>
              </a:spcBef>
              <a:defRPr/>
            </a:lvl8pPr>
            <a:lvl9pPr rtl="0" marL="2057400">
              <a:spcBef>
                <a:spcPts val="0"/>
              </a:spcBef>
              <a:defRPr/>
            </a:lvl9pPr>
          </a:lstStyle>
          <a:p/>
        </p:txBody>
      </p:sp>
      <p:sp>
        <p:nvSpPr>
          <p:cNvPr id="52" name="Shape 52"/>
          <p:cNvSpPr txBox="1"/>
          <p:nvPr>
            <p:ph idx="10" type="dt"/>
          </p:nvPr>
        </p:nvSpPr>
        <p:spPr>
          <a:xfrm>
            <a:off y="6400800" x="8228010"/>
            <a:ext cy="276228" cx="154865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3" name="Shape 53"/>
          <p:cNvSpPr txBox="1"/>
          <p:nvPr>
            <p:ph idx="11" type="ftr"/>
          </p:nvPr>
        </p:nvSpPr>
        <p:spPr>
          <a:xfrm>
            <a:off y="6400800" x="1979610"/>
            <a:ext cy="276228" cx="5954834"/>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4" name="Shape 54"/>
          <p:cNvSpPr txBox="1"/>
          <p:nvPr>
            <p:ph idx="12" type="sldNum"/>
          </p:nvPr>
        </p:nvSpPr>
        <p:spPr>
          <a:xfrm>
            <a:off y="6400800" x="10056810"/>
            <a:ext cy="276228" cx="1066801"/>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000" i="0">
                <a:solidFill>
                  <a:schemeClr val="lt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5" name="Shape 55"/>
        <p:cNvGrpSpPr/>
        <p:nvPr/>
      </p:nvGrpSpPr>
      <p:grpSpPr>
        <a:xfrm>
          <a:off y="0" x="0"/>
          <a:ext cy="0" cx="0"/>
          <a:chOff y="0" x="0"/>
          <a:chExt cy="0" cx="0"/>
        </a:xfrm>
      </p:grpSpPr>
      <p:sp>
        <p:nvSpPr>
          <p:cNvPr id="56" name="Shape 56"/>
          <p:cNvSpPr txBox="1"/>
          <p:nvPr>
            <p:ph type="title"/>
          </p:nvPr>
        </p:nvSpPr>
        <p:spPr>
          <a:xfrm>
            <a:off y="381000" x="1979611"/>
            <a:ext cy="1219199" cx="9144001"/>
          </a:xfrm>
          <a:prstGeom prst="rect">
            <a:avLst/>
          </a:prstGeom>
          <a:noFill/>
          <a:ln>
            <a:noFill/>
          </a:ln>
        </p:spPr>
        <p:txBody>
          <a:bodyPr bIns="91425" rIns="91425" lIns="91425" tIns="91425" anchor="b" anchorCtr="0"/>
          <a:lstStyle>
            <a:lvl1pPr algn="l" rtl="0">
              <a:lnSpc>
                <a:spcPct val="90000"/>
              </a:lnSpc>
              <a:spcBef>
                <a:spcPts val="0"/>
              </a:spcBef>
              <a:buClr>
                <a:schemeClr val="lt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7" name="Shape 57"/>
          <p:cNvSpPr txBox="1"/>
          <p:nvPr>
            <p:ph idx="10" type="dt"/>
          </p:nvPr>
        </p:nvSpPr>
        <p:spPr>
          <a:xfrm>
            <a:off y="6400800" x="8228010"/>
            <a:ext cy="276228" cx="154865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8" name="Shape 58"/>
          <p:cNvSpPr txBox="1"/>
          <p:nvPr>
            <p:ph idx="11" type="ftr"/>
          </p:nvPr>
        </p:nvSpPr>
        <p:spPr>
          <a:xfrm>
            <a:off y="6400800" x="1979610"/>
            <a:ext cy="276228" cx="5954834"/>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9" name="Shape 59"/>
          <p:cNvSpPr txBox="1"/>
          <p:nvPr>
            <p:ph idx="12" type="sldNum"/>
          </p:nvPr>
        </p:nvSpPr>
        <p:spPr>
          <a:xfrm>
            <a:off y="6400800" x="10056810"/>
            <a:ext cy="276228" cx="1066801"/>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000" i="0">
                <a:solidFill>
                  <a:schemeClr val="lt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0" name="Shape 60"/>
        <p:cNvGrpSpPr/>
        <p:nvPr/>
      </p:nvGrpSpPr>
      <p:grpSpPr>
        <a:xfrm>
          <a:off y="0" x="0"/>
          <a:ext cy="0" cx="0"/>
          <a:chOff y="0" x="0"/>
          <a:chExt cy="0" cx="0"/>
        </a:xfrm>
      </p:grpSpPr>
      <p:sp>
        <p:nvSpPr>
          <p:cNvPr id="61" name="Shape 61"/>
          <p:cNvSpPr txBox="1"/>
          <p:nvPr>
            <p:ph type="title"/>
          </p:nvPr>
        </p:nvSpPr>
        <p:spPr>
          <a:xfrm>
            <a:off y="588962" x="1979613"/>
            <a:ext cy="2840036" cx="3657600"/>
          </a:xfrm>
          <a:prstGeom prst="rect">
            <a:avLst/>
          </a:prstGeom>
          <a:noFill/>
          <a:ln>
            <a:noFill/>
          </a:ln>
        </p:spPr>
        <p:txBody>
          <a:bodyPr bIns="91425" rIns="91425" lIns="91425" tIns="91425" anchor="b" anchorCtr="0"/>
          <a:lstStyle>
            <a:lvl1pPr algn="l"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txBox="1"/>
          <p:nvPr>
            <p:ph idx="1" type="body"/>
          </p:nvPr>
        </p:nvSpPr>
        <p:spPr>
          <a:xfrm>
            <a:off y="588962" x="6094414"/>
            <a:ext cy="5580060" cx="54863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3" name="Shape 63"/>
          <p:cNvSpPr txBox="1"/>
          <p:nvPr>
            <p:ph idx="2" type="body"/>
          </p:nvPr>
        </p:nvSpPr>
        <p:spPr>
          <a:xfrm>
            <a:off y="3581398" x="1979613"/>
            <a:ext cy="2587625" cx="3657600"/>
          </a:xfrm>
          <a:prstGeom prst="rect">
            <a:avLst/>
          </a:prstGeom>
          <a:noFill/>
          <a:ln>
            <a:noFill/>
          </a:ln>
        </p:spPr>
        <p:txBody>
          <a:bodyPr bIns="91425" rIns="91425" lIns="91425" tIns="91425" anchor="t" anchorCtr="0"/>
          <a:lstStyle>
            <a:lvl1pPr rtl="0" indent="0" marL="0">
              <a:lnSpc>
                <a:spcPct val="110000"/>
              </a:lnSpc>
              <a:spcBef>
                <a:spcPts val="1200"/>
              </a:spcBef>
              <a:buFont typeface="Questrial"/>
              <a:buNone/>
              <a:defRPr/>
            </a:lvl1pPr>
            <a:lvl2pPr rtl="0" indent="0" marL="457200">
              <a:spcBef>
                <a:spcPts val="0"/>
              </a:spcBef>
              <a:buFont typeface="Questrial"/>
              <a:buNone/>
              <a:defRPr/>
            </a:lvl2pPr>
            <a:lvl3pPr rtl="0" indent="0" marL="914400">
              <a:spcBef>
                <a:spcPts val="0"/>
              </a:spcBef>
              <a:buFont typeface="Questrial"/>
              <a:buNone/>
              <a:defRPr/>
            </a:lvl3pPr>
            <a:lvl4pPr rtl="0" indent="0" marL="1371600">
              <a:spcBef>
                <a:spcPts val="0"/>
              </a:spcBef>
              <a:buFont typeface="Questrial"/>
              <a:buNone/>
              <a:defRPr/>
            </a:lvl4pPr>
            <a:lvl5pPr rtl="0" indent="0" marL="1828800">
              <a:spcBef>
                <a:spcPts val="0"/>
              </a:spcBef>
              <a:buFont typeface="Questrial"/>
              <a:buNone/>
              <a:defRPr/>
            </a:lvl5pPr>
            <a:lvl6pPr rtl="0" indent="0" marL="2286000">
              <a:spcBef>
                <a:spcPts val="0"/>
              </a:spcBef>
              <a:buFont typeface="Questrial"/>
              <a:buNone/>
              <a:defRPr/>
            </a:lvl6pPr>
            <a:lvl7pPr rtl="0" indent="0" marL="2743200">
              <a:spcBef>
                <a:spcPts val="0"/>
              </a:spcBef>
              <a:buFont typeface="Questrial"/>
              <a:buNone/>
              <a:defRPr/>
            </a:lvl7pPr>
            <a:lvl8pPr rtl="0" indent="0" marL="3200400">
              <a:spcBef>
                <a:spcPts val="0"/>
              </a:spcBef>
              <a:buFont typeface="Questrial"/>
              <a:buNone/>
              <a:defRPr/>
            </a:lvl8pPr>
            <a:lvl9pPr rtl="0" indent="0" marL="3657600">
              <a:spcBef>
                <a:spcPts val="0"/>
              </a:spcBef>
              <a:buFont typeface="Questrial"/>
              <a:buNone/>
              <a:defRPr/>
            </a:lvl9pPr>
          </a:lstStyle>
          <a:p/>
        </p:txBody>
      </p:sp>
      <p:sp>
        <p:nvSpPr>
          <p:cNvPr id="64" name="Shape 64"/>
          <p:cNvSpPr txBox="1"/>
          <p:nvPr>
            <p:ph idx="10" type="dt"/>
          </p:nvPr>
        </p:nvSpPr>
        <p:spPr>
          <a:xfrm>
            <a:off y="6400800" x="8228010"/>
            <a:ext cy="276228" cx="154865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5" name="Shape 65"/>
          <p:cNvSpPr txBox="1"/>
          <p:nvPr>
            <p:ph idx="11" type="ftr"/>
          </p:nvPr>
        </p:nvSpPr>
        <p:spPr>
          <a:xfrm>
            <a:off y="6400800" x="1979610"/>
            <a:ext cy="276228" cx="5954834"/>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6" name="Shape 66"/>
          <p:cNvSpPr txBox="1"/>
          <p:nvPr>
            <p:ph idx="12" type="sldNum"/>
          </p:nvPr>
        </p:nvSpPr>
        <p:spPr>
          <a:xfrm>
            <a:off y="6400800" x="10056810"/>
            <a:ext cy="276228" cx="1066801"/>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000" i="0">
                <a:solidFill>
                  <a:schemeClr val="lt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7" name="Shape 67"/>
        <p:cNvGrpSpPr/>
        <p:nvPr/>
      </p:nvGrpSpPr>
      <p:grpSpPr>
        <a:xfrm>
          <a:off y="0" x="0"/>
          <a:ext cy="0" cx="0"/>
          <a:chOff y="0" x="0"/>
          <a:chExt cy="0" cx="0"/>
        </a:xfrm>
      </p:grpSpPr>
      <p:sp>
        <p:nvSpPr>
          <p:cNvPr id="68" name="Shape 68"/>
          <p:cNvSpPr/>
          <p:nvPr/>
        </p:nvSpPr>
        <p:spPr>
          <a:xfrm>
            <a:off y="588962" x="6094460"/>
            <a:ext cy="5580061" cx="5486351"/>
          </a:xfrm>
          <a:prstGeom prst="rect">
            <a:avLst/>
          </a:prstGeom>
          <a:solidFill>
            <a:srgbClr val="1B5D72">
              <a:alpha val="60000"/>
            </a:srgbClr>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Questrial"/>
              <a:ea typeface="Questrial"/>
              <a:cs typeface="Questrial"/>
              <a:sym typeface="Questrial"/>
            </a:endParaRPr>
          </a:p>
        </p:txBody>
      </p:sp>
      <p:sp>
        <p:nvSpPr>
          <p:cNvPr id="69" name="Shape 69"/>
          <p:cNvSpPr/>
          <p:nvPr>
            <p:ph idx="2" type="pic"/>
          </p:nvPr>
        </p:nvSpPr>
        <p:spPr>
          <a:xfrm>
            <a:off y="805658" x="6307494"/>
            <a:ext cy="5146672" cx="5060285"/>
          </a:xfrm>
          <a:prstGeom prst="rect">
            <a:avLst/>
          </a:prstGeom>
          <a:solidFill>
            <a:schemeClr val="dk2"/>
          </a:solidFill>
          <a:ln>
            <a:noFill/>
          </a:ln>
        </p:spPr>
      </p:sp>
      <p:sp>
        <p:nvSpPr>
          <p:cNvPr id="70" name="Shape 70"/>
          <p:cNvSpPr txBox="1"/>
          <p:nvPr>
            <p:ph type="title"/>
          </p:nvPr>
        </p:nvSpPr>
        <p:spPr>
          <a:xfrm>
            <a:off y="588962" x="1979613"/>
            <a:ext cy="2840038" cx="3657600"/>
          </a:xfrm>
          <a:prstGeom prst="rect">
            <a:avLst/>
          </a:prstGeom>
          <a:noFill/>
          <a:ln>
            <a:noFill/>
          </a:ln>
        </p:spPr>
        <p:txBody>
          <a:bodyPr bIns="91425" rIns="91425" lIns="91425" tIns="91425" anchor="b" anchorCtr="0"/>
          <a:lstStyle>
            <a:lvl1pPr algn="l"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1" name="Shape 71"/>
          <p:cNvSpPr txBox="1"/>
          <p:nvPr>
            <p:ph idx="1" type="body"/>
          </p:nvPr>
        </p:nvSpPr>
        <p:spPr>
          <a:xfrm>
            <a:off y="3581398" x="1979613"/>
            <a:ext cy="2587625" cx="3657600"/>
          </a:xfrm>
          <a:prstGeom prst="rect">
            <a:avLst/>
          </a:prstGeom>
          <a:noFill/>
          <a:ln>
            <a:noFill/>
          </a:ln>
        </p:spPr>
        <p:txBody>
          <a:bodyPr bIns="91425" rIns="91425" lIns="91425" tIns="91425" anchor="t" anchorCtr="0"/>
          <a:lstStyle>
            <a:lvl1pPr rtl="0" indent="0" marL="0">
              <a:lnSpc>
                <a:spcPct val="110000"/>
              </a:lnSpc>
              <a:spcBef>
                <a:spcPts val="1200"/>
              </a:spcBef>
              <a:buFont typeface="Questrial"/>
              <a:buNone/>
              <a:defRPr/>
            </a:lvl1pPr>
            <a:lvl2pPr rtl="0" indent="0" marL="457200">
              <a:spcBef>
                <a:spcPts val="0"/>
              </a:spcBef>
              <a:buFont typeface="Questrial"/>
              <a:buNone/>
              <a:defRPr/>
            </a:lvl2pPr>
            <a:lvl3pPr rtl="0" indent="0" marL="914400">
              <a:spcBef>
                <a:spcPts val="0"/>
              </a:spcBef>
              <a:buFont typeface="Questrial"/>
              <a:buNone/>
              <a:defRPr/>
            </a:lvl3pPr>
            <a:lvl4pPr rtl="0" indent="0" marL="1371600">
              <a:spcBef>
                <a:spcPts val="0"/>
              </a:spcBef>
              <a:buFont typeface="Questrial"/>
              <a:buNone/>
              <a:defRPr/>
            </a:lvl4pPr>
            <a:lvl5pPr rtl="0" indent="0" marL="1828800">
              <a:spcBef>
                <a:spcPts val="0"/>
              </a:spcBef>
              <a:buFont typeface="Questrial"/>
              <a:buNone/>
              <a:defRPr/>
            </a:lvl5pPr>
            <a:lvl6pPr rtl="0" indent="0" marL="2286000">
              <a:spcBef>
                <a:spcPts val="0"/>
              </a:spcBef>
              <a:buFont typeface="Questrial"/>
              <a:buNone/>
              <a:defRPr/>
            </a:lvl6pPr>
            <a:lvl7pPr rtl="0" indent="0" marL="2743200">
              <a:spcBef>
                <a:spcPts val="0"/>
              </a:spcBef>
              <a:buFont typeface="Questrial"/>
              <a:buNone/>
              <a:defRPr/>
            </a:lvl7pPr>
            <a:lvl8pPr rtl="0" indent="0" marL="3200400">
              <a:spcBef>
                <a:spcPts val="0"/>
              </a:spcBef>
              <a:buFont typeface="Questrial"/>
              <a:buNone/>
              <a:defRPr/>
            </a:lvl8pPr>
            <a:lvl9pPr rtl="0" indent="0" marL="3657600">
              <a:spcBef>
                <a:spcPts val="0"/>
              </a:spcBef>
              <a:buFont typeface="Questrial"/>
              <a:buNone/>
              <a:defRPr/>
            </a:lvl9pPr>
          </a:lstStyle>
          <a:p/>
        </p:txBody>
      </p:sp>
      <p:sp>
        <p:nvSpPr>
          <p:cNvPr id="72" name="Shape 72"/>
          <p:cNvSpPr txBox="1"/>
          <p:nvPr>
            <p:ph idx="10" type="dt"/>
          </p:nvPr>
        </p:nvSpPr>
        <p:spPr>
          <a:xfrm>
            <a:off y="6400800" x="8228010"/>
            <a:ext cy="276228" cx="154865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3" name="Shape 73"/>
          <p:cNvSpPr txBox="1"/>
          <p:nvPr>
            <p:ph idx="11" type="ftr"/>
          </p:nvPr>
        </p:nvSpPr>
        <p:spPr>
          <a:xfrm>
            <a:off y="6400800" x="1979610"/>
            <a:ext cy="276228" cx="5954834"/>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4" name="Shape 74"/>
          <p:cNvSpPr txBox="1"/>
          <p:nvPr>
            <p:ph idx="12" type="sldNum"/>
          </p:nvPr>
        </p:nvSpPr>
        <p:spPr>
          <a:xfrm>
            <a:off y="6400800" x="10056810"/>
            <a:ext cy="276228" cx="1066801"/>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000" i="0">
                <a:solidFill>
                  <a:schemeClr val="lt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Target="../theme/theme1.xml" Type="http://schemas.openxmlformats.org/officeDocument/2006/relationships/theme" Id="rId14"/><Relationship Target="../media/image09.jpg" Type="http://schemas.openxmlformats.org/officeDocument/2006/relationships/image" Id="rId2"/><Relationship Target="../slideLayouts/slideLayout10.xml" Type="http://schemas.openxmlformats.org/officeDocument/2006/relationships/slideLayout" Id="rId12"/><Relationship Target="../slideLayouts/slideLayout11.xml" Type="http://schemas.openxmlformats.org/officeDocument/2006/relationships/slideLayout" Id="rId13"/><Relationship Target="../media/image04.png" Type="http://schemas.openxmlformats.org/officeDocument/2006/relationships/image" Id="rId1"/><Relationship Target="../slideLayouts/slideLayout2.xml" Type="http://schemas.openxmlformats.org/officeDocument/2006/relationships/slideLayout" Id="rId4"/><Relationship Target="../slideLayouts/slideLayout8.xml" Type="http://schemas.openxmlformats.org/officeDocument/2006/relationships/slideLayout" Id="rId10"/><Relationship Target="../slideLayouts/slideLayout1.xml" Type="http://schemas.openxmlformats.org/officeDocument/2006/relationships/slideLayout" Id="rId3"/><Relationship Target="../slideLayouts/slideLayout9.xml" Type="http://schemas.openxmlformats.org/officeDocument/2006/relationships/slideLayout" Id="rId11"/><Relationship Target="../slideLayouts/slideLayout7.xml" Type="http://schemas.openxmlformats.org/officeDocument/2006/relationships/slideLayout" Id="rId9"/><Relationship Target="../slideLayouts/slideLayout4.xml" Type="http://schemas.openxmlformats.org/officeDocument/2006/relationships/slideLayout" Id="rId6"/><Relationship Target="../slideLayouts/slideLayout3.xml" Type="http://schemas.openxmlformats.org/officeDocument/2006/relationships/slideLayout" Id="rId5"/><Relationship Target="../slideLayouts/slideLayout6.xml" Type="http://schemas.openxmlformats.org/officeDocument/2006/relationships/slideLayout" Id="rId8"/><Relationship Target="../slideLayouts/slideLayout5.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06171C"/>
            </a:gs>
            <a:gs pos="10000">
              <a:srgbClr val="06171C"/>
            </a:gs>
            <a:gs pos="65000">
              <a:srgbClr val="134251"/>
            </a:gs>
            <a:gs pos="100000">
              <a:srgbClr val="134251"/>
            </a:gs>
          </a:gsLst>
          <a:lin ang="8100000" scaled="0"/>
        </a:gradFill>
      </p:bgPr>
    </p:bg>
    <p:spTree>
      <p:nvGrpSpPr>
        <p:cNvPr id="8" name="Shape 8"/>
        <p:cNvGrpSpPr/>
        <p:nvPr/>
      </p:nvGrpSpPr>
      <p:grpSpPr>
        <a:xfrm>
          <a:off y="0" x="0"/>
          <a:ext cy="0" cx="0"/>
          <a:chOff y="0" x="0"/>
          <a:chExt cy="0" cx="0"/>
        </a:xfrm>
      </p:grpSpPr>
      <p:pic>
        <p:nvPicPr>
          <p:cNvPr id="9" name="Shape 9"/>
          <p:cNvPicPr preferRelativeResize="0"/>
          <p:nvPr/>
        </p:nvPicPr>
        <p:blipFill rotWithShape="1">
          <a:blip r:embed="rId1">
            <a:alphaModFix/>
          </a:blip>
          <a:srcRect t="0" b="0" r="0" l="0"/>
          <a:stretch/>
        </p:blipFill>
        <p:spPr>
          <a:xfrm>
            <a:off y="56" x="0"/>
            <a:ext cy="6857887" cx="12188824"/>
          </a:xfrm>
          <a:prstGeom prst="rect">
            <a:avLst/>
          </a:prstGeom>
          <a:noFill/>
          <a:ln>
            <a:noFill/>
          </a:ln>
        </p:spPr>
      </p:pic>
      <p:pic>
        <p:nvPicPr>
          <p:cNvPr id="10" name="Shape 10"/>
          <p:cNvPicPr preferRelativeResize="0"/>
          <p:nvPr/>
        </p:nvPicPr>
        <p:blipFill rotWithShape="1">
          <a:blip r:embed="rId2">
            <a:alphaModFix/>
          </a:blip>
          <a:srcRect t="0" b="0" r="0" l="0"/>
          <a:stretch/>
        </p:blipFill>
        <p:spPr>
          <a:xfrm>
            <a:off y="0" x="0"/>
            <a:ext cy="6857942" cx="1234757"/>
          </a:xfrm>
          <a:prstGeom prst="rect">
            <a:avLst/>
          </a:prstGeom>
          <a:noFill/>
          <a:ln>
            <a:noFill/>
          </a:ln>
        </p:spPr>
      </p:pic>
      <p:sp>
        <p:nvSpPr>
          <p:cNvPr id="11" name="Shape 11"/>
          <p:cNvSpPr/>
          <p:nvPr/>
        </p:nvSpPr>
        <p:spPr>
          <a:xfrm>
            <a:off y="0" x="1006155"/>
            <a:ext cy="6858000" cx="228601"/>
          </a:xfrm>
          <a:prstGeom prst="rect">
            <a:avLst/>
          </a:prstGeom>
          <a:solidFill>
            <a:srgbClr val="134251">
              <a:alpha val="60000"/>
            </a:srgbClr>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Questrial"/>
              <a:ea typeface="Questrial"/>
              <a:cs typeface="Questrial"/>
              <a:sym typeface="Questrial"/>
            </a:endParaRPr>
          </a:p>
        </p:txBody>
      </p:sp>
      <p:sp>
        <p:nvSpPr>
          <p:cNvPr id="12" name="Shape 12"/>
          <p:cNvSpPr txBox="1"/>
          <p:nvPr>
            <p:ph type="title"/>
          </p:nvPr>
        </p:nvSpPr>
        <p:spPr>
          <a:xfrm>
            <a:off y="381000" x="1979611"/>
            <a:ext cy="1219199" cx="9144001"/>
          </a:xfrm>
          <a:prstGeom prst="rect">
            <a:avLst/>
          </a:prstGeom>
          <a:noFill/>
          <a:ln>
            <a:noFill/>
          </a:ln>
        </p:spPr>
        <p:txBody>
          <a:bodyPr bIns="91425" rIns="91425" lIns="91425" tIns="91425" anchor="b" anchorCtr="0"/>
          <a:lstStyle>
            <a:lvl1pPr algn="l" rtl="0" marR="0" indent="0" marL="0">
              <a:lnSpc>
                <a:spcPct val="90000"/>
              </a:lnSpc>
              <a:spcBef>
                <a:spcPts val="0"/>
              </a:spcBef>
              <a:buClr>
                <a:schemeClr val="lt1"/>
              </a:buClr>
              <a:buFont typeface="Questrial"/>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13" name="Shape 13"/>
          <p:cNvSpPr txBox="1"/>
          <p:nvPr>
            <p:ph idx="1" type="body"/>
          </p:nvPr>
        </p:nvSpPr>
        <p:spPr>
          <a:xfrm>
            <a:off y="1828800" x="1979611"/>
            <a:ext cy="4419599" cx="9144001"/>
          </a:xfrm>
          <a:prstGeom prst="rect">
            <a:avLst/>
          </a:prstGeom>
          <a:noFill/>
          <a:ln>
            <a:noFill/>
          </a:ln>
        </p:spPr>
        <p:txBody>
          <a:bodyPr bIns="91425" rIns="91425" lIns="91425" tIns="91425" anchor="t" anchorCtr="0"/>
          <a:lstStyle>
            <a:lvl1pPr algn="l" rtl="0" marR="0" indent="-101918" marL="223838">
              <a:lnSpc>
                <a:spcPct val="90000"/>
              </a:lnSpc>
              <a:spcBef>
                <a:spcPts val="1800"/>
              </a:spcBef>
              <a:buClr>
                <a:schemeClr val="lt1"/>
              </a:buClr>
              <a:buFont typeface="Arial"/>
              <a:buChar char="•"/>
              <a:defRPr/>
            </a:lvl1pPr>
            <a:lvl2pPr algn="l" rtl="0" marR="0" indent="-127000" marL="685800">
              <a:lnSpc>
                <a:spcPct val="90000"/>
              </a:lnSpc>
              <a:spcBef>
                <a:spcPts val="600"/>
              </a:spcBef>
              <a:buClr>
                <a:schemeClr val="lt1"/>
              </a:buClr>
              <a:buFont typeface="Arial"/>
              <a:buChar char="•"/>
              <a:defRPr/>
            </a:lvl2pPr>
            <a:lvl3pPr algn="l" rtl="0" marR="0" indent="-137160" marL="1143000">
              <a:lnSpc>
                <a:spcPct val="90000"/>
              </a:lnSpc>
              <a:spcBef>
                <a:spcPts val="600"/>
              </a:spcBef>
              <a:buClr>
                <a:schemeClr val="lt1"/>
              </a:buClr>
              <a:buFont typeface="Arial"/>
              <a:buChar char="•"/>
              <a:defRPr/>
            </a:lvl3pPr>
            <a:lvl4pPr algn="l" rtl="0" marR="0" indent="-147319" marL="1600200">
              <a:lnSpc>
                <a:spcPct val="90000"/>
              </a:lnSpc>
              <a:spcBef>
                <a:spcPts val="600"/>
              </a:spcBef>
              <a:buClr>
                <a:schemeClr val="lt1"/>
              </a:buClr>
              <a:buFont typeface="Arial"/>
              <a:buChar char="•"/>
              <a:defRPr/>
            </a:lvl4pPr>
            <a:lvl5pPr algn="l" rtl="0" marR="0" indent="-147320" marL="2057400">
              <a:lnSpc>
                <a:spcPct val="90000"/>
              </a:lnSpc>
              <a:spcBef>
                <a:spcPts val="600"/>
              </a:spcBef>
              <a:buClr>
                <a:schemeClr val="lt1"/>
              </a:buClr>
              <a:buFont typeface="Arial"/>
              <a:buChar char="•"/>
              <a:defRPr/>
            </a:lvl5pPr>
            <a:lvl6pPr algn="l" rtl="0" marR="0" indent="-147320" marL="2514600">
              <a:lnSpc>
                <a:spcPct val="90000"/>
              </a:lnSpc>
              <a:spcBef>
                <a:spcPts val="600"/>
              </a:spcBef>
              <a:buClr>
                <a:schemeClr val="lt1"/>
              </a:buClr>
              <a:buFont typeface="Arial"/>
              <a:buChar char="•"/>
              <a:defRPr/>
            </a:lvl6pPr>
            <a:lvl7pPr algn="l" rtl="0" marR="0" indent="-147320" marL="2971800">
              <a:lnSpc>
                <a:spcPct val="90000"/>
              </a:lnSpc>
              <a:spcBef>
                <a:spcPts val="600"/>
              </a:spcBef>
              <a:buClr>
                <a:schemeClr val="lt1"/>
              </a:buClr>
              <a:buFont typeface="Arial"/>
              <a:buChar char="•"/>
              <a:defRPr/>
            </a:lvl7pPr>
            <a:lvl8pPr algn="l" rtl="0" marR="0" indent="-147320" marL="3429000">
              <a:lnSpc>
                <a:spcPct val="90000"/>
              </a:lnSpc>
              <a:spcBef>
                <a:spcPts val="600"/>
              </a:spcBef>
              <a:buClr>
                <a:schemeClr val="lt1"/>
              </a:buClr>
              <a:buFont typeface="Arial"/>
              <a:buChar char="•"/>
              <a:defRPr/>
            </a:lvl8pPr>
            <a:lvl9pPr algn="l" rtl="0" marR="0" indent="-147320" marL="3886200">
              <a:lnSpc>
                <a:spcPct val="90000"/>
              </a:lnSpc>
              <a:spcBef>
                <a:spcPts val="600"/>
              </a:spcBef>
              <a:buClr>
                <a:schemeClr val="lt1"/>
              </a:buClr>
              <a:buFont typeface="Arial"/>
              <a:buChar char="•"/>
              <a:defRPr/>
            </a:lvl9pPr>
          </a:lstStyle>
          <a:p/>
        </p:txBody>
      </p:sp>
      <p:sp>
        <p:nvSpPr>
          <p:cNvPr id="14" name="Shape 14"/>
          <p:cNvSpPr txBox="1"/>
          <p:nvPr>
            <p:ph idx="10" type="dt"/>
          </p:nvPr>
        </p:nvSpPr>
        <p:spPr>
          <a:xfrm>
            <a:off y="6400800" x="8228010"/>
            <a:ext cy="276228" cx="154865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5" name="Shape 15"/>
          <p:cNvSpPr txBox="1"/>
          <p:nvPr>
            <p:ph idx="11" type="ftr"/>
          </p:nvPr>
        </p:nvSpPr>
        <p:spPr>
          <a:xfrm>
            <a:off y="6400800" x="1979610"/>
            <a:ext cy="276228" cx="5954834"/>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6" name="Shape 16"/>
          <p:cNvSpPr txBox="1"/>
          <p:nvPr>
            <p:ph idx="12" type="sldNum"/>
          </p:nvPr>
        </p:nvSpPr>
        <p:spPr>
          <a:xfrm>
            <a:off y="6400800" x="10056810"/>
            <a:ext cy="276228" cx="1066801"/>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000" i="0">
                <a:solidFill>
                  <a:schemeClr val="lt1"/>
                </a:solidFill>
                <a:latin typeface="Questrial"/>
                <a:ea typeface="Questrial"/>
                <a:cs typeface="Questrial"/>
                <a:sym typeface="Questrial"/>
              </a:defRPr>
            </a:lvl1pPr>
          </a:lstStyle>
          <a:p>
            <a:pPr lvl="0" indent="0" marL="0">
              <a:spcBef>
                <a:spcPts val="0"/>
              </a:spcBef>
              <a:buSzPct val="25000"/>
              <a:buNone/>
            </a:pPr>
            <a:fld id="{00000000-1234-1234-1234-123412341234}" type="slidenum">
              <a:rPr lang="en-US"/>
              <a:t>‹#›</a:t>
            </a:fld>
          </a:p>
        </p:txBody>
      </p:sp>
    </p:spTree>
  </p:cSld>
  <p:clrMap accent2="accent2" accent3="accent3" accent4="accent4" accent5="accent5" accent6="accent6" hlink="hlink" tx2="lt2" tx1="dk1" bg2="dk2" bg1="lt1" folHlink="folHlink" accent1="accent1"/>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10.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5.xml" Type="http://schemas.openxmlformats.org/officeDocument/2006/relationships/slideLayout" Id="rId1"/><Relationship Target="../media/image11.jpg" Type="http://schemas.openxmlformats.org/officeDocument/2006/relationships/image" Id="rId4"/><Relationship Target="../media/image13.png" Type="http://schemas.openxmlformats.org/officeDocument/2006/relationships/image" Id="rId3"/><Relationship Target="../media/image12.jpg" Type="http://schemas.openxmlformats.org/officeDocument/2006/relationships/image" Id="rId5"/></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16.jp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19.jpg" Type="http://schemas.openxmlformats.org/officeDocument/2006/relationships/image" Id="rId4"/><Relationship Target="../media/image17.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5.xml" Type="http://schemas.openxmlformats.org/officeDocument/2006/relationships/slideLayout" Id="rId1"/><Relationship Target="../media/image18.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5.jp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20.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3.xml" Type="http://schemas.openxmlformats.org/officeDocument/2006/relationships/slideLayout" Id="rId1"/><Relationship Target="../media/image03.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4"/><Relationship Target="../media/image00.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14.png" Type="http://schemas.openxmlformats.org/officeDocument/2006/relationships/image" Id="rId4"/><Relationship Target="../media/image08.png" Type="http://schemas.openxmlformats.org/officeDocument/2006/relationships/image" Id="rId3"/><Relationship Target="../media/image06.png" Type="http://schemas.openxmlformats.org/officeDocument/2006/relationships/image" Id="rId5"/></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4.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3.xml" Type="http://schemas.openxmlformats.org/officeDocument/2006/relationships/slideLayout" Id="rId1"/><Relationship Target="../media/image15.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ctrTitle"/>
          </p:nvPr>
        </p:nvSpPr>
        <p:spPr>
          <a:xfrm>
            <a:off y="1600200" x="7008813"/>
            <a:ext cy="3733800" cx="4572000"/>
          </a:xfrm>
          <a:prstGeom prst="rect">
            <a:avLst/>
          </a:prstGeom>
          <a:noFill/>
          <a:ln>
            <a:noFill/>
          </a:ln>
        </p:spPr>
        <p:txBody>
          <a:bodyPr bIns="45700" rIns="91425" lIns="91425" tIns="45700" anchor="b" anchorCtr="0">
            <a:noAutofit/>
          </a:bodyPr>
          <a:lstStyle/>
          <a:p>
            <a:pPr algn="l" rtl="0" lvl="0" marR="0" indent="0" marL="0">
              <a:lnSpc>
                <a:spcPct val="80000"/>
              </a:lnSpc>
              <a:spcBef>
                <a:spcPts val="0"/>
              </a:spcBef>
              <a:buClr>
                <a:schemeClr val="lt1"/>
              </a:buClr>
              <a:buSzPct val="25000"/>
              <a:buFont typeface="Questrial"/>
              <a:buNone/>
            </a:pPr>
            <a:r>
              <a:rPr strike="noStrike" u="none" b="0" cap="none" baseline="0" sz="5400" lang="en-US" i="0">
                <a:solidFill>
                  <a:schemeClr val="lt1"/>
                </a:solidFill>
                <a:latin typeface="Questrial"/>
                <a:ea typeface="Questrial"/>
                <a:cs typeface="Questrial"/>
                <a:sym typeface="Questrial"/>
              </a:rPr>
              <a:t>Surviving the Titanic</a:t>
            </a:r>
          </a:p>
        </p:txBody>
      </p:sp>
      <p:sp>
        <p:nvSpPr>
          <p:cNvPr id="89" name="Shape 89"/>
          <p:cNvSpPr txBox="1"/>
          <p:nvPr>
            <p:ph idx="1" type="subTitle"/>
          </p:nvPr>
        </p:nvSpPr>
        <p:spPr>
          <a:xfrm>
            <a:off y="5562598" x="7008813"/>
            <a:ext cy="835025" cx="4571999"/>
          </a:xfrm>
          <a:prstGeom prst="rect">
            <a:avLst/>
          </a:prstGeom>
          <a:noFill/>
          <a:ln>
            <a:noFill/>
          </a:ln>
        </p:spPr>
        <p:txBody>
          <a:bodyPr bIns="45700" rIns="91425" lIns="91425" tIns="45700" anchor="t" anchorCtr="0">
            <a:noAutofit/>
          </a:bodyPr>
          <a:lstStyle/>
          <a:p>
            <a:pPr algn="l" rtl="0" lvl="0" marR="0" indent="0" marL="0">
              <a:lnSpc>
                <a:spcPct val="90000"/>
              </a:lnSpc>
              <a:spcBef>
                <a:spcPts val="0"/>
              </a:spcBef>
              <a:buClr>
                <a:schemeClr val="lt2"/>
              </a:buClr>
              <a:buSzPct val="25000"/>
              <a:buFont typeface="Arial"/>
              <a:buNone/>
            </a:pPr>
            <a:r>
              <a:rPr strike="noStrike" u="none" b="0" cap="none" baseline="0" sz="2000" lang="en-US" i="0">
                <a:solidFill>
                  <a:schemeClr val="lt2"/>
                </a:solidFill>
                <a:latin typeface="Questrial"/>
                <a:ea typeface="Questrial"/>
                <a:cs typeface="Questrial"/>
                <a:sym typeface="Questrial"/>
              </a:rPr>
              <a:t>Mike Dean</a:t>
            </a:r>
          </a:p>
        </p:txBody>
      </p:sp>
      <p:pic>
        <p:nvPicPr>
          <p:cNvPr id="90" name="Shape 90"/>
          <p:cNvPicPr preferRelativeResize="0"/>
          <p:nvPr/>
        </p:nvPicPr>
        <p:blipFill rotWithShape="1">
          <a:blip r:embed="rId3">
            <a:alphaModFix/>
          </a:blip>
          <a:srcRect t="0" b="0" r="0" l="0"/>
          <a:stretch/>
        </p:blipFill>
        <p:spPr>
          <a:xfrm>
            <a:off y="685800" x="6552405"/>
            <a:ext cy="2462410" cx="563642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y="0" x="0"/>
          <a:ext cy="0" cx="0"/>
          <a:chOff y="0" x="0"/>
          <a:chExt cy="0" cx="0"/>
        </a:xfrm>
      </p:grpSpPr>
      <p:graphicFrame>
        <p:nvGraphicFramePr>
          <p:cNvPr id="160" name="Shape 160"/>
          <p:cNvGraphicFramePr/>
          <p:nvPr/>
        </p:nvGraphicFramePr>
        <p:xfrm>
          <a:off y="5943600" x="684212"/>
          <a:ext cy="3000000" cx="3000000"/>
        </p:xfrm>
        <a:graphic>
          <a:graphicData uri="http://schemas.openxmlformats.org/drawingml/2006/table">
            <a:tbl>
              <a:tblPr firstRow="1">
                <a:noFill/>
                <a:tableStyleId>{68EE3C31-540A-41DB-89CC-440EFF564DEA}</a:tableStyleId>
              </a:tblPr>
              <a:tblGrid>
                <a:gridCol w="1050575"/>
                <a:gridCol w="905875"/>
                <a:gridCol w="690000"/>
                <a:gridCol w="2415025"/>
                <a:gridCol w="916625"/>
                <a:gridCol w="702650"/>
                <a:gridCol w="702650"/>
                <a:gridCol w="702650"/>
                <a:gridCol w="819750"/>
                <a:gridCol w="1171075"/>
                <a:gridCol w="819750"/>
              </a:tblGrid>
              <a:tr h="132675">
                <a:tc>
                  <a:txBody>
                    <a:bodyPr>
                      <a:noAutofit/>
                    </a:bodyPr>
                    <a:lstStyle/>
                    <a:p>
                      <a:pPr algn="ctr" rtl="0" lvl="0" marR="0" indent="0" marL="0">
                        <a:spcBef>
                          <a:spcPts val="0"/>
                        </a:spcBef>
                        <a:buSzPct val="25000"/>
                        <a:buNone/>
                      </a:pPr>
                      <a:r>
                        <a:rPr strike="noStrike" u="none" b="1" cap="none" baseline="0" sz="1000" lang="en-US">
                          <a:solidFill>
                            <a:schemeClr val="lt1"/>
                          </a:solidFill>
                        </a:rPr>
                        <a:t>PassengerId</a:t>
                      </a:r>
                    </a:p>
                  </a:txBody>
                  <a:tcPr marR="6925" marB="0" marT="6925" anchor="ctr" marL="6925"/>
                </a:tc>
                <a:tc>
                  <a:txBody>
                    <a:bodyPr>
                      <a:noAutofit/>
                    </a:bodyPr>
                    <a:lstStyle/>
                    <a:p>
                      <a:pPr algn="ctr" rtl="0" lvl="0" marR="0" indent="0" marL="0">
                        <a:spcBef>
                          <a:spcPts val="0"/>
                        </a:spcBef>
                        <a:buSzPct val="25000"/>
                        <a:buNone/>
                      </a:pPr>
                      <a:r>
                        <a:rPr strike="noStrike" u="none" b="1" cap="none" baseline="0" sz="1000" lang="en-US">
                          <a:solidFill>
                            <a:schemeClr val="lt1"/>
                          </a:solidFill>
                        </a:rPr>
                        <a:t>Survived</a:t>
                      </a:r>
                    </a:p>
                  </a:txBody>
                  <a:tcPr marR="6925" marB="0" marT="6925" anchor="ctr" marL="6925"/>
                </a:tc>
                <a:tc>
                  <a:txBody>
                    <a:bodyPr>
                      <a:noAutofit/>
                    </a:bodyPr>
                    <a:lstStyle/>
                    <a:p>
                      <a:pPr algn="ctr" rtl="0" lvl="0" marR="0" indent="0" marL="0">
                        <a:spcBef>
                          <a:spcPts val="0"/>
                        </a:spcBef>
                        <a:buSzPct val="25000"/>
                        <a:buNone/>
                      </a:pPr>
                      <a:r>
                        <a:rPr strike="noStrike" u="none" b="1" cap="none" baseline="0" sz="1000" lang="en-US">
                          <a:solidFill>
                            <a:schemeClr val="lt1"/>
                          </a:solidFill>
                        </a:rPr>
                        <a:t>Pclass</a:t>
                      </a:r>
                    </a:p>
                  </a:txBody>
                  <a:tcPr marR="6925" marB="0" marT="6925" anchor="ctr" marL="6925"/>
                </a:tc>
                <a:tc>
                  <a:txBody>
                    <a:bodyPr>
                      <a:noAutofit/>
                    </a:bodyPr>
                    <a:lstStyle/>
                    <a:p>
                      <a:pPr algn="ctr" rtl="0" lvl="0" marR="0" indent="0" marL="0">
                        <a:spcBef>
                          <a:spcPts val="0"/>
                        </a:spcBef>
                        <a:buSzPct val="25000"/>
                        <a:buNone/>
                      </a:pPr>
                      <a:r>
                        <a:rPr strike="noStrike" u="none" b="1" cap="none" baseline="0" sz="1000" lang="en-US">
                          <a:solidFill>
                            <a:schemeClr val="lt1"/>
                          </a:solidFill>
                        </a:rPr>
                        <a:t>Name</a:t>
                      </a:r>
                    </a:p>
                  </a:txBody>
                  <a:tcPr marR="6925" marB="0" marT="6925" anchor="ctr" marL="6925"/>
                </a:tc>
                <a:tc>
                  <a:txBody>
                    <a:bodyPr>
                      <a:noAutofit/>
                    </a:bodyPr>
                    <a:lstStyle/>
                    <a:p>
                      <a:pPr algn="ctr" rtl="0" lvl="0" marR="0" indent="0" marL="0">
                        <a:spcBef>
                          <a:spcPts val="0"/>
                        </a:spcBef>
                        <a:buSzPct val="25000"/>
                        <a:buNone/>
                      </a:pPr>
                      <a:r>
                        <a:rPr strike="noStrike" u="none" b="1" cap="none" baseline="0" sz="1000" lang="en-US">
                          <a:solidFill>
                            <a:schemeClr val="lt1"/>
                          </a:solidFill>
                        </a:rPr>
                        <a:t>Sex</a:t>
                      </a:r>
                    </a:p>
                  </a:txBody>
                  <a:tcPr marR="6925" marB="0" marT="6925" anchor="ctr" marL="6925"/>
                </a:tc>
                <a:tc>
                  <a:txBody>
                    <a:bodyPr>
                      <a:noAutofit/>
                    </a:bodyPr>
                    <a:lstStyle/>
                    <a:p>
                      <a:pPr algn="ctr" rtl="0" lvl="0" marR="0" indent="0" marL="0">
                        <a:spcBef>
                          <a:spcPts val="0"/>
                        </a:spcBef>
                        <a:buSzPct val="25000"/>
                        <a:buNone/>
                      </a:pPr>
                      <a:r>
                        <a:rPr strike="noStrike" u="none" b="1" cap="none" baseline="0" sz="1000" lang="en-US">
                          <a:solidFill>
                            <a:schemeClr val="lt1"/>
                          </a:solidFill>
                        </a:rPr>
                        <a:t>Age</a:t>
                      </a:r>
                    </a:p>
                  </a:txBody>
                  <a:tcPr marR="6925" marB="0" marT="6925" anchor="ctr" marL="6925"/>
                </a:tc>
                <a:tc>
                  <a:txBody>
                    <a:bodyPr>
                      <a:noAutofit/>
                    </a:bodyPr>
                    <a:lstStyle/>
                    <a:p>
                      <a:pPr algn="ctr" rtl="0" lvl="0" marR="0" indent="0" marL="0">
                        <a:spcBef>
                          <a:spcPts val="0"/>
                        </a:spcBef>
                        <a:buSzPct val="25000"/>
                        <a:buNone/>
                      </a:pPr>
                      <a:r>
                        <a:rPr strike="noStrike" u="none" b="1" cap="none" baseline="0" sz="1000" lang="en-US">
                          <a:solidFill>
                            <a:schemeClr val="lt1"/>
                          </a:solidFill>
                        </a:rPr>
                        <a:t>SibSp</a:t>
                      </a:r>
                    </a:p>
                  </a:txBody>
                  <a:tcPr marR="6925" marB="0" marT="6925" anchor="ctr" marL="6925"/>
                </a:tc>
                <a:tc>
                  <a:txBody>
                    <a:bodyPr>
                      <a:noAutofit/>
                    </a:bodyPr>
                    <a:lstStyle/>
                    <a:p>
                      <a:pPr algn="ctr" rtl="0" lvl="0" marR="0" indent="0" marL="0">
                        <a:spcBef>
                          <a:spcPts val="0"/>
                        </a:spcBef>
                        <a:buSzPct val="25000"/>
                        <a:buNone/>
                      </a:pPr>
                      <a:r>
                        <a:rPr strike="noStrike" u="none" b="1" cap="none" baseline="0" sz="1000" lang="en-US">
                          <a:solidFill>
                            <a:schemeClr val="lt1"/>
                          </a:solidFill>
                        </a:rPr>
                        <a:t>Parch</a:t>
                      </a:r>
                    </a:p>
                  </a:txBody>
                  <a:tcPr marR="6925" marB="0" marT="6925" anchor="ctr" marL="6925"/>
                </a:tc>
                <a:tc>
                  <a:txBody>
                    <a:bodyPr>
                      <a:noAutofit/>
                    </a:bodyPr>
                    <a:lstStyle/>
                    <a:p>
                      <a:pPr algn="ctr" rtl="0" lvl="0" marR="0" indent="0" marL="0">
                        <a:spcBef>
                          <a:spcPts val="0"/>
                        </a:spcBef>
                        <a:buSzPct val="25000"/>
                        <a:buNone/>
                      </a:pPr>
                      <a:r>
                        <a:rPr strike="noStrike" u="none" b="1" cap="none" baseline="0" sz="1000" lang="en-US">
                          <a:solidFill>
                            <a:schemeClr val="lt1"/>
                          </a:solidFill>
                        </a:rPr>
                        <a:t>Fare</a:t>
                      </a:r>
                    </a:p>
                  </a:txBody>
                  <a:tcPr marR="6925" marB="0" marT="6925" anchor="ctr" marL="6925"/>
                </a:tc>
                <a:tc>
                  <a:txBody>
                    <a:bodyPr>
                      <a:noAutofit/>
                    </a:bodyPr>
                    <a:lstStyle/>
                    <a:p>
                      <a:pPr algn="ctr" rtl="0" lvl="0" marR="0" indent="0" marL="0">
                        <a:spcBef>
                          <a:spcPts val="0"/>
                        </a:spcBef>
                        <a:buSzPct val="25000"/>
                        <a:buNone/>
                      </a:pPr>
                      <a:r>
                        <a:rPr strike="noStrike" u="none" b="1" cap="none" baseline="0" sz="1000" lang="en-US">
                          <a:solidFill>
                            <a:schemeClr val="lt1"/>
                          </a:solidFill>
                        </a:rPr>
                        <a:t>Embarked</a:t>
                      </a:r>
                    </a:p>
                  </a:txBody>
                  <a:tcPr marR="6925" marB="0" marT="6925" anchor="ctr" marL="6925"/>
                </a:tc>
                <a:tc>
                  <a:txBody>
                    <a:bodyPr>
                      <a:noAutofit/>
                    </a:bodyPr>
                    <a:lstStyle/>
                    <a:p>
                      <a:pPr algn="ctr" rtl="0" lvl="0" marR="0" indent="0" marL="0">
                        <a:spcBef>
                          <a:spcPts val="0"/>
                        </a:spcBef>
                        <a:buSzPct val="25000"/>
                        <a:buNone/>
                      </a:pPr>
                      <a:r>
                        <a:rPr strike="noStrike" u="none" b="1" cap="none" baseline="0" sz="1000" lang="en-US">
                          <a:solidFill>
                            <a:schemeClr val="lt1"/>
                          </a:solidFill>
                        </a:rPr>
                        <a:t>Child</a:t>
                      </a:r>
                    </a:p>
                  </a:txBody>
                  <a:tcPr marR="6925" marB="0" marT="6925" anchor="ctr" marL="6925"/>
                </a:tc>
              </a:tr>
              <a:tr h="200350">
                <a:tc>
                  <a:txBody>
                    <a:bodyPr>
                      <a:noAutofit/>
                    </a:bodyPr>
                    <a:lstStyle/>
                    <a:p>
                      <a:pPr algn="ctr" rtl="0" lvl="0" marR="0" indent="0" marL="0">
                        <a:spcBef>
                          <a:spcPts val="0"/>
                        </a:spcBef>
                        <a:buSzPct val="25000"/>
                        <a:buNone/>
                      </a:pPr>
                      <a:r>
                        <a:rPr strike="noStrike" u="none" cap="none" baseline="0" sz="1000" lang="en-US">
                          <a:solidFill>
                            <a:schemeClr val="lt1"/>
                          </a:solidFill>
                        </a:rPr>
                        <a:t>7</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0</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1</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McCarthy, Mr. Timothy J</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male</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54</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0</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0</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51.86</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S</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0</a:t>
                      </a:r>
                    </a:p>
                  </a:txBody>
                  <a:tcPr marR="6925" marB="0" marT="6925" anchor="ctr" marL="6925"/>
                </a:tc>
              </a:tr>
              <a:tr h="200350">
                <a:tc>
                  <a:txBody>
                    <a:bodyPr>
                      <a:noAutofit/>
                    </a:bodyPr>
                    <a:lstStyle/>
                    <a:p>
                      <a:pPr algn="ctr" rtl="0" lvl="0" marR="0" indent="0" marL="0">
                        <a:spcBef>
                          <a:spcPts val="0"/>
                        </a:spcBef>
                        <a:buSzPct val="25000"/>
                        <a:buNone/>
                      </a:pPr>
                      <a:r>
                        <a:rPr strike="noStrike" u="none" cap="none" baseline="0" sz="1000" lang="en-US">
                          <a:solidFill>
                            <a:schemeClr val="lt1"/>
                          </a:solidFill>
                        </a:rPr>
                        <a:t>23</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1</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3</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McGowan, Miss. Anna "Annie"</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female</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15</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0</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0</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8.02</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Q</a:t>
                      </a:r>
                    </a:p>
                  </a:txBody>
                  <a:tcPr marR="6925" marB="0" marT="6925" anchor="ctr" marL="6925"/>
                </a:tc>
                <a:tc>
                  <a:txBody>
                    <a:bodyPr>
                      <a:noAutofit/>
                    </a:bodyPr>
                    <a:lstStyle/>
                    <a:p>
                      <a:pPr algn="ctr" rtl="0" lvl="0" marR="0" indent="0" marL="0">
                        <a:spcBef>
                          <a:spcPts val="0"/>
                        </a:spcBef>
                        <a:buSzPct val="25000"/>
                        <a:buNone/>
                      </a:pPr>
                      <a:r>
                        <a:rPr strike="noStrike" u="none" cap="none" baseline="0" sz="1000" lang="en-US">
                          <a:solidFill>
                            <a:schemeClr val="lt1"/>
                          </a:solidFill>
                        </a:rPr>
                        <a:t>1</a:t>
                      </a:r>
                    </a:p>
                  </a:txBody>
                  <a:tcPr marR="6925" marB="0" marT="6925" anchor="ctr" marL="6925"/>
                </a:tc>
              </a:tr>
            </a:tbl>
          </a:graphicData>
        </a:graphic>
      </p:graphicFrame>
      <p:sp>
        <p:nvSpPr>
          <p:cNvPr id="161" name="Shape 161"/>
          <p:cNvSpPr/>
          <p:nvPr/>
        </p:nvSpPr>
        <p:spPr>
          <a:xfrm rot="10800000">
            <a:off y="6553199" x="6089869"/>
            <a:ext cy="228600" cx="228600"/>
          </a:xfrm>
          <a:prstGeom prst="downArrow">
            <a:avLst>
              <a:gd fmla="val 50000" name="adj1"/>
              <a:gd fmla="val 50000" name="adj2"/>
            </a:avLst>
          </a:prstGeom>
          <a:solidFill>
            <a:schemeClr val="accent1"/>
          </a:solidFill>
          <a:ln w="12700" cap="flat">
            <a:solidFill>
              <a:srgbClr val="257274"/>
            </a:solidFill>
            <a:prstDash val="solid"/>
            <a:miter/>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Questrial"/>
              <a:ea typeface="Questrial"/>
              <a:cs typeface="Questrial"/>
              <a:sym typeface="Questrial"/>
            </a:endParaRPr>
          </a:p>
        </p:txBody>
      </p:sp>
      <p:pic>
        <p:nvPicPr>
          <p:cNvPr id="162" name="Shape 162"/>
          <p:cNvPicPr preferRelativeResize="0"/>
          <p:nvPr/>
        </p:nvPicPr>
        <p:blipFill rotWithShape="1">
          <a:blip r:embed="rId3">
            <a:alphaModFix/>
          </a:blip>
          <a:srcRect t="0" b="0" r="0" l="0"/>
          <a:stretch/>
        </p:blipFill>
        <p:spPr>
          <a:xfrm>
            <a:off y="381000" x="1150904"/>
            <a:ext cy="5029199" cx="10106527"/>
          </a:xfrm>
          <a:prstGeom prst="rect">
            <a:avLst/>
          </a:prstGeom>
          <a:noFill/>
          <a:ln>
            <a:noFill/>
          </a:ln>
        </p:spPr>
      </p:pic>
      <p:pic>
        <p:nvPicPr>
          <p:cNvPr id="163" name="Shape 163"/>
          <p:cNvPicPr preferRelativeResize="0"/>
          <p:nvPr/>
        </p:nvPicPr>
        <p:blipFill rotWithShape="1">
          <a:blip r:embed="rId4">
            <a:alphaModFix/>
          </a:blip>
          <a:srcRect t="0" b="0" r="0" l="0"/>
          <a:stretch/>
        </p:blipFill>
        <p:spPr>
          <a:xfrm>
            <a:off y="520931" x="6704011"/>
            <a:ext cy="533399" cx="416718"/>
          </a:xfrm>
          <a:prstGeom prst="rect">
            <a:avLst/>
          </a:prstGeom>
          <a:noFill/>
          <a:ln>
            <a:noFill/>
          </a:ln>
        </p:spPr>
      </p:pic>
      <p:pic>
        <p:nvPicPr>
          <p:cNvPr id="164" name="Shape 164"/>
          <p:cNvPicPr preferRelativeResize="0"/>
          <p:nvPr/>
        </p:nvPicPr>
        <p:blipFill rotWithShape="1">
          <a:blip r:embed="rId5">
            <a:alphaModFix/>
          </a:blip>
          <a:srcRect t="0" b="0" r="0" l="0"/>
          <a:stretch/>
        </p:blipFill>
        <p:spPr>
          <a:xfrm>
            <a:off y="520931" x="7770811"/>
            <a:ext cy="545869" cx="545869"/>
          </a:xfrm>
          <a:prstGeom prst="rect">
            <a:avLst/>
          </a:prstGeom>
          <a:noFill/>
          <a:ln>
            <a:noFill/>
          </a:ln>
        </p:spPr>
      </p:pic>
      <p:sp>
        <p:nvSpPr>
          <p:cNvPr id="165" name="Shape 165"/>
          <p:cNvSpPr/>
          <p:nvPr/>
        </p:nvSpPr>
        <p:spPr>
          <a:xfrm>
            <a:off y="5562600" x="6089867"/>
            <a:ext cy="228600" cx="228600"/>
          </a:xfrm>
          <a:prstGeom prst="downArrow">
            <a:avLst>
              <a:gd fmla="val 50000" name="adj1"/>
              <a:gd fmla="val 50000" name="adj2"/>
            </a:avLst>
          </a:prstGeom>
          <a:solidFill>
            <a:schemeClr val="accent2"/>
          </a:solidFill>
          <a:ln w="12700" cap="flat">
            <a:solidFill>
              <a:srgbClr val="257274"/>
            </a:solidFill>
            <a:prstDash val="solid"/>
            <a:miter/>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Questrial"/>
              <a:ea typeface="Questrial"/>
              <a:cs typeface="Questrial"/>
              <a:sym typeface="Questria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y="0" x="0"/>
          <a:ext cy="0" cx="0"/>
          <a:chOff y="0" x="0"/>
          <a:chExt cy="0" cx="0"/>
        </a:xfrm>
      </p:grpSpPr>
      <p:sp>
        <p:nvSpPr>
          <p:cNvPr id="170" name="Shape 170"/>
          <p:cNvSpPr txBox="1"/>
          <p:nvPr>
            <p:ph type="title"/>
          </p:nvPr>
        </p:nvSpPr>
        <p:spPr>
          <a:xfrm>
            <a:off y="381000" x="1979611"/>
            <a:ext cy="1219199" cx="9144001"/>
          </a:xfrm>
          <a:prstGeom prst="rect">
            <a:avLst/>
          </a:prstGeom>
          <a:noFill/>
          <a:ln>
            <a:noFill/>
          </a:ln>
        </p:spPr>
        <p:txBody>
          <a:bodyPr bIns="45700" rIns="91425" lIns="91425" tIns="45700" anchor="b" anchorCtr="0">
            <a:noAutofit/>
          </a:bodyPr>
          <a:lstStyle/>
          <a:p>
            <a:pPr algn="l" rtl="0" lvl="0" marR="0" indent="0" marL="0">
              <a:lnSpc>
                <a:spcPct val="90000"/>
              </a:lnSpc>
              <a:spcBef>
                <a:spcPts val="0"/>
              </a:spcBef>
              <a:buClr>
                <a:schemeClr val="lt1"/>
              </a:buClr>
              <a:buSzPct val="25000"/>
              <a:buFont typeface="Questrial"/>
              <a:buNone/>
            </a:pPr>
            <a:r>
              <a:rPr strike="noStrike" u="none" b="0" cap="none" baseline="0" sz="3600" lang="en-US" i="0">
                <a:solidFill>
                  <a:schemeClr val="lt1"/>
                </a:solidFill>
                <a:latin typeface="Questrial"/>
                <a:ea typeface="Questrial"/>
                <a:cs typeface="Questrial"/>
                <a:sym typeface="Questrial"/>
              </a:rPr>
              <a:t>Random Forest</a:t>
            </a:r>
          </a:p>
        </p:txBody>
      </p:sp>
      <p:sp>
        <p:nvSpPr>
          <p:cNvPr id="171" name="Shape 171"/>
          <p:cNvSpPr txBox="1"/>
          <p:nvPr>
            <p:ph idx="1" type="body"/>
          </p:nvPr>
        </p:nvSpPr>
        <p:spPr>
          <a:xfrm>
            <a:off y="1777999" x="1598612"/>
            <a:ext cy="533400" cx="9220200"/>
          </a:xfrm>
          <a:prstGeom prst="rect">
            <a:avLst/>
          </a:prstGeom>
          <a:noFill/>
          <a:ln>
            <a:noFill/>
          </a:ln>
        </p:spPr>
        <p:txBody>
          <a:bodyPr bIns="45700" rIns="91425" lIns="91425" tIns="45700" anchor="t" anchorCtr="0">
            <a:noAutofit/>
          </a:bodyPr>
          <a:lstStyle/>
          <a:p>
            <a:pPr algn="l" rtl="0" lvl="0" marR="0" indent="-223838" marL="223838">
              <a:lnSpc>
                <a:spcPct val="90000"/>
              </a:lnSpc>
              <a:spcBef>
                <a:spcPts val="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A “forest” of decision trees in which each tree gets a “vote”</a:t>
            </a:r>
          </a:p>
          <a:p>
            <a:pPr algn="l" rtl="0" lvl="0" marR="0" indent="0" marL="0">
              <a:lnSpc>
                <a:spcPct val="90000"/>
              </a:lnSpc>
              <a:spcBef>
                <a:spcPts val="1800"/>
              </a:spcBef>
              <a:buClr>
                <a:schemeClr val="lt1"/>
              </a:buClr>
              <a:buFont typeface="Arial"/>
              <a:buNone/>
            </a:pPr>
            <a:r>
              <a:t/>
            </a:r>
            <a:endParaRPr strike="noStrike" u="none" b="0" cap="none" baseline="0" sz="2400" i="0">
              <a:solidFill>
                <a:schemeClr val="lt1"/>
              </a:solidFill>
              <a:latin typeface="Questrial"/>
              <a:ea typeface="Questrial"/>
              <a:cs typeface="Questrial"/>
              <a:sym typeface="Questrial"/>
            </a:endParaRPr>
          </a:p>
        </p:txBody>
      </p:sp>
      <p:pic>
        <p:nvPicPr>
          <p:cNvPr id="172" name="Shape 172"/>
          <p:cNvPicPr preferRelativeResize="0"/>
          <p:nvPr/>
        </p:nvPicPr>
        <p:blipFill rotWithShape="1">
          <a:blip r:embed="rId3">
            <a:alphaModFix/>
          </a:blip>
          <a:srcRect t="0" b="0" r="0" l="0"/>
          <a:stretch/>
        </p:blipFill>
        <p:spPr>
          <a:xfrm>
            <a:off y="2286000" x="3046411"/>
            <a:ext cy="4461774" cx="73152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06171C"/>
            </a:gs>
            <a:gs pos="16000">
              <a:srgbClr val="06171C"/>
            </a:gs>
            <a:gs pos="52999">
              <a:srgbClr val="134251"/>
            </a:gs>
            <a:gs pos="100000">
              <a:srgbClr val="134251"/>
            </a:gs>
          </a:gsLst>
          <a:lin ang="8100000" scaled="0"/>
        </a:gradFill>
      </p:bgPr>
    </p:bg>
    <p:spTree>
      <p:nvGrpSpPr>
        <p:cNvPr id="176" name="Shape 176"/>
        <p:cNvGrpSpPr/>
        <p:nvPr/>
      </p:nvGrpSpPr>
      <p:grpSpPr>
        <a:xfrm>
          <a:off y="0" x="0"/>
          <a:ext cy="0" cx="0"/>
          <a:chOff y="0" x="0"/>
          <a:chExt cy="0" cx="0"/>
        </a:xfrm>
      </p:grpSpPr>
      <p:sp>
        <p:nvSpPr>
          <p:cNvPr id="177" name="Shape 177"/>
          <p:cNvSpPr txBox="1"/>
          <p:nvPr>
            <p:ph type="title"/>
          </p:nvPr>
        </p:nvSpPr>
        <p:spPr>
          <a:xfrm>
            <a:off y="381000" x="1979611"/>
            <a:ext cy="1219199" cx="9144001"/>
          </a:xfrm>
          <a:prstGeom prst="rect">
            <a:avLst/>
          </a:prstGeom>
          <a:noFill/>
          <a:ln>
            <a:noFill/>
          </a:ln>
        </p:spPr>
        <p:txBody>
          <a:bodyPr bIns="45700" rIns="91425" lIns="91425" tIns="45700" anchor="b" anchorCtr="0">
            <a:noAutofit/>
          </a:bodyPr>
          <a:lstStyle/>
          <a:p>
            <a:pPr algn="l" rtl="0" lvl="0" marR="0" indent="0" marL="0">
              <a:lnSpc>
                <a:spcPct val="90000"/>
              </a:lnSpc>
              <a:spcBef>
                <a:spcPts val="0"/>
              </a:spcBef>
              <a:buClr>
                <a:schemeClr val="lt1"/>
              </a:buClr>
              <a:buSzPct val="25000"/>
              <a:buFont typeface="Questrial"/>
              <a:buNone/>
            </a:pPr>
            <a:r>
              <a:rPr strike="noStrike" u="none" b="0" cap="none" baseline="0" sz="3600" lang="en-US" i="0">
                <a:solidFill>
                  <a:schemeClr val="lt1"/>
                </a:solidFill>
                <a:latin typeface="Questrial"/>
                <a:ea typeface="Questrial"/>
                <a:cs typeface="Questrial"/>
                <a:sym typeface="Questrial"/>
              </a:rPr>
              <a:t>Variable Importance</a:t>
            </a:r>
          </a:p>
        </p:txBody>
      </p:sp>
      <p:grpSp>
        <p:nvGrpSpPr>
          <p:cNvPr id="178" name="Shape 178"/>
          <p:cNvGrpSpPr/>
          <p:nvPr/>
        </p:nvGrpSpPr>
        <p:grpSpPr>
          <a:xfrm>
            <a:off y="1828800" x="2360611"/>
            <a:ext cy="4206882" cx="4419599"/>
            <a:chOff y="0" x="0"/>
            <a:chExt cy="3274694" cx="2859785"/>
          </a:xfrm>
        </p:grpSpPr>
        <p:sp>
          <p:nvSpPr>
            <p:cNvPr id="179" name="Shape 179"/>
            <p:cNvSpPr/>
            <p:nvPr/>
          </p:nvSpPr>
          <p:spPr>
            <a:xfrm>
              <a:off y="2904007" x="0"/>
              <a:ext cy="249986" cx="695097"/>
            </a:xfrm>
            <a:prstGeom prst="rect">
              <a:avLst/>
            </a:prstGeom>
            <a:noFill/>
            <a:ln>
              <a:noFill/>
            </a:ln>
          </p:spPr>
          <p:txBody>
            <a:bodyPr bIns="0" rIns="0" lIns="0" tIns="0" anchor="t" anchorCtr="0">
              <a:noAutofit/>
            </a:bodyPr>
            <a:lstStyle/>
            <a:p>
              <a:pPr algn="l" rtl="0" lvl="0" marR="0" indent="0" marL="0">
                <a:lnSpc>
                  <a:spcPct val="107000"/>
                </a:lnSpc>
                <a:spcBef>
                  <a:spcPts val="0"/>
                </a:spcBef>
                <a:spcAft>
                  <a:spcPts val="800"/>
                </a:spcAft>
                <a:buClr>
                  <a:srgbClr val="FFFFFF"/>
                </a:buClr>
                <a:buSzPct val="25000"/>
                <a:buFont typeface="Questrial"/>
                <a:buNone/>
              </a:pPr>
              <a:r>
                <a:rPr strike="noStrike" u="none" b="0" cap="none" baseline="0" sz="1600" lang="en-US" i="0">
                  <a:solidFill>
                    <a:srgbClr val="FFFFFF"/>
                  </a:solidFill>
                  <a:latin typeface="Questrial"/>
                  <a:ea typeface="Questrial"/>
                  <a:cs typeface="Questrial"/>
                  <a:sym typeface="Questrial"/>
                </a:rPr>
                <a:t>Parch</a:t>
              </a:r>
            </a:p>
          </p:txBody>
        </p:sp>
        <p:sp>
          <p:nvSpPr>
            <p:cNvPr id="180" name="Shape 180"/>
            <p:cNvSpPr/>
            <p:nvPr/>
          </p:nvSpPr>
          <p:spPr>
            <a:xfrm>
              <a:off y="2606318" x="0"/>
              <a:ext cy="249986" cx="721043"/>
            </a:xfrm>
            <a:prstGeom prst="rect">
              <a:avLst/>
            </a:prstGeom>
            <a:noFill/>
            <a:ln>
              <a:noFill/>
            </a:ln>
          </p:spPr>
          <p:txBody>
            <a:bodyPr bIns="0" rIns="0" lIns="0" tIns="0" anchor="t" anchorCtr="0">
              <a:noAutofit/>
            </a:bodyPr>
            <a:lstStyle/>
            <a:p>
              <a:pPr algn="l" rtl="0" lvl="0" marR="0" indent="0" marL="0">
                <a:lnSpc>
                  <a:spcPct val="107000"/>
                </a:lnSpc>
                <a:spcBef>
                  <a:spcPts val="0"/>
                </a:spcBef>
                <a:spcAft>
                  <a:spcPts val="800"/>
                </a:spcAft>
                <a:buClr>
                  <a:srgbClr val="FFFFFF"/>
                </a:buClr>
                <a:buSzPct val="25000"/>
                <a:buFont typeface="Questrial"/>
                <a:buNone/>
              </a:pPr>
              <a:r>
                <a:rPr strike="noStrike" u="none" b="0" cap="none" baseline="0" sz="1600" lang="en-US" i="0">
                  <a:solidFill>
                    <a:srgbClr val="FFFFFF"/>
                  </a:solidFill>
                  <a:latin typeface="Questrial"/>
                  <a:ea typeface="Questrial"/>
                  <a:cs typeface="Questrial"/>
                  <a:sym typeface="Questrial"/>
                </a:rPr>
                <a:t>SibSp</a:t>
              </a:r>
            </a:p>
          </p:txBody>
        </p:sp>
        <p:sp>
          <p:nvSpPr>
            <p:cNvPr id="181" name="Shape 181"/>
            <p:cNvSpPr/>
            <p:nvPr/>
          </p:nvSpPr>
          <p:spPr>
            <a:xfrm>
              <a:off y="2308631" x="0"/>
              <a:ext cy="249986" cx="1230204"/>
            </a:xfrm>
            <a:prstGeom prst="rect">
              <a:avLst/>
            </a:prstGeom>
            <a:noFill/>
            <a:ln>
              <a:noFill/>
            </a:ln>
          </p:spPr>
          <p:txBody>
            <a:bodyPr bIns="0" rIns="0" lIns="0" tIns="0" anchor="t" anchorCtr="0">
              <a:noAutofit/>
            </a:bodyPr>
            <a:lstStyle/>
            <a:p>
              <a:pPr algn="l" rtl="0" lvl="0" marR="0" indent="0" marL="0">
                <a:lnSpc>
                  <a:spcPct val="107000"/>
                </a:lnSpc>
                <a:spcBef>
                  <a:spcPts val="0"/>
                </a:spcBef>
                <a:spcAft>
                  <a:spcPts val="800"/>
                </a:spcAft>
                <a:buClr>
                  <a:srgbClr val="FFFFFF"/>
                </a:buClr>
                <a:buSzPct val="25000"/>
                <a:buFont typeface="Questrial"/>
                <a:buNone/>
              </a:pPr>
              <a:r>
                <a:rPr strike="noStrike" u="none" b="0" cap="none" baseline="0" sz="1600" lang="en-US" i="0">
                  <a:solidFill>
                    <a:srgbClr val="FFFFFF"/>
                  </a:solidFill>
                  <a:latin typeface="Questrial"/>
                  <a:ea typeface="Questrial"/>
                  <a:cs typeface="Questrial"/>
                  <a:sym typeface="Questrial"/>
                </a:rPr>
                <a:t>Embarked</a:t>
              </a:r>
            </a:p>
          </p:txBody>
        </p:sp>
        <p:sp>
          <p:nvSpPr>
            <p:cNvPr id="182" name="Shape 182"/>
            <p:cNvSpPr/>
            <p:nvPr/>
          </p:nvSpPr>
          <p:spPr>
            <a:xfrm>
              <a:off y="2010942" x="0"/>
              <a:ext cy="249986" cx="1303714"/>
            </a:xfrm>
            <a:prstGeom prst="rect">
              <a:avLst/>
            </a:prstGeom>
            <a:noFill/>
            <a:ln>
              <a:noFill/>
            </a:ln>
          </p:spPr>
          <p:txBody>
            <a:bodyPr bIns="0" rIns="0" lIns="0" tIns="0" anchor="t" anchorCtr="0">
              <a:noAutofit/>
            </a:bodyPr>
            <a:lstStyle/>
            <a:p>
              <a:pPr algn="l" rtl="0" lvl="0" marR="0" indent="0" marL="0">
                <a:lnSpc>
                  <a:spcPct val="107000"/>
                </a:lnSpc>
                <a:spcBef>
                  <a:spcPts val="0"/>
                </a:spcBef>
                <a:spcAft>
                  <a:spcPts val="800"/>
                </a:spcAft>
                <a:buClr>
                  <a:srgbClr val="FFFFFF"/>
                </a:buClr>
                <a:buSzPct val="25000"/>
                <a:buFont typeface="Questrial"/>
                <a:buNone/>
              </a:pPr>
              <a:r>
                <a:rPr strike="noStrike" u="none" b="0" cap="none" baseline="0" sz="1600" lang="en-US" i="0">
                  <a:solidFill>
                    <a:srgbClr val="FFFFFF"/>
                  </a:solidFill>
                  <a:latin typeface="Questrial"/>
                  <a:ea typeface="Questrial"/>
                  <a:cs typeface="Questrial"/>
                  <a:sym typeface="Questrial"/>
                </a:rPr>
                <a:t>FamilySize</a:t>
              </a:r>
            </a:p>
          </p:txBody>
        </p:sp>
        <p:sp>
          <p:nvSpPr>
            <p:cNvPr id="183" name="Shape 183"/>
            <p:cNvSpPr/>
            <p:nvPr/>
          </p:nvSpPr>
          <p:spPr>
            <a:xfrm>
              <a:off y="1713255" x="0"/>
              <a:ext cy="249986" cx="480786"/>
            </a:xfrm>
            <a:prstGeom prst="rect">
              <a:avLst/>
            </a:prstGeom>
            <a:noFill/>
            <a:ln>
              <a:noFill/>
            </a:ln>
          </p:spPr>
          <p:txBody>
            <a:bodyPr bIns="0" rIns="0" lIns="0" tIns="0" anchor="t" anchorCtr="0">
              <a:noAutofit/>
            </a:bodyPr>
            <a:lstStyle/>
            <a:p>
              <a:pPr algn="l" rtl="0" lvl="0" marR="0" indent="0" marL="0">
                <a:lnSpc>
                  <a:spcPct val="107000"/>
                </a:lnSpc>
                <a:spcBef>
                  <a:spcPts val="0"/>
                </a:spcBef>
                <a:spcAft>
                  <a:spcPts val="800"/>
                </a:spcAft>
                <a:buClr>
                  <a:srgbClr val="FFFFFF"/>
                </a:buClr>
                <a:buSzPct val="25000"/>
                <a:buFont typeface="Questrial"/>
                <a:buNone/>
              </a:pPr>
              <a:r>
                <a:rPr strike="noStrike" u="none" b="0" cap="none" baseline="0" sz="1600" lang="en-US" i="0">
                  <a:solidFill>
                    <a:srgbClr val="FFFFFF"/>
                  </a:solidFill>
                  <a:latin typeface="Questrial"/>
                  <a:ea typeface="Questrial"/>
                  <a:cs typeface="Questrial"/>
                  <a:sym typeface="Questrial"/>
                </a:rPr>
                <a:t>Age</a:t>
              </a:r>
            </a:p>
          </p:txBody>
        </p:sp>
        <p:sp>
          <p:nvSpPr>
            <p:cNvPr id="184" name="Shape 184"/>
            <p:cNvSpPr/>
            <p:nvPr/>
          </p:nvSpPr>
          <p:spPr>
            <a:xfrm>
              <a:off y="1415566" x="0"/>
              <a:ext cy="249986" cx="457543"/>
            </a:xfrm>
            <a:prstGeom prst="rect">
              <a:avLst/>
            </a:prstGeom>
            <a:noFill/>
            <a:ln>
              <a:noFill/>
            </a:ln>
          </p:spPr>
          <p:txBody>
            <a:bodyPr bIns="0" rIns="0" lIns="0" tIns="0" anchor="t" anchorCtr="0">
              <a:noAutofit/>
            </a:bodyPr>
            <a:lstStyle/>
            <a:p>
              <a:pPr algn="l" rtl="0" lvl="0" marR="0" indent="0" marL="0">
                <a:lnSpc>
                  <a:spcPct val="107000"/>
                </a:lnSpc>
                <a:spcBef>
                  <a:spcPts val="0"/>
                </a:spcBef>
                <a:spcAft>
                  <a:spcPts val="800"/>
                </a:spcAft>
                <a:buClr>
                  <a:srgbClr val="FFFFFF"/>
                </a:buClr>
                <a:buSzPct val="25000"/>
                <a:buFont typeface="Questrial"/>
                <a:buNone/>
              </a:pPr>
              <a:r>
                <a:rPr strike="noStrike" u="none" b="0" cap="none" baseline="0" sz="1600" lang="en-US" i="0">
                  <a:solidFill>
                    <a:srgbClr val="FFFFFF"/>
                  </a:solidFill>
                  <a:latin typeface="Questrial"/>
                  <a:ea typeface="Questrial"/>
                  <a:cs typeface="Questrial"/>
                  <a:sym typeface="Questrial"/>
                </a:rPr>
                <a:t>Sex</a:t>
              </a:r>
            </a:p>
          </p:txBody>
        </p:sp>
        <p:sp>
          <p:nvSpPr>
            <p:cNvPr id="185" name="Shape 185"/>
            <p:cNvSpPr/>
            <p:nvPr/>
          </p:nvSpPr>
          <p:spPr>
            <a:xfrm>
              <a:off y="1117879" x="0"/>
              <a:ext cy="249986" cx="1202639"/>
            </a:xfrm>
            <a:prstGeom prst="rect">
              <a:avLst/>
            </a:prstGeom>
            <a:noFill/>
            <a:ln>
              <a:noFill/>
            </a:ln>
          </p:spPr>
          <p:txBody>
            <a:bodyPr bIns="0" rIns="0" lIns="0" tIns="0" anchor="t" anchorCtr="0">
              <a:noAutofit/>
            </a:bodyPr>
            <a:lstStyle/>
            <a:p>
              <a:pPr algn="l" rtl="0" lvl="0" marR="0" indent="0" marL="0">
                <a:lnSpc>
                  <a:spcPct val="107000"/>
                </a:lnSpc>
                <a:spcBef>
                  <a:spcPts val="0"/>
                </a:spcBef>
                <a:spcAft>
                  <a:spcPts val="800"/>
                </a:spcAft>
                <a:buClr>
                  <a:srgbClr val="FFFFFF"/>
                </a:buClr>
                <a:buSzPct val="25000"/>
                <a:buFont typeface="Questrial"/>
                <a:buNone/>
              </a:pPr>
              <a:r>
                <a:rPr strike="noStrike" u="none" b="0" cap="none" baseline="0" sz="1600" lang="en-US" i="0">
                  <a:solidFill>
                    <a:srgbClr val="FFFFFF"/>
                  </a:solidFill>
                  <a:latin typeface="Questrial"/>
                  <a:ea typeface="Questrial"/>
                  <a:cs typeface="Questrial"/>
                  <a:sym typeface="Questrial"/>
                </a:rPr>
                <a:t>FamilyID2</a:t>
              </a:r>
            </a:p>
          </p:txBody>
        </p:sp>
        <p:sp>
          <p:nvSpPr>
            <p:cNvPr id="186" name="Shape 186"/>
            <p:cNvSpPr/>
            <p:nvPr/>
          </p:nvSpPr>
          <p:spPr>
            <a:xfrm>
              <a:off y="820191" x="0"/>
              <a:ext cy="249986" cx="795904"/>
            </a:xfrm>
            <a:prstGeom prst="rect">
              <a:avLst/>
            </a:prstGeom>
            <a:noFill/>
            <a:ln>
              <a:noFill/>
            </a:ln>
          </p:spPr>
          <p:txBody>
            <a:bodyPr bIns="0" rIns="0" lIns="0" tIns="0" anchor="t" anchorCtr="0">
              <a:noAutofit/>
            </a:bodyPr>
            <a:lstStyle/>
            <a:p>
              <a:pPr algn="l" rtl="0" lvl="0" marR="0" indent="0" marL="0">
                <a:lnSpc>
                  <a:spcPct val="107000"/>
                </a:lnSpc>
                <a:spcBef>
                  <a:spcPts val="0"/>
                </a:spcBef>
                <a:spcAft>
                  <a:spcPts val="800"/>
                </a:spcAft>
                <a:buClr>
                  <a:srgbClr val="FFFFFF"/>
                </a:buClr>
                <a:buSzPct val="25000"/>
                <a:buFont typeface="Questrial"/>
                <a:buNone/>
              </a:pPr>
              <a:r>
                <a:rPr strike="noStrike" u="none" b="0" cap="none" baseline="0" sz="1600" lang="en-US" i="0">
                  <a:solidFill>
                    <a:srgbClr val="FFFFFF"/>
                  </a:solidFill>
                  <a:latin typeface="Questrial"/>
                  <a:ea typeface="Questrial"/>
                  <a:cs typeface="Questrial"/>
                  <a:sym typeface="Questrial"/>
                </a:rPr>
                <a:t>Pclass</a:t>
              </a:r>
            </a:p>
          </p:txBody>
        </p:sp>
        <p:sp>
          <p:nvSpPr>
            <p:cNvPr id="187" name="Shape 187"/>
            <p:cNvSpPr/>
            <p:nvPr/>
          </p:nvSpPr>
          <p:spPr>
            <a:xfrm>
              <a:off y="522502" x="0"/>
              <a:ext cy="249986" cx="542133"/>
            </a:xfrm>
            <a:prstGeom prst="rect">
              <a:avLst/>
            </a:prstGeom>
            <a:noFill/>
            <a:ln>
              <a:noFill/>
            </a:ln>
          </p:spPr>
          <p:txBody>
            <a:bodyPr bIns="0" rIns="0" lIns="0" tIns="0" anchor="t" anchorCtr="0">
              <a:noAutofit/>
            </a:bodyPr>
            <a:lstStyle/>
            <a:p>
              <a:pPr algn="l" rtl="0" lvl="0" marR="0" indent="0" marL="0">
                <a:lnSpc>
                  <a:spcPct val="107000"/>
                </a:lnSpc>
                <a:spcBef>
                  <a:spcPts val="0"/>
                </a:spcBef>
                <a:spcAft>
                  <a:spcPts val="800"/>
                </a:spcAft>
                <a:buClr>
                  <a:srgbClr val="FFFFFF"/>
                </a:buClr>
                <a:buSzPct val="25000"/>
                <a:buFont typeface="Questrial"/>
                <a:buNone/>
              </a:pPr>
              <a:r>
                <a:rPr strike="noStrike" u="none" b="0" cap="none" baseline="0" sz="1600" lang="en-US" i="0">
                  <a:solidFill>
                    <a:srgbClr val="FFFFFF"/>
                  </a:solidFill>
                  <a:latin typeface="Questrial"/>
                  <a:ea typeface="Questrial"/>
                  <a:cs typeface="Questrial"/>
                  <a:sym typeface="Questrial"/>
                </a:rPr>
                <a:t>Fare</a:t>
              </a:r>
            </a:p>
          </p:txBody>
        </p:sp>
        <p:sp>
          <p:nvSpPr>
            <p:cNvPr id="188" name="Shape 188"/>
            <p:cNvSpPr/>
            <p:nvPr/>
          </p:nvSpPr>
          <p:spPr>
            <a:xfrm>
              <a:off y="224814" x="0"/>
              <a:ext cy="249986" cx="510514"/>
            </a:xfrm>
            <a:prstGeom prst="rect">
              <a:avLst/>
            </a:prstGeom>
            <a:noFill/>
            <a:ln>
              <a:noFill/>
            </a:ln>
          </p:spPr>
          <p:txBody>
            <a:bodyPr bIns="0" rIns="0" lIns="0" tIns="0" anchor="t" anchorCtr="0">
              <a:noAutofit/>
            </a:bodyPr>
            <a:lstStyle/>
            <a:p>
              <a:pPr algn="l" rtl="0" lvl="0" marR="0" indent="0" marL="0">
                <a:lnSpc>
                  <a:spcPct val="107000"/>
                </a:lnSpc>
                <a:spcBef>
                  <a:spcPts val="0"/>
                </a:spcBef>
                <a:spcAft>
                  <a:spcPts val="800"/>
                </a:spcAft>
                <a:buClr>
                  <a:srgbClr val="FFFFFF"/>
                </a:buClr>
                <a:buSzPct val="25000"/>
                <a:buFont typeface="Questrial"/>
                <a:buNone/>
              </a:pPr>
              <a:r>
                <a:rPr strike="noStrike" u="none" b="0" cap="none" baseline="0" sz="1600" lang="en-US" i="0">
                  <a:solidFill>
                    <a:srgbClr val="FFFFFF"/>
                  </a:solidFill>
                  <a:latin typeface="Questrial"/>
                  <a:ea typeface="Questrial"/>
                  <a:cs typeface="Questrial"/>
                  <a:sym typeface="Questrial"/>
                </a:rPr>
                <a:t>Title</a:t>
              </a:r>
            </a:p>
          </p:txBody>
        </p:sp>
        <p:sp>
          <p:nvSpPr>
            <p:cNvPr id="189" name="Shape 189"/>
            <p:cNvSpPr/>
            <p:nvPr/>
          </p:nvSpPr>
          <p:spPr>
            <a:xfrm>
              <a:off y="2977007" x="802004"/>
              <a:ext cy="0" cx="2057780"/>
            </a:xfrm>
            <a:custGeom>
              <a:pathLst>
                <a:path w="2057781" extrusionOk="0" h="1">
                  <a:moveTo>
                    <a:pt y="0" x="0"/>
                  </a:moveTo>
                  <a:lnTo>
                    <a:pt y="0" x="2057781"/>
                  </a:lnTo>
                </a:path>
              </a:pathLst>
            </a:custGeom>
            <a:noFill/>
            <a:ln w="9525" cap="rnd">
              <a:solidFill>
                <a:srgbClr val="BDBDBD"/>
              </a:solidFill>
              <a:prstDash val="dashDot"/>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sp>
          <p:nvSpPr>
            <p:cNvPr id="190" name="Shape 190"/>
            <p:cNvSpPr/>
            <p:nvPr/>
          </p:nvSpPr>
          <p:spPr>
            <a:xfrm>
              <a:off y="2679318" x="802004"/>
              <a:ext cy="0" cx="2057780"/>
            </a:xfrm>
            <a:custGeom>
              <a:pathLst>
                <a:path w="2057781" extrusionOk="0" h="1">
                  <a:moveTo>
                    <a:pt y="0" x="0"/>
                  </a:moveTo>
                  <a:lnTo>
                    <a:pt y="0" x="2057781"/>
                  </a:lnTo>
                </a:path>
              </a:pathLst>
            </a:custGeom>
            <a:noFill/>
            <a:ln w="9525" cap="rnd">
              <a:solidFill>
                <a:srgbClr val="BDBDBD"/>
              </a:solidFill>
              <a:prstDash val="dashDot"/>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sp>
          <p:nvSpPr>
            <p:cNvPr id="191" name="Shape 191"/>
            <p:cNvSpPr/>
            <p:nvPr/>
          </p:nvSpPr>
          <p:spPr>
            <a:xfrm>
              <a:off y="2381631" x="802004"/>
              <a:ext cy="0" cx="2057780"/>
            </a:xfrm>
            <a:custGeom>
              <a:pathLst>
                <a:path w="2057781" extrusionOk="0" h="1">
                  <a:moveTo>
                    <a:pt y="0" x="0"/>
                  </a:moveTo>
                  <a:lnTo>
                    <a:pt y="0" x="2057781"/>
                  </a:lnTo>
                </a:path>
              </a:pathLst>
            </a:custGeom>
            <a:noFill/>
            <a:ln w="9525" cap="rnd">
              <a:solidFill>
                <a:srgbClr val="BDBDBD"/>
              </a:solidFill>
              <a:prstDash val="dashDot"/>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sp>
          <p:nvSpPr>
            <p:cNvPr id="192" name="Shape 192"/>
            <p:cNvSpPr/>
            <p:nvPr/>
          </p:nvSpPr>
          <p:spPr>
            <a:xfrm>
              <a:off y="2083942" x="802004"/>
              <a:ext cy="0" cx="2057780"/>
            </a:xfrm>
            <a:custGeom>
              <a:pathLst>
                <a:path w="2057781" extrusionOk="0" h="1">
                  <a:moveTo>
                    <a:pt y="0" x="0"/>
                  </a:moveTo>
                  <a:lnTo>
                    <a:pt y="0" x="2057781"/>
                  </a:lnTo>
                </a:path>
              </a:pathLst>
            </a:custGeom>
            <a:noFill/>
            <a:ln w="9525" cap="rnd">
              <a:solidFill>
                <a:srgbClr val="BDBDBD"/>
              </a:solidFill>
              <a:prstDash val="dashDot"/>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sp>
          <p:nvSpPr>
            <p:cNvPr id="193" name="Shape 193"/>
            <p:cNvSpPr/>
            <p:nvPr/>
          </p:nvSpPr>
          <p:spPr>
            <a:xfrm>
              <a:off y="1786255" x="802004"/>
              <a:ext cy="0" cx="2057780"/>
            </a:xfrm>
            <a:custGeom>
              <a:pathLst>
                <a:path w="2057781" extrusionOk="0" h="1">
                  <a:moveTo>
                    <a:pt y="0" x="0"/>
                  </a:moveTo>
                  <a:lnTo>
                    <a:pt y="0" x="2057781"/>
                  </a:lnTo>
                </a:path>
              </a:pathLst>
            </a:custGeom>
            <a:noFill/>
            <a:ln w="9525" cap="rnd">
              <a:solidFill>
                <a:srgbClr val="BDBDBD"/>
              </a:solidFill>
              <a:prstDash val="dashDot"/>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sp>
          <p:nvSpPr>
            <p:cNvPr id="194" name="Shape 194"/>
            <p:cNvSpPr/>
            <p:nvPr/>
          </p:nvSpPr>
          <p:spPr>
            <a:xfrm>
              <a:off y="1488440" x="802004"/>
              <a:ext cy="0" cx="2057780"/>
            </a:xfrm>
            <a:custGeom>
              <a:pathLst>
                <a:path w="2057781" extrusionOk="0" h="1">
                  <a:moveTo>
                    <a:pt y="0" x="0"/>
                  </a:moveTo>
                  <a:lnTo>
                    <a:pt y="0" x="2057781"/>
                  </a:lnTo>
                </a:path>
              </a:pathLst>
            </a:custGeom>
            <a:noFill/>
            <a:ln w="9525" cap="rnd">
              <a:solidFill>
                <a:srgbClr val="BDBDBD"/>
              </a:solidFill>
              <a:prstDash val="dashDot"/>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sp>
          <p:nvSpPr>
            <p:cNvPr id="195" name="Shape 195"/>
            <p:cNvSpPr/>
            <p:nvPr/>
          </p:nvSpPr>
          <p:spPr>
            <a:xfrm>
              <a:off y="1190751" x="802004"/>
              <a:ext cy="0" cx="2057780"/>
            </a:xfrm>
            <a:custGeom>
              <a:pathLst>
                <a:path w="2057781" extrusionOk="0" h="1">
                  <a:moveTo>
                    <a:pt y="0" x="0"/>
                  </a:moveTo>
                  <a:lnTo>
                    <a:pt y="0" x="2057781"/>
                  </a:lnTo>
                </a:path>
              </a:pathLst>
            </a:custGeom>
            <a:noFill/>
            <a:ln w="9525" cap="rnd">
              <a:solidFill>
                <a:srgbClr val="BDBDBD"/>
              </a:solidFill>
              <a:prstDash val="dashDot"/>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sp>
          <p:nvSpPr>
            <p:cNvPr id="196" name="Shape 196"/>
            <p:cNvSpPr/>
            <p:nvPr/>
          </p:nvSpPr>
          <p:spPr>
            <a:xfrm>
              <a:off y="893063" x="802004"/>
              <a:ext cy="0" cx="2057780"/>
            </a:xfrm>
            <a:custGeom>
              <a:pathLst>
                <a:path w="2057781" extrusionOk="0" h="1">
                  <a:moveTo>
                    <a:pt y="0" x="0"/>
                  </a:moveTo>
                  <a:lnTo>
                    <a:pt y="0" x="2057781"/>
                  </a:lnTo>
                </a:path>
              </a:pathLst>
            </a:custGeom>
            <a:noFill/>
            <a:ln w="9525" cap="rnd">
              <a:solidFill>
                <a:srgbClr val="BDBDBD"/>
              </a:solidFill>
              <a:prstDash val="dashDot"/>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sp>
          <p:nvSpPr>
            <p:cNvPr id="197" name="Shape 197"/>
            <p:cNvSpPr/>
            <p:nvPr/>
          </p:nvSpPr>
          <p:spPr>
            <a:xfrm>
              <a:off y="595375" x="802004"/>
              <a:ext cy="0" cx="2057780"/>
            </a:xfrm>
            <a:custGeom>
              <a:pathLst>
                <a:path w="2057781" extrusionOk="0" h="1">
                  <a:moveTo>
                    <a:pt y="0" x="0"/>
                  </a:moveTo>
                  <a:lnTo>
                    <a:pt y="0" x="2057781"/>
                  </a:lnTo>
                </a:path>
              </a:pathLst>
            </a:custGeom>
            <a:noFill/>
            <a:ln w="9525" cap="rnd">
              <a:solidFill>
                <a:srgbClr val="BDBDBD"/>
              </a:solidFill>
              <a:prstDash val="dashDot"/>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sp>
          <p:nvSpPr>
            <p:cNvPr id="198" name="Shape 198"/>
            <p:cNvSpPr/>
            <p:nvPr/>
          </p:nvSpPr>
          <p:spPr>
            <a:xfrm>
              <a:off y="297687" x="802004"/>
              <a:ext cy="0" cx="2057780"/>
            </a:xfrm>
            <a:custGeom>
              <a:pathLst>
                <a:path w="2057781" extrusionOk="0" h="1">
                  <a:moveTo>
                    <a:pt y="0" x="0"/>
                  </a:moveTo>
                  <a:lnTo>
                    <a:pt y="0" x="2057781"/>
                  </a:lnTo>
                </a:path>
              </a:pathLst>
            </a:custGeom>
            <a:noFill/>
            <a:ln w="9525" cap="rnd">
              <a:solidFill>
                <a:srgbClr val="BDBDBD"/>
              </a:solidFill>
              <a:prstDash val="dashDot"/>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sp>
          <p:nvSpPr>
            <p:cNvPr id="199" name="Shape 199"/>
            <p:cNvSpPr/>
            <p:nvPr/>
          </p:nvSpPr>
          <p:spPr>
            <a:xfrm>
              <a:off y="3274694" x="1103121"/>
              <a:ext cy="0" cx="1366011"/>
            </a:xfrm>
            <a:custGeom>
              <a:pathLst>
                <a:path w="1366012" extrusionOk="0" h="1">
                  <a:moveTo>
                    <a:pt y="0" x="0"/>
                  </a:moveTo>
                  <a:lnTo>
                    <a:pt y="0" x="1366012"/>
                  </a:lnTo>
                </a:path>
              </a:pathLst>
            </a:custGeom>
            <a:noFill/>
            <a:ln w="9525" cap="rnd">
              <a:solidFill>
                <a:srgbClr val="000000"/>
              </a:solidFill>
              <a:prstDash val="solid"/>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sp>
          <p:nvSpPr>
            <p:cNvPr id="200" name="Shape 200"/>
            <p:cNvSpPr/>
            <p:nvPr/>
          </p:nvSpPr>
          <p:spPr>
            <a:xfrm>
              <a:off y="0" x="802004"/>
              <a:ext cy="3274694" cx="2057780"/>
            </a:xfrm>
            <a:custGeom>
              <a:pathLst>
                <a:path w="2057781" extrusionOk="0" h="3274695">
                  <a:moveTo>
                    <a:pt y="3274695" x="0"/>
                  </a:moveTo>
                  <a:lnTo>
                    <a:pt y="3274695" x="2057781"/>
                  </a:lnTo>
                  <a:lnTo>
                    <a:pt y="0" x="2057781"/>
                  </a:lnTo>
                  <a:lnTo>
                    <a:pt y="0" x="0"/>
                  </a:lnTo>
                  <a:lnTo>
                    <a:pt y="3274695" x="0"/>
                  </a:lnTo>
                </a:path>
              </a:pathLst>
            </a:custGeom>
            <a:noFill/>
            <a:ln w="9525" cap="rnd">
              <a:solidFill>
                <a:srgbClr val="FFFFFF"/>
              </a:solidFill>
              <a:prstDash val="solid"/>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chemeClr val="lt1"/>
                </a:buClr>
                <a:buFont typeface="Questrial"/>
                <a:buNone/>
              </a:pPr>
              <a:r>
                <a:t/>
              </a:r>
              <a:endParaRPr strike="noStrike" u="none" b="0" cap="none" baseline="0" sz="1800" i="0">
                <a:solidFill>
                  <a:srgbClr val="000000"/>
                </a:solidFill>
                <a:latin typeface="Questrial"/>
                <a:ea typeface="Questrial"/>
                <a:cs typeface="Questrial"/>
                <a:sym typeface="Questrial"/>
              </a:endParaRPr>
            </a:p>
          </p:txBody>
        </p:sp>
      </p:grpSp>
      <p:pic>
        <p:nvPicPr>
          <p:cNvPr id="201" name="Shape 201"/>
          <p:cNvPicPr preferRelativeResize="0"/>
          <p:nvPr/>
        </p:nvPicPr>
        <p:blipFill rotWithShape="1">
          <a:blip r:embed="rId3">
            <a:alphaModFix/>
          </a:blip>
          <a:srcRect t="0" b="0" r="0" l="0"/>
          <a:stretch/>
        </p:blipFill>
        <p:spPr>
          <a:xfrm>
            <a:off y="5479560" x="3353064"/>
            <a:ext cy="330409" cx="284836"/>
          </a:xfrm>
          <a:prstGeom prst="rect">
            <a:avLst/>
          </a:prstGeom>
          <a:noFill/>
          <a:ln>
            <a:noFill/>
          </a:ln>
        </p:spPr>
      </p:pic>
      <p:pic>
        <p:nvPicPr>
          <p:cNvPr id="202" name="Shape 202"/>
          <p:cNvPicPr preferRelativeResize="0"/>
          <p:nvPr/>
        </p:nvPicPr>
        <p:blipFill rotWithShape="1">
          <a:blip r:embed="rId3">
            <a:alphaModFix/>
          </a:blip>
          <a:srcRect t="0" b="0" r="0" l="0"/>
          <a:stretch/>
        </p:blipFill>
        <p:spPr>
          <a:xfrm>
            <a:off y="5064226" x="3353912"/>
            <a:ext cy="330409" cx="284836"/>
          </a:xfrm>
          <a:prstGeom prst="rect">
            <a:avLst/>
          </a:prstGeom>
          <a:noFill/>
          <a:ln>
            <a:noFill/>
          </a:ln>
        </p:spPr>
      </p:pic>
      <p:pic>
        <p:nvPicPr>
          <p:cNvPr id="203" name="Shape 203"/>
          <p:cNvPicPr preferRelativeResize="0"/>
          <p:nvPr/>
        </p:nvPicPr>
        <p:blipFill rotWithShape="1">
          <a:blip r:embed="rId3">
            <a:alphaModFix/>
          </a:blip>
          <a:srcRect t="0" b="0" r="0" l="0"/>
          <a:stretch/>
        </p:blipFill>
        <p:spPr>
          <a:xfrm>
            <a:off y="4722391" x="3348185"/>
            <a:ext cy="330409" cx="284836"/>
          </a:xfrm>
          <a:prstGeom prst="rect">
            <a:avLst/>
          </a:prstGeom>
          <a:noFill/>
          <a:ln>
            <a:noFill/>
          </a:ln>
        </p:spPr>
      </p:pic>
      <p:pic>
        <p:nvPicPr>
          <p:cNvPr id="204" name="Shape 204"/>
          <p:cNvPicPr preferRelativeResize="0"/>
          <p:nvPr/>
        </p:nvPicPr>
        <p:blipFill rotWithShape="1">
          <a:blip r:embed="rId3">
            <a:alphaModFix/>
          </a:blip>
          <a:srcRect t="0" b="0" r="0" l="0"/>
          <a:stretch/>
        </p:blipFill>
        <p:spPr>
          <a:xfrm>
            <a:off y="4340760" x="3353064"/>
            <a:ext cy="330409" cx="284836"/>
          </a:xfrm>
          <a:prstGeom prst="rect">
            <a:avLst/>
          </a:prstGeom>
          <a:noFill/>
          <a:ln>
            <a:noFill/>
          </a:ln>
        </p:spPr>
      </p:pic>
      <p:pic>
        <p:nvPicPr>
          <p:cNvPr id="205" name="Shape 205"/>
          <p:cNvPicPr preferRelativeResize="0"/>
          <p:nvPr/>
        </p:nvPicPr>
        <p:blipFill rotWithShape="1">
          <a:blip r:embed="rId3">
            <a:alphaModFix/>
          </a:blip>
          <a:srcRect t="0" b="0" r="0" l="0"/>
          <a:stretch/>
        </p:blipFill>
        <p:spPr>
          <a:xfrm>
            <a:off y="3960126" x="3351212"/>
            <a:ext cy="330409" cx="284836"/>
          </a:xfrm>
          <a:prstGeom prst="rect">
            <a:avLst/>
          </a:prstGeom>
          <a:noFill/>
          <a:ln>
            <a:noFill/>
          </a:ln>
        </p:spPr>
      </p:pic>
      <p:pic>
        <p:nvPicPr>
          <p:cNvPr id="206" name="Shape 206"/>
          <p:cNvPicPr preferRelativeResize="0"/>
          <p:nvPr/>
        </p:nvPicPr>
        <p:blipFill rotWithShape="1">
          <a:blip r:embed="rId3">
            <a:alphaModFix/>
          </a:blip>
          <a:srcRect t="0" b="0" r="0" l="0"/>
          <a:stretch/>
        </p:blipFill>
        <p:spPr>
          <a:xfrm>
            <a:off y="3570605" x="3351212"/>
            <a:ext cy="330409" cx="284836"/>
          </a:xfrm>
          <a:prstGeom prst="rect">
            <a:avLst/>
          </a:prstGeom>
          <a:noFill/>
          <a:ln>
            <a:noFill/>
          </a:ln>
        </p:spPr>
      </p:pic>
      <p:pic>
        <p:nvPicPr>
          <p:cNvPr id="207" name="Shape 207"/>
          <p:cNvPicPr preferRelativeResize="0"/>
          <p:nvPr/>
        </p:nvPicPr>
        <p:blipFill rotWithShape="1">
          <a:blip r:embed="rId3">
            <a:alphaModFix/>
          </a:blip>
          <a:srcRect t="0" b="0" r="0" l="0"/>
          <a:stretch/>
        </p:blipFill>
        <p:spPr>
          <a:xfrm>
            <a:off y="3186219" x="3351212"/>
            <a:ext cy="330409" cx="284836"/>
          </a:xfrm>
          <a:prstGeom prst="rect">
            <a:avLst/>
          </a:prstGeom>
          <a:noFill/>
          <a:ln>
            <a:noFill/>
          </a:ln>
        </p:spPr>
      </p:pic>
      <p:pic>
        <p:nvPicPr>
          <p:cNvPr id="208" name="Shape 208"/>
          <p:cNvPicPr preferRelativeResize="0"/>
          <p:nvPr/>
        </p:nvPicPr>
        <p:blipFill rotWithShape="1">
          <a:blip r:embed="rId3">
            <a:alphaModFix/>
          </a:blip>
          <a:srcRect t="0" b="0" r="0" l="0"/>
          <a:stretch/>
        </p:blipFill>
        <p:spPr>
          <a:xfrm>
            <a:off y="2809826" x="3351212"/>
            <a:ext cy="330409" cx="284836"/>
          </a:xfrm>
          <a:prstGeom prst="rect">
            <a:avLst/>
          </a:prstGeom>
          <a:noFill/>
          <a:ln>
            <a:noFill/>
          </a:ln>
        </p:spPr>
      </p:pic>
      <p:pic>
        <p:nvPicPr>
          <p:cNvPr id="209" name="Shape 209"/>
          <p:cNvPicPr preferRelativeResize="0"/>
          <p:nvPr/>
        </p:nvPicPr>
        <p:blipFill rotWithShape="1">
          <a:blip r:embed="rId3">
            <a:alphaModFix/>
          </a:blip>
          <a:srcRect t="0" b="0" r="0" l="0"/>
          <a:stretch/>
        </p:blipFill>
        <p:spPr>
          <a:xfrm>
            <a:off y="2426497" x="3351212"/>
            <a:ext cy="330409" cx="284836"/>
          </a:xfrm>
          <a:prstGeom prst="rect">
            <a:avLst/>
          </a:prstGeom>
          <a:noFill/>
          <a:ln>
            <a:noFill/>
          </a:ln>
        </p:spPr>
      </p:pic>
      <p:pic>
        <p:nvPicPr>
          <p:cNvPr id="210" name="Shape 210"/>
          <p:cNvPicPr preferRelativeResize="0"/>
          <p:nvPr/>
        </p:nvPicPr>
        <p:blipFill rotWithShape="1">
          <a:blip r:embed="rId3">
            <a:alphaModFix/>
          </a:blip>
          <a:srcRect t="0" b="0" r="0" l="0"/>
          <a:stretch/>
        </p:blipFill>
        <p:spPr>
          <a:xfrm>
            <a:off y="2043057" x="3351212"/>
            <a:ext cy="330409" cx="284836"/>
          </a:xfrm>
          <a:prstGeom prst="rect">
            <a:avLst/>
          </a:prstGeom>
          <a:noFill/>
          <a:ln>
            <a:noFill/>
          </a:ln>
        </p:spPr>
      </p:pic>
      <p:pic>
        <p:nvPicPr>
          <p:cNvPr id="211" name="Shape 211"/>
          <p:cNvPicPr preferRelativeResize="0"/>
          <p:nvPr/>
        </p:nvPicPr>
        <p:blipFill rotWithShape="1">
          <a:blip r:embed="rId4">
            <a:alphaModFix/>
          </a:blip>
          <a:srcRect t="0" b="0" r="0" l="0"/>
          <a:stretch/>
        </p:blipFill>
        <p:spPr>
          <a:xfrm>
            <a:off y="2105910" x="7161211"/>
            <a:ext cy="3127645" cx="474732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y="0" x="0"/>
          <a:ext cy="0" cx="0"/>
          <a:chOff y="0" x="0"/>
          <a:chExt cy="0" cx="0"/>
        </a:xfrm>
      </p:grpSpPr>
      <p:pic>
        <p:nvPicPr>
          <p:cNvPr id="217" name="Shape 217"/>
          <p:cNvPicPr preferRelativeResize="0"/>
          <p:nvPr/>
        </p:nvPicPr>
        <p:blipFill rotWithShape="1">
          <a:blip r:embed="rId3">
            <a:alphaModFix/>
          </a:blip>
          <a:srcRect t="0" b="0" r="0" l="0"/>
          <a:stretch/>
        </p:blipFill>
        <p:spPr>
          <a:xfrm>
            <a:off y="2476500" x="1612899"/>
            <a:ext cy="1904999" cx="896302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type="title"/>
          </p:nvPr>
        </p:nvSpPr>
        <p:spPr>
          <a:xfrm>
            <a:off y="381000" x="1979611"/>
            <a:ext cy="1219199" cx="9144001"/>
          </a:xfrm>
          <a:prstGeom prst="rect">
            <a:avLst/>
          </a:prstGeom>
          <a:noFill/>
          <a:ln>
            <a:noFill/>
          </a:ln>
        </p:spPr>
        <p:txBody>
          <a:bodyPr bIns="45700" rIns="91425" lIns="91425" tIns="45700" anchor="b" anchorCtr="0">
            <a:noAutofit/>
          </a:bodyPr>
          <a:lstStyle/>
          <a:p>
            <a:pPr algn="l" rtl="0" lvl="0" marR="0" indent="0" marL="0">
              <a:lnSpc>
                <a:spcPct val="90000"/>
              </a:lnSpc>
              <a:spcBef>
                <a:spcPts val="0"/>
              </a:spcBef>
              <a:buClr>
                <a:schemeClr val="lt1"/>
              </a:buClr>
              <a:buSzPct val="25000"/>
              <a:buFont typeface="Questrial"/>
              <a:buNone/>
            </a:pPr>
            <a:r>
              <a:rPr strike="noStrike" u="none" b="0" cap="none" baseline="0" sz="3600" lang="en-US" i="0">
                <a:solidFill>
                  <a:schemeClr val="lt1"/>
                </a:solidFill>
                <a:latin typeface="Questrial"/>
                <a:ea typeface="Questrial"/>
                <a:cs typeface="Questrial"/>
                <a:sym typeface="Questrial"/>
              </a:rPr>
              <a:t>Overview</a:t>
            </a:r>
          </a:p>
        </p:txBody>
      </p:sp>
      <p:sp>
        <p:nvSpPr>
          <p:cNvPr id="97" name="Shape 97"/>
          <p:cNvSpPr txBox="1"/>
          <p:nvPr>
            <p:ph idx="1" type="body"/>
          </p:nvPr>
        </p:nvSpPr>
        <p:spPr>
          <a:xfrm>
            <a:off y="1828800" x="1979611"/>
            <a:ext cy="4419599" cx="9144001"/>
          </a:xfrm>
          <a:prstGeom prst="rect">
            <a:avLst/>
          </a:prstGeom>
          <a:noFill/>
          <a:ln>
            <a:noFill/>
          </a:ln>
        </p:spPr>
        <p:txBody>
          <a:bodyPr bIns="45700" rIns="91425" lIns="91425" tIns="45700" anchor="t" anchorCtr="0">
            <a:noAutofit/>
          </a:bodyPr>
          <a:lstStyle/>
          <a:p>
            <a:pPr algn="l" rtl="0" lvl="0" marR="0" indent="-223838" marL="223838">
              <a:lnSpc>
                <a:spcPct val="90000"/>
              </a:lnSpc>
              <a:spcBef>
                <a:spcPts val="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Background </a:t>
            </a:r>
          </a:p>
          <a:p>
            <a:pPr algn="l" rtl="0" lvl="0" marR="0" indent="-223838" marL="223838">
              <a:lnSpc>
                <a:spcPct val="90000"/>
              </a:lnSpc>
              <a:spcBef>
                <a:spcPts val="180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Data</a:t>
            </a:r>
          </a:p>
          <a:p>
            <a:pPr algn="l" rtl="0" lvl="0" marR="0" indent="-223838" marL="223838">
              <a:lnSpc>
                <a:spcPct val="90000"/>
              </a:lnSpc>
              <a:spcBef>
                <a:spcPts val="180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Methods</a:t>
            </a:r>
          </a:p>
          <a:p>
            <a:pPr algn="l" rtl="0" lvl="0" marR="0" indent="-223838" marL="223838">
              <a:lnSpc>
                <a:spcPct val="90000"/>
              </a:lnSpc>
              <a:spcBef>
                <a:spcPts val="180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Results</a:t>
            </a:r>
          </a:p>
        </p:txBody>
      </p:sp>
      <p:pic>
        <p:nvPicPr>
          <p:cNvPr id="98" name="Shape 98"/>
          <p:cNvPicPr preferRelativeResize="0"/>
          <p:nvPr/>
        </p:nvPicPr>
        <p:blipFill rotWithShape="1">
          <a:blip r:embed="rId3">
            <a:alphaModFix/>
          </a:blip>
          <a:srcRect t="0" b="0" r="0" l="0"/>
          <a:stretch/>
        </p:blipFill>
        <p:spPr>
          <a:xfrm>
            <a:off y="1828800" x="4494212"/>
            <a:ext cy="3283151" cx="7313612"/>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sp>
        <p:nvSpPr>
          <p:cNvPr id="104" name="Shape 104"/>
          <p:cNvSpPr txBox="1"/>
          <p:nvPr>
            <p:ph type="title"/>
          </p:nvPr>
        </p:nvSpPr>
        <p:spPr>
          <a:xfrm>
            <a:off y="381000" x="1979611"/>
            <a:ext cy="1219199" cx="9144001"/>
          </a:xfrm>
          <a:prstGeom prst="rect">
            <a:avLst/>
          </a:prstGeom>
          <a:noFill/>
          <a:ln>
            <a:noFill/>
          </a:ln>
        </p:spPr>
        <p:txBody>
          <a:bodyPr bIns="45700" rIns="91425" lIns="91425" tIns="45700" anchor="b" anchorCtr="0">
            <a:noAutofit/>
          </a:bodyPr>
          <a:lstStyle/>
          <a:p>
            <a:pPr algn="l" rtl="0" lvl="0" marR="0" indent="0" marL="0">
              <a:lnSpc>
                <a:spcPct val="90000"/>
              </a:lnSpc>
              <a:spcBef>
                <a:spcPts val="0"/>
              </a:spcBef>
              <a:buClr>
                <a:schemeClr val="lt1"/>
              </a:buClr>
              <a:buSzPct val="25000"/>
              <a:buFont typeface="Questrial"/>
              <a:buNone/>
            </a:pPr>
            <a:r>
              <a:rPr strike="noStrike" u="none" b="0" cap="none" baseline="0" sz="3600" lang="en-US" i="0">
                <a:solidFill>
                  <a:schemeClr val="lt1"/>
                </a:solidFill>
                <a:latin typeface="Questrial"/>
                <a:ea typeface="Questrial"/>
                <a:cs typeface="Questrial"/>
                <a:sym typeface="Questrial"/>
              </a:rPr>
              <a:t>Background</a:t>
            </a:r>
          </a:p>
        </p:txBody>
      </p:sp>
      <p:sp>
        <p:nvSpPr>
          <p:cNvPr id="105" name="Shape 105"/>
          <p:cNvSpPr txBox="1"/>
          <p:nvPr>
            <p:ph idx="1" type="body"/>
          </p:nvPr>
        </p:nvSpPr>
        <p:spPr>
          <a:xfrm>
            <a:off y="1828800" x="1979613"/>
            <a:ext cy="4419599" cx="7315200"/>
          </a:xfrm>
          <a:prstGeom prst="rect">
            <a:avLst/>
          </a:prstGeom>
          <a:noFill/>
          <a:ln>
            <a:noFill/>
          </a:ln>
        </p:spPr>
        <p:txBody>
          <a:bodyPr bIns="45700" rIns="91425" lIns="91425" tIns="45700" anchor="t" anchorCtr="0">
            <a:noAutofit/>
          </a:bodyPr>
          <a:lstStyle/>
          <a:p>
            <a:pPr algn="l" rtl="0" lvl="0" marR="0" indent="-223838" marL="223838">
              <a:lnSpc>
                <a:spcPct val="90000"/>
              </a:lnSpc>
              <a:spcBef>
                <a:spcPts val="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Maiden Voyage from Southampton, UK to New York, NY on April 10, 1912.</a:t>
            </a:r>
          </a:p>
          <a:p>
            <a:pPr algn="l" rtl="0" lvl="0" marR="0" indent="-223838" marL="223838">
              <a:lnSpc>
                <a:spcPct val="90000"/>
              </a:lnSpc>
              <a:spcBef>
                <a:spcPts val="180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1,317 passengers onboard.</a:t>
            </a:r>
          </a:p>
          <a:p>
            <a:pPr algn="l" rtl="0" lvl="0" marR="0" indent="-223838" marL="223838">
              <a:lnSpc>
                <a:spcPct val="90000"/>
              </a:lnSpc>
              <a:spcBef>
                <a:spcPts val="180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Manned by a crew of 885.</a:t>
            </a:r>
          </a:p>
          <a:p>
            <a:pPr algn="l" rtl="0" lvl="0" marR="0" indent="-223838" marL="223838">
              <a:lnSpc>
                <a:spcPct val="90000"/>
              </a:lnSpc>
              <a:spcBef>
                <a:spcPts val="180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Struck an iceberg on April 14, 1912 at         11:40 PM.</a:t>
            </a:r>
          </a:p>
          <a:p>
            <a:pPr algn="l" rtl="0" lvl="0" marR="0" indent="-223838" marL="223838">
              <a:lnSpc>
                <a:spcPct val="90000"/>
              </a:lnSpc>
              <a:spcBef>
                <a:spcPts val="180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1,504 people died with a survival rate of approximately 31.70%</a:t>
            </a:r>
          </a:p>
        </p:txBody>
      </p:sp>
      <p:pic>
        <p:nvPicPr>
          <p:cNvPr id="106" name="Shape 106"/>
          <p:cNvPicPr preferRelativeResize="0"/>
          <p:nvPr/>
        </p:nvPicPr>
        <p:blipFill rotWithShape="1">
          <a:blip r:embed="rId3">
            <a:alphaModFix/>
          </a:blip>
          <a:srcRect t="0" b="0" r="0" l="0"/>
          <a:stretch/>
        </p:blipFill>
        <p:spPr>
          <a:xfrm>
            <a:off y="2392400" x="8837611"/>
            <a:ext cy="1675506" cx="2978678"/>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381000" x="1979611"/>
            <a:ext cy="1219199" cx="9144001"/>
          </a:xfrm>
          <a:prstGeom prst="rect">
            <a:avLst/>
          </a:prstGeom>
          <a:noFill/>
          <a:ln>
            <a:noFill/>
          </a:ln>
        </p:spPr>
        <p:txBody>
          <a:bodyPr bIns="45700" rIns="91425" lIns="91425" tIns="45700" anchor="b" anchorCtr="0">
            <a:noAutofit/>
          </a:bodyPr>
          <a:lstStyle/>
          <a:p>
            <a:pPr algn="r" rtl="0" lvl="0" marR="0" indent="0" marL="0">
              <a:lnSpc>
                <a:spcPct val="90000"/>
              </a:lnSpc>
              <a:spcBef>
                <a:spcPts val="0"/>
              </a:spcBef>
              <a:buClr>
                <a:schemeClr val="lt1"/>
              </a:buClr>
              <a:buSzPct val="25000"/>
              <a:buFont typeface="Questrial"/>
              <a:buNone/>
            </a:pPr>
            <a:r>
              <a:rPr strike="noStrike" u="none" b="0" cap="none" baseline="0" sz="3600" lang="en-US" i="0">
                <a:solidFill>
                  <a:schemeClr val="lt1"/>
                </a:solidFill>
                <a:latin typeface="Questrial"/>
                <a:ea typeface="Questrial"/>
                <a:cs typeface="Questrial"/>
                <a:sym typeface="Questrial"/>
              </a:rPr>
              <a:t>Evacuation</a:t>
            </a:r>
          </a:p>
        </p:txBody>
      </p:sp>
      <p:sp>
        <p:nvSpPr>
          <p:cNvPr id="113" name="Shape 113"/>
          <p:cNvSpPr txBox="1"/>
          <p:nvPr>
            <p:ph idx="1" type="body"/>
          </p:nvPr>
        </p:nvSpPr>
        <p:spPr>
          <a:xfrm>
            <a:off y="1905000" x="7389811"/>
            <a:ext cy="4419599" cx="4419599"/>
          </a:xfrm>
          <a:prstGeom prst="rect">
            <a:avLst/>
          </a:prstGeom>
          <a:noFill/>
          <a:ln>
            <a:noFill/>
          </a:ln>
        </p:spPr>
        <p:txBody>
          <a:bodyPr bIns="45700" rIns="91425" lIns="91425" tIns="45700" anchor="t" anchorCtr="0">
            <a:noAutofit/>
          </a:bodyPr>
          <a:lstStyle/>
          <a:p>
            <a:pPr algn="l" rtl="0" lvl="0" marR="0" indent="-223838" marL="223838">
              <a:lnSpc>
                <a:spcPct val="90000"/>
              </a:lnSpc>
              <a:spcBef>
                <a:spcPts val="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As was (and still is) common, the evacuation took a “Women and Children first” policy.</a:t>
            </a:r>
          </a:p>
          <a:p>
            <a:pPr algn="l" rtl="0" lvl="0" marR="0" indent="-223838" marL="223838">
              <a:lnSpc>
                <a:spcPct val="90000"/>
              </a:lnSpc>
              <a:spcBef>
                <a:spcPts val="180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The ship took 2 hours and 40 minutes to sink.</a:t>
            </a:r>
          </a:p>
          <a:p>
            <a:pPr algn="l" rtl="0" lvl="0" marR="0" indent="-223838" marL="223838">
              <a:lnSpc>
                <a:spcPct val="90000"/>
              </a:lnSpc>
              <a:spcBef>
                <a:spcPts val="180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Twenty two lifeboats were onboard which could hold a total of 1,178 people.</a:t>
            </a:r>
          </a:p>
          <a:p>
            <a:pPr algn="l" rtl="0" lvl="0" marR="0" indent="-101918" marL="223838">
              <a:lnSpc>
                <a:spcPct val="90000"/>
              </a:lnSpc>
              <a:spcBef>
                <a:spcPts val="1800"/>
              </a:spcBef>
              <a:buClr>
                <a:schemeClr val="lt1"/>
              </a:buClr>
              <a:buFont typeface="Arial"/>
              <a:buNone/>
            </a:pPr>
            <a:r>
              <a:t/>
            </a:r>
            <a:endParaRPr strike="noStrike" u="none" b="0" cap="none" baseline="0" sz="2400" i="0">
              <a:solidFill>
                <a:schemeClr val="lt1"/>
              </a:solidFill>
              <a:latin typeface="Questrial"/>
              <a:ea typeface="Questrial"/>
              <a:cs typeface="Questrial"/>
              <a:sym typeface="Questrial"/>
            </a:endParaRPr>
          </a:p>
        </p:txBody>
      </p:sp>
      <p:pic>
        <p:nvPicPr>
          <p:cNvPr id="114" name="Shape 114"/>
          <p:cNvPicPr preferRelativeResize="0"/>
          <p:nvPr/>
        </p:nvPicPr>
        <p:blipFill rotWithShape="1">
          <a:blip r:embed="rId3">
            <a:alphaModFix/>
          </a:blip>
          <a:srcRect t="0" b="0" r="0" l="0"/>
          <a:stretch/>
        </p:blipFill>
        <p:spPr>
          <a:xfrm>
            <a:off y="1752600" x="1370012"/>
            <a:ext cy="3035531" cx="5537543"/>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y="0" x="0"/>
          <a:ext cy="0" cx="0"/>
          <a:chOff y="0" x="0"/>
          <a:chExt cy="0" cx="0"/>
        </a:xfrm>
      </p:grpSpPr>
      <p:sp>
        <p:nvSpPr>
          <p:cNvPr id="120" name="Shape 120"/>
          <p:cNvSpPr txBox="1"/>
          <p:nvPr>
            <p:ph type="title"/>
          </p:nvPr>
        </p:nvSpPr>
        <p:spPr>
          <a:xfrm>
            <a:off y="381000" x="1979611"/>
            <a:ext cy="1219199" cx="9144001"/>
          </a:xfrm>
          <a:prstGeom prst="rect">
            <a:avLst/>
          </a:prstGeom>
          <a:noFill/>
          <a:ln>
            <a:noFill/>
          </a:ln>
        </p:spPr>
        <p:txBody>
          <a:bodyPr bIns="45700" rIns="91425" lIns="91425" tIns="45700" anchor="b" anchorCtr="0">
            <a:noAutofit/>
          </a:bodyPr>
          <a:lstStyle/>
          <a:p>
            <a:pPr algn="l" rtl="0" lvl="0" marR="0" indent="0" marL="0">
              <a:lnSpc>
                <a:spcPct val="90000"/>
              </a:lnSpc>
              <a:spcBef>
                <a:spcPts val="0"/>
              </a:spcBef>
              <a:buClr>
                <a:schemeClr val="lt1"/>
              </a:buClr>
              <a:buSzPct val="25000"/>
              <a:buFont typeface="Questrial"/>
              <a:buNone/>
            </a:pPr>
            <a:r>
              <a:rPr strike="noStrike" u="none" b="0" cap="none" baseline="0" sz="3600" lang="en-US" i="0">
                <a:solidFill>
                  <a:schemeClr val="lt1"/>
                </a:solidFill>
                <a:latin typeface="Questrial"/>
                <a:ea typeface="Questrial"/>
                <a:cs typeface="Questrial"/>
                <a:sym typeface="Questrial"/>
              </a:rPr>
              <a:t>Data</a:t>
            </a:r>
          </a:p>
        </p:txBody>
      </p:sp>
      <p:sp>
        <p:nvSpPr>
          <p:cNvPr id="121" name="Shape 121"/>
          <p:cNvSpPr txBox="1"/>
          <p:nvPr>
            <p:ph idx="1" type="body"/>
          </p:nvPr>
        </p:nvSpPr>
        <p:spPr>
          <a:xfrm>
            <a:off y="1828800" x="1979611"/>
            <a:ext cy="4419599" cx="9144001"/>
          </a:xfrm>
          <a:prstGeom prst="rect">
            <a:avLst/>
          </a:prstGeom>
          <a:noFill/>
          <a:ln>
            <a:noFill/>
          </a:ln>
        </p:spPr>
        <p:txBody>
          <a:bodyPr bIns="45700" rIns="91425" lIns="91425" tIns="45700" anchor="t" anchorCtr="0">
            <a:noAutofit/>
          </a:bodyPr>
          <a:lstStyle/>
          <a:p>
            <a:pPr algn="l" rtl="0" lvl="0" marR="0" indent="-285750" marL="285750">
              <a:lnSpc>
                <a:spcPct val="90000"/>
              </a:lnSpc>
              <a:spcBef>
                <a:spcPts val="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Obtained from </a:t>
            </a:r>
          </a:p>
          <a:p>
            <a:pPr algn="l" rtl="0" lvl="0" marR="0" indent="-285750" marL="285750">
              <a:lnSpc>
                <a:spcPct val="90000"/>
              </a:lnSpc>
              <a:spcBef>
                <a:spcPts val="180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Divided into a training set of 891 passengers and a test set of 418 passengers.</a:t>
            </a:r>
          </a:p>
          <a:p>
            <a:pPr algn="l" rtl="0" lvl="0" marR="0" indent="-285750" marL="285750">
              <a:lnSpc>
                <a:spcPct val="90000"/>
              </a:lnSpc>
              <a:spcBef>
                <a:spcPts val="1800"/>
              </a:spcBef>
              <a:buClr>
                <a:schemeClr val="lt1"/>
              </a:buClr>
              <a:buSzPct val="80000"/>
              <a:buFont typeface="Arial"/>
              <a:buChar char="•"/>
            </a:pPr>
            <a:r>
              <a:rPr strike="noStrike" u="none" b="0" cap="none" baseline="0" sz="2400" lang="en-US" i="0">
                <a:solidFill>
                  <a:schemeClr val="lt1"/>
                </a:solidFill>
                <a:latin typeface="Questrial"/>
                <a:ea typeface="Questrial"/>
                <a:cs typeface="Questrial"/>
                <a:sym typeface="Questrial"/>
              </a:rPr>
              <a:t>Contained identifying information for each passenger</a:t>
            </a:r>
          </a:p>
          <a:p>
            <a:pPr algn="l" rtl="0" lvl="0" marR="0" indent="-163830" marL="285750">
              <a:lnSpc>
                <a:spcPct val="90000"/>
              </a:lnSpc>
              <a:spcBef>
                <a:spcPts val="1800"/>
              </a:spcBef>
              <a:buClr>
                <a:schemeClr val="lt1"/>
              </a:buClr>
              <a:buFont typeface="Arial"/>
              <a:buNone/>
            </a:pPr>
            <a:r>
              <a:t/>
            </a:r>
            <a:endParaRPr strike="noStrike" u="none" b="0" cap="none" baseline="0" sz="2400" i="0">
              <a:solidFill>
                <a:schemeClr val="lt1"/>
              </a:solidFill>
              <a:latin typeface="Questrial"/>
              <a:ea typeface="Questrial"/>
              <a:cs typeface="Questrial"/>
              <a:sym typeface="Questrial"/>
            </a:endParaRPr>
          </a:p>
          <a:p>
            <a:pPr algn="l" rtl="0" lvl="0" marR="0" indent="-101918" marL="223838">
              <a:lnSpc>
                <a:spcPct val="90000"/>
              </a:lnSpc>
              <a:spcBef>
                <a:spcPts val="1800"/>
              </a:spcBef>
              <a:buClr>
                <a:schemeClr val="lt1"/>
              </a:buClr>
              <a:buFont typeface="Arial"/>
              <a:buNone/>
            </a:pPr>
            <a:r>
              <a:t/>
            </a:r>
            <a:endParaRPr strike="noStrike" u="none" b="0" cap="none" baseline="0" sz="2400" i="0">
              <a:solidFill>
                <a:schemeClr val="lt1"/>
              </a:solidFill>
              <a:latin typeface="Questrial"/>
              <a:ea typeface="Questrial"/>
              <a:cs typeface="Questrial"/>
              <a:sym typeface="Questrial"/>
            </a:endParaRPr>
          </a:p>
        </p:txBody>
      </p:sp>
      <p:pic>
        <p:nvPicPr>
          <p:cNvPr id="122" name="Shape 122"/>
          <p:cNvPicPr preferRelativeResize="0"/>
          <p:nvPr/>
        </p:nvPicPr>
        <p:blipFill rotWithShape="1">
          <a:blip r:embed="rId3">
            <a:alphaModFix/>
          </a:blip>
          <a:srcRect t="0" b="0" r="0" l="0"/>
          <a:stretch/>
        </p:blipFill>
        <p:spPr>
          <a:xfrm>
            <a:off y="4343400" x="1488370"/>
            <a:ext cy="1128748" cx="10126481"/>
          </a:xfrm>
          <a:prstGeom prst="rect">
            <a:avLst/>
          </a:prstGeom>
          <a:noFill/>
          <a:ln>
            <a:noFill/>
          </a:ln>
        </p:spPr>
      </p:pic>
      <p:pic>
        <p:nvPicPr>
          <p:cNvPr id="123" name="Shape 123"/>
          <p:cNvPicPr preferRelativeResize="0"/>
          <p:nvPr/>
        </p:nvPicPr>
        <p:blipFill rotWithShape="1">
          <a:blip r:embed="rId4">
            <a:alphaModFix/>
          </a:blip>
          <a:srcRect t="0" b="0" r="0" l="0"/>
          <a:stretch/>
        </p:blipFill>
        <p:spPr>
          <a:xfrm>
            <a:off y="1728216" x="4572000"/>
            <a:ext cy="594359" cx="1307592"/>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y="0" x="0"/>
          <a:ext cy="0" cx="0"/>
          <a:chOff y="0" x="0"/>
          <a:chExt cy="0" cx="0"/>
        </a:xfrm>
      </p:grpSpPr>
      <p:sp>
        <p:nvSpPr>
          <p:cNvPr id="129" name="Shape 129"/>
          <p:cNvSpPr txBox="1"/>
          <p:nvPr>
            <p:ph type="title"/>
          </p:nvPr>
        </p:nvSpPr>
        <p:spPr>
          <a:xfrm>
            <a:off y="381000" x="1979611"/>
            <a:ext cy="1219199" cx="9144001"/>
          </a:xfrm>
          <a:prstGeom prst="rect">
            <a:avLst/>
          </a:prstGeom>
          <a:noFill/>
          <a:ln>
            <a:noFill/>
          </a:ln>
        </p:spPr>
        <p:txBody>
          <a:bodyPr bIns="45700" rIns="91425" lIns="91425" tIns="45700" anchor="b" anchorCtr="0">
            <a:noAutofit/>
          </a:bodyPr>
          <a:lstStyle/>
          <a:p>
            <a:pPr algn="l" rtl="0" lvl="0" marR="0" indent="0" marL="0">
              <a:lnSpc>
                <a:spcPct val="90000"/>
              </a:lnSpc>
              <a:spcBef>
                <a:spcPts val="0"/>
              </a:spcBef>
              <a:buClr>
                <a:schemeClr val="lt1"/>
              </a:buClr>
              <a:buSzPct val="25000"/>
              <a:buFont typeface="Questrial"/>
              <a:buNone/>
            </a:pPr>
            <a:r>
              <a:rPr strike="noStrike" u="none" b="0" cap="none" baseline="0" sz="3600" lang="en-US" i="0">
                <a:solidFill>
                  <a:schemeClr val="lt1"/>
                </a:solidFill>
                <a:latin typeface="Questrial"/>
                <a:ea typeface="Questrial"/>
                <a:cs typeface="Questrial"/>
                <a:sym typeface="Questrial"/>
              </a:rPr>
              <a:t>Methods</a:t>
            </a:r>
          </a:p>
        </p:txBody>
      </p:sp>
      <p:sp>
        <p:nvSpPr>
          <p:cNvPr id="130" name="Shape 130"/>
          <p:cNvSpPr txBox="1"/>
          <p:nvPr>
            <p:ph idx="1" type="body"/>
          </p:nvPr>
        </p:nvSpPr>
        <p:spPr>
          <a:xfrm>
            <a:off y="1828800" x="1979611"/>
            <a:ext cy="4419599" cx="9144001"/>
          </a:xfrm>
          <a:prstGeom prst="rect">
            <a:avLst/>
          </a:prstGeom>
          <a:noFill/>
          <a:ln>
            <a:noFill/>
          </a:ln>
        </p:spPr>
        <p:txBody>
          <a:bodyPr bIns="45700" rIns="91425" lIns="91425" tIns="45700" anchor="t" anchorCtr="0">
            <a:noAutofit/>
          </a:bodyPr>
          <a:lstStyle/>
          <a:p>
            <a:pPr algn="l" rtl="0" lvl="0" marR="0" indent="0" marL="0">
              <a:lnSpc>
                <a:spcPct val="90000"/>
              </a:lnSpc>
              <a:spcBef>
                <a:spcPts val="0"/>
              </a:spcBef>
              <a:buClr>
                <a:schemeClr val="lt1"/>
              </a:buClr>
              <a:buSzPct val="25000"/>
              <a:buFont typeface="Arial"/>
              <a:buNone/>
            </a:pPr>
            <a:r>
              <a:rPr strike="noStrike" u="none" b="0" cap="none" baseline="0" sz="2400" lang="en-US" i="0">
                <a:solidFill>
                  <a:schemeClr val="lt1"/>
                </a:solidFill>
                <a:latin typeface="Questrial"/>
                <a:ea typeface="Questrial"/>
                <a:cs typeface="Questrial"/>
                <a:sym typeface="Questrial"/>
              </a:rPr>
              <a:t>      						 Excel</a:t>
            </a:r>
          </a:p>
          <a:p>
            <a:pPr algn="l" rtl="0" lvl="0" marR="0" indent="0" marL="0">
              <a:lnSpc>
                <a:spcPct val="90000"/>
              </a:lnSpc>
              <a:spcBef>
                <a:spcPts val="1800"/>
              </a:spcBef>
              <a:buClr>
                <a:schemeClr val="lt1"/>
              </a:buClr>
              <a:buFont typeface="Arial"/>
              <a:buNone/>
            </a:pPr>
            <a:r>
              <a:t/>
            </a:r>
            <a:endParaRPr strike="noStrike" u="none" b="0" cap="none" baseline="0" sz="2400" i="0">
              <a:solidFill>
                <a:schemeClr val="lt1"/>
              </a:solidFill>
              <a:latin typeface="Questrial"/>
              <a:ea typeface="Questrial"/>
              <a:cs typeface="Questrial"/>
              <a:sym typeface="Questrial"/>
            </a:endParaRPr>
          </a:p>
          <a:p>
            <a:pPr algn="l" rtl="0" lvl="0" marR="0" indent="0" marL="0">
              <a:lnSpc>
                <a:spcPct val="90000"/>
              </a:lnSpc>
              <a:spcBef>
                <a:spcPts val="1800"/>
              </a:spcBef>
              <a:buClr>
                <a:schemeClr val="lt1"/>
              </a:buClr>
              <a:buFont typeface="Arial"/>
              <a:buNone/>
            </a:pPr>
            <a:r>
              <a:t/>
            </a:r>
            <a:endParaRPr strike="noStrike" u="none" b="0" cap="none" baseline="0" sz="2400" i="0">
              <a:solidFill>
                <a:schemeClr val="lt1"/>
              </a:solidFill>
              <a:latin typeface="Questrial"/>
              <a:ea typeface="Questrial"/>
              <a:cs typeface="Questrial"/>
              <a:sym typeface="Questrial"/>
            </a:endParaRPr>
          </a:p>
          <a:p>
            <a:pPr algn="l" rtl="0" lvl="0" marR="0" indent="0" marL="0">
              <a:lnSpc>
                <a:spcPct val="90000"/>
              </a:lnSpc>
              <a:spcBef>
                <a:spcPts val="1800"/>
              </a:spcBef>
              <a:buClr>
                <a:schemeClr val="lt1"/>
              </a:buClr>
              <a:buSzPct val="25000"/>
              <a:buFont typeface="Arial"/>
              <a:buNone/>
            </a:pPr>
            <a:r>
              <a:rPr strike="noStrike" u="none" b="0" cap="none" baseline="0" sz="2400" lang="en-US" i="0">
                <a:solidFill>
                  <a:schemeClr val="lt1"/>
                </a:solidFill>
                <a:latin typeface="Questrial"/>
                <a:ea typeface="Questrial"/>
                <a:cs typeface="Questrial"/>
                <a:sym typeface="Questrial"/>
              </a:rPr>
              <a:t>Python – Random Forest</a:t>
            </a:r>
          </a:p>
          <a:p>
            <a:pPr algn="l" rtl="0" lvl="0" marR="0" indent="0" marL="0">
              <a:lnSpc>
                <a:spcPct val="90000"/>
              </a:lnSpc>
              <a:spcBef>
                <a:spcPts val="1800"/>
              </a:spcBef>
              <a:buClr>
                <a:schemeClr val="lt1"/>
              </a:buClr>
              <a:buFont typeface="Arial"/>
              <a:buNone/>
            </a:pPr>
            <a:r>
              <a:t/>
            </a:r>
            <a:endParaRPr strike="noStrike" u="none" b="0" cap="none" baseline="0" sz="2400" i="0">
              <a:solidFill>
                <a:schemeClr val="lt1"/>
              </a:solidFill>
              <a:latin typeface="Questrial"/>
              <a:ea typeface="Questrial"/>
              <a:cs typeface="Questrial"/>
              <a:sym typeface="Questrial"/>
            </a:endParaRPr>
          </a:p>
          <a:p>
            <a:pPr algn="l" rtl="0" lvl="0" marR="0" indent="0" marL="0">
              <a:lnSpc>
                <a:spcPct val="90000"/>
              </a:lnSpc>
              <a:spcBef>
                <a:spcPts val="1800"/>
              </a:spcBef>
              <a:buClr>
                <a:schemeClr val="lt1"/>
              </a:buClr>
              <a:buFont typeface="Arial"/>
              <a:buNone/>
            </a:pPr>
            <a:r>
              <a:t/>
            </a:r>
            <a:endParaRPr strike="noStrike" u="none" b="0" cap="none" baseline="0" sz="2400" i="0">
              <a:solidFill>
                <a:schemeClr val="lt1"/>
              </a:solidFill>
              <a:latin typeface="Questrial"/>
              <a:ea typeface="Questrial"/>
              <a:cs typeface="Questrial"/>
              <a:sym typeface="Questrial"/>
            </a:endParaRPr>
          </a:p>
          <a:p>
            <a:pPr algn="r" rtl="0" lvl="0" marR="0" indent="0" marL="0">
              <a:lnSpc>
                <a:spcPct val="90000"/>
              </a:lnSpc>
              <a:spcBef>
                <a:spcPts val="1800"/>
              </a:spcBef>
              <a:buClr>
                <a:schemeClr val="lt1"/>
              </a:buClr>
              <a:buSzPct val="25000"/>
              <a:buFont typeface="Arial"/>
              <a:buNone/>
            </a:pPr>
            <a:r>
              <a:rPr strike="noStrike" u="none" b="0" cap="none" baseline="0" sz="2400" lang="en-US" i="0">
                <a:solidFill>
                  <a:schemeClr val="lt1"/>
                </a:solidFill>
                <a:latin typeface="Questrial"/>
                <a:ea typeface="Questrial"/>
                <a:cs typeface="Questrial"/>
                <a:sym typeface="Questrial"/>
              </a:rPr>
              <a:t>R – Decision Tree &amp; Random Forest</a:t>
            </a:r>
          </a:p>
        </p:txBody>
      </p:sp>
      <p:pic>
        <p:nvPicPr>
          <p:cNvPr id="131" name="Shape 131"/>
          <p:cNvPicPr preferRelativeResize="0"/>
          <p:nvPr/>
        </p:nvPicPr>
        <p:blipFill rotWithShape="1">
          <a:blip r:embed="rId3">
            <a:alphaModFix/>
          </a:blip>
          <a:srcRect t="0" b="0" r="0" l="0"/>
          <a:stretch/>
        </p:blipFill>
        <p:spPr>
          <a:xfrm>
            <a:off y="990600" x="5134755"/>
            <a:ext cy="1904999" cx="1904999"/>
          </a:xfrm>
          <a:prstGeom prst="rect">
            <a:avLst/>
          </a:prstGeom>
          <a:noFill/>
          <a:ln>
            <a:noFill/>
          </a:ln>
        </p:spPr>
      </p:pic>
      <p:pic>
        <p:nvPicPr>
          <p:cNvPr id="132" name="Shape 132"/>
          <p:cNvPicPr preferRelativeResize="0"/>
          <p:nvPr/>
        </p:nvPicPr>
        <p:blipFill rotWithShape="1">
          <a:blip r:embed="rId4">
            <a:alphaModFix/>
          </a:blip>
          <a:srcRect t="0" b="0" r="0" l="0"/>
          <a:stretch/>
        </p:blipFill>
        <p:spPr>
          <a:xfrm>
            <a:off y="2514600" x="7618411"/>
            <a:ext cy="2392363" cx="2392363"/>
          </a:xfrm>
          <a:prstGeom prst="rect">
            <a:avLst/>
          </a:prstGeom>
          <a:noFill/>
          <a:ln>
            <a:noFill/>
          </a:ln>
        </p:spPr>
      </p:pic>
      <p:pic>
        <p:nvPicPr>
          <p:cNvPr id="133" name="Shape 133"/>
          <p:cNvPicPr preferRelativeResize="0"/>
          <p:nvPr/>
        </p:nvPicPr>
        <p:blipFill rotWithShape="1">
          <a:blip r:embed="rId5">
            <a:alphaModFix/>
          </a:blip>
          <a:srcRect t="0" b="0" r="0" l="0"/>
          <a:stretch/>
        </p:blipFill>
        <p:spPr>
          <a:xfrm>
            <a:off y="4419600" x="2735905"/>
            <a:ext cy="1828800" cx="240736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y="0" x="0"/>
          <a:ext cy="0" cx="0"/>
          <a:chOff y="0" x="0"/>
          <a:chExt cy="0" cx="0"/>
        </a:xfrm>
      </p:grpSpPr>
      <p:sp>
        <p:nvSpPr>
          <p:cNvPr id="139" name="Shape 139"/>
          <p:cNvSpPr txBox="1"/>
          <p:nvPr>
            <p:ph type="title"/>
          </p:nvPr>
        </p:nvSpPr>
        <p:spPr>
          <a:xfrm>
            <a:off y="1616074" x="2436811"/>
            <a:ext cy="2727325" cx="7315197"/>
          </a:xfrm>
          <a:prstGeom prst="rect">
            <a:avLst/>
          </a:prstGeom>
          <a:noFill/>
          <a:ln>
            <a:noFill/>
          </a:ln>
        </p:spPr>
        <p:txBody>
          <a:bodyPr bIns="45700" rIns="91425" lIns="91425" tIns="45700" anchor="b" anchorCtr="0">
            <a:noAutofit/>
          </a:bodyPr>
          <a:lstStyle/>
          <a:p>
            <a:pPr algn="ctr" rtl="0" lvl="0" marR="0" indent="0" marL="0">
              <a:lnSpc>
                <a:spcPct val="80000"/>
              </a:lnSpc>
              <a:spcBef>
                <a:spcPts val="0"/>
              </a:spcBef>
              <a:buClr>
                <a:schemeClr val="lt1"/>
              </a:buClr>
              <a:buSzPct val="25000"/>
              <a:buFont typeface="Questrial"/>
              <a:buNone/>
            </a:pPr>
            <a:r>
              <a:rPr strike="noStrike" u="none" b="0" cap="none" baseline="0" sz="11500" lang="en-US" i="0">
                <a:solidFill>
                  <a:schemeClr val="lt1"/>
                </a:solidFill>
                <a:latin typeface="Questrial"/>
                <a:ea typeface="Questrial"/>
                <a:cs typeface="Questrial"/>
                <a:sym typeface="Questrial"/>
              </a:rPr>
              <a:t>Results</a:t>
            </a:r>
          </a:p>
        </p:txBody>
      </p:sp>
      <p:sp>
        <p:nvSpPr>
          <p:cNvPr id="140" name="Shape 140"/>
          <p:cNvSpPr txBox="1"/>
          <p:nvPr>
            <p:ph idx="1" type="body"/>
          </p:nvPr>
        </p:nvSpPr>
        <p:spPr>
          <a:xfrm>
            <a:off y="4495800" x="2436814"/>
            <a:ext cy="1673224" cx="7315197"/>
          </a:xfrm>
          <a:prstGeom prst="rect">
            <a:avLst/>
          </a:prstGeom>
          <a:noFill/>
          <a:ln>
            <a:noFill/>
          </a:ln>
        </p:spPr>
        <p:txBody>
          <a:bodyPr bIns="45700" rIns="91425" lIns="91425" tIns="45700" anchor="t" anchorCtr="0">
            <a:noAutofit/>
          </a:bodyPr>
          <a:lstStyle/>
          <a:p>
            <a:pPr algn="l" rtl="0" lvl="0" marR="0" indent="0" marL="0">
              <a:lnSpc>
                <a:spcPct val="90000"/>
              </a:lnSpc>
              <a:spcBef>
                <a:spcPts val="0"/>
              </a:spcBef>
              <a:buClr>
                <a:schemeClr val="lt2"/>
              </a:buClr>
              <a:buFont typeface="Arial"/>
              <a:buNone/>
            </a:pPr>
            <a:r>
              <a:t/>
            </a:r>
            <a:endParaRPr strike="noStrike" u="none" b="0" cap="none" baseline="0" sz="2400" i="0">
              <a:solidFill>
                <a:schemeClr val="lt2"/>
              </a:solidFill>
              <a:latin typeface="Questrial"/>
              <a:ea typeface="Questrial"/>
              <a:cs typeface="Questrial"/>
              <a:sym typeface="Quest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y="0" x="0"/>
          <a:ext cy="0" cx="0"/>
          <a:chOff y="0" x="0"/>
          <a:chExt cy="0" cx="0"/>
        </a:xfrm>
      </p:grpSpPr>
      <p:sp>
        <p:nvSpPr>
          <p:cNvPr id="146" name="Shape 146"/>
          <p:cNvSpPr txBox="1"/>
          <p:nvPr>
            <p:ph type="title"/>
          </p:nvPr>
        </p:nvSpPr>
        <p:spPr>
          <a:xfrm>
            <a:off y="914400" x="1979611"/>
            <a:ext cy="685799" cx="9220200"/>
          </a:xfrm>
          <a:prstGeom prst="rect">
            <a:avLst/>
          </a:prstGeom>
          <a:noFill/>
          <a:ln>
            <a:noFill/>
          </a:ln>
        </p:spPr>
        <p:txBody>
          <a:bodyPr bIns="45700" rIns="91425" lIns="91425" tIns="45700" anchor="b" anchorCtr="0">
            <a:noAutofit/>
          </a:bodyPr>
          <a:lstStyle/>
          <a:p>
            <a:pPr algn="ctr" rtl="0" lvl="0" marR="0" indent="0" marL="0">
              <a:lnSpc>
                <a:spcPct val="90000"/>
              </a:lnSpc>
              <a:spcBef>
                <a:spcPts val="0"/>
              </a:spcBef>
              <a:buClr>
                <a:schemeClr val="lt1"/>
              </a:buClr>
              <a:buSzPct val="25000"/>
              <a:buFont typeface="Questrial"/>
              <a:buNone/>
            </a:pPr>
            <a:r>
              <a:rPr strike="noStrike" u="none" b="0" cap="none" baseline="0" sz="3250" lang="en-US" i="0">
                <a:solidFill>
                  <a:schemeClr val="lt1"/>
                </a:solidFill>
                <a:latin typeface="Questrial"/>
                <a:ea typeface="Questrial"/>
                <a:cs typeface="Questrial"/>
                <a:sym typeface="Questrial"/>
              </a:rPr>
              <a:t>Survival Rates by Age, Sex, and Class</a:t>
            </a:r>
            <a:br>
              <a:rPr strike="noStrike" u="none" b="0" cap="none" baseline="0" sz="3250" lang="en-US" i="0">
                <a:solidFill>
                  <a:schemeClr val="lt1"/>
                </a:solidFill>
                <a:latin typeface="Questrial"/>
                <a:ea typeface="Questrial"/>
                <a:cs typeface="Questrial"/>
                <a:sym typeface="Questrial"/>
              </a:rPr>
            </a:br>
            <a:r>
              <a:rPr strike="noStrike" u="none" b="0" cap="none" baseline="0" sz="2000" lang="en-US" i="0">
                <a:solidFill>
                  <a:schemeClr val="lt1"/>
                </a:solidFill>
                <a:latin typeface="Questrial"/>
                <a:ea typeface="Questrial"/>
                <a:cs typeface="Questrial"/>
                <a:sym typeface="Questrial"/>
              </a:rPr>
              <a:t>(Child &lt; 18 Years Old)</a:t>
            </a:r>
          </a:p>
        </p:txBody>
      </p:sp>
      <p:pic>
        <p:nvPicPr>
          <p:cNvPr id="147" name="Shape 147"/>
          <p:cNvPicPr preferRelativeResize="0"/>
          <p:nvPr/>
        </p:nvPicPr>
        <p:blipFill rotWithShape="1">
          <a:blip r:embed="rId3">
            <a:alphaModFix/>
          </a:blip>
          <a:srcRect t="0" b="0" r="0" l="0"/>
          <a:stretch/>
        </p:blipFill>
        <p:spPr>
          <a:xfrm>
            <a:off y="1828800" x="1979613"/>
            <a:ext cy="4419599" cx="91440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type="title"/>
          </p:nvPr>
        </p:nvSpPr>
        <p:spPr>
          <a:xfrm>
            <a:off y="838200" x="1979611"/>
            <a:ext cy="762000" cx="3352799"/>
          </a:xfrm>
          <a:prstGeom prst="rect">
            <a:avLst/>
          </a:prstGeom>
          <a:noFill/>
          <a:ln>
            <a:noFill/>
          </a:ln>
        </p:spPr>
        <p:txBody>
          <a:bodyPr bIns="45700" rIns="91425" lIns="91425" tIns="45700" anchor="b" anchorCtr="0">
            <a:noAutofit/>
          </a:bodyPr>
          <a:lstStyle/>
          <a:p>
            <a:pPr algn="l" rtl="0" lvl="0" marR="0" indent="0" marL="0">
              <a:lnSpc>
                <a:spcPct val="90000"/>
              </a:lnSpc>
              <a:spcBef>
                <a:spcPts val="0"/>
              </a:spcBef>
              <a:buClr>
                <a:schemeClr val="lt1"/>
              </a:buClr>
              <a:buSzPct val="25000"/>
              <a:buFont typeface="Questrial"/>
              <a:buNone/>
            </a:pPr>
            <a:r>
              <a:rPr strike="noStrike" u="none" b="0" cap="none" baseline="0" sz="3600" lang="en-US" i="0">
                <a:solidFill>
                  <a:schemeClr val="lt1"/>
                </a:solidFill>
                <a:latin typeface="Questrial"/>
                <a:ea typeface="Questrial"/>
                <a:cs typeface="Questrial"/>
                <a:sym typeface="Questrial"/>
              </a:rPr>
              <a:t>Decision Trees</a:t>
            </a:r>
          </a:p>
        </p:txBody>
      </p:sp>
      <p:sp>
        <p:nvSpPr>
          <p:cNvPr id="154" name="Shape 154"/>
          <p:cNvSpPr txBox="1"/>
          <p:nvPr>
            <p:ph idx="1" type="body"/>
          </p:nvPr>
        </p:nvSpPr>
        <p:spPr>
          <a:xfrm>
            <a:off y="2286000" x="1446212"/>
            <a:ext cy="4419599" cx="4419599"/>
          </a:xfrm>
          <a:prstGeom prst="rect">
            <a:avLst/>
          </a:prstGeom>
          <a:noFill/>
          <a:ln>
            <a:noFill/>
          </a:ln>
        </p:spPr>
        <p:txBody>
          <a:bodyPr bIns="45700" rIns="91425" lIns="91425" tIns="45700" anchor="t" anchorCtr="0">
            <a:noAutofit/>
          </a:bodyPr>
          <a:lstStyle/>
          <a:p>
            <a:pPr algn="l" rtl="0" lvl="0" marR="0" indent="-223838" marL="223838">
              <a:lnSpc>
                <a:spcPct val="90000"/>
              </a:lnSpc>
              <a:spcBef>
                <a:spcPts val="0"/>
              </a:spcBef>
              <a:buClr>
                <a:schemeClr val="lt1"/>
              </a:buClr>
              <a:buSzPct val="80000"/>
              <a:buFont typeface="Arial"/>
              <a:buChar char="•"/>
            </a:pPr>
            <a:r>
              <a:rPr strike="noStrike" u="none" b="0" cap="none" baseline="0" sz="2000" lang="en-US" i="0">
                <a:solidFill>
                  <a:schemeClr val="lt1"/>
                </a:solidFill>
                <a:latin typeface="Questrial"/>
                <a:ea typeface="Questrial"/>
                <a:cs typeface="Questrial"/>
                <a:sym typeface="Questrial"/>
              </a:rPr>
              <a:t>A decision tree is a simple classification method.</a:t>
            </a:r>
          </a:p>
          <a:p>
            <a:pPr algn="l" rtl="0" lvl="0" marR="0" indent="-223838" marL="223838">
              <a:lnSpc>
                <a:spcPct val="90000"/>
              </a:lnSpc>
              <a:spcBef>
                <a:spcPts val="1800"/>
              </a:spcBef>
              <a:buClr>
                <a:schemeClr val="lt1"/>
              </a:buClr>
              <a:buSzPct val="80000"/>
              <a:buFont typeface="Arial"/>
              <a:buChar char="•"/>
            </a:pPr>
            <a:r>
              <a:rPr strike="noStrike" u="none" b="0" cap="none" baseline="0" sz="2000" lang="en-US" i="0">
                <a:solidFill>
                  <a:schemeClr val="lt1"/>
                </a:solidFill>
                <a:latin typeface="Questrial"/>
                <a:ea typeface="Questrial"/>
                <a:cs typeface="Questrial"/>
                <a:sym typeface="Questrial"/>
              </a:rPr>
              <a:t>Data point starts at the top (root) node and works through the tree until classified.</a:t>
            </a:r>
          </a:p>
        </p:txBody>
      </p:sp>
      <p:pic>
        <p:nvPicPr>
          <p:cNvPr id="155" name="Shape 155"/>
          <p:cNvPicPr preferRelativeResize="0"/>
          <p:nvPr/>
        </p:nvPicPr>
        <p:blipFill rotWithShape="1">
          <a:blip r:embed="rId3">
            <a:alphaModFix/>
          </a:blip>
          <a:srcRect t="0" b="0" r="0" l="0"/>
          <a:stretch/>
        </p:blipFill>
        <p:spPr>
          <a:xfrm>
            <a:off y="1981200" x="6323012"/>
            <a:ext cy="2723336" cx="5472733"/>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cean Waves 16x9">
  <a:themeElements>
    <a:clrScheme name="Ocean Waves">
      <a:dk1>
        <a:srgbClr val="000000"/>
      </a:dk1>
      <a:lt1>
        <a:srgbClr val="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