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y="9601200" cx="73152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EFF84F0-8153-4419-B61A-96C4B946FC3A}">
  <a:tblStyle styleName="Table_0" styleId="{AEFF84F0-8153-4419-B61A-96C4B946FC3A}">
    <a:wholeTbl>
      <a:tcTxStyle b="off" i="off">
        <a:font>
          <a:latin typeface="Century Gothic"/>
          <a:ea typeface="Century Gothic"/>
          <a:cs typeface="Century Gothic"/>
        </a:font>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CF6F6"/>
          </a:solidFill>
        </a:fill>
      </a:tcStyle>
    </a:wholeTbl>
    <a:band1H>
      <a:tcStyle>
        <a:fill>
          <a:solidFill>
            <a:srgbClr val="D5EAEB"/>
          </a:solidFill>
        </a:fill>
      </a:tcStyle>
    </a:band1H>
    <a:band1V>
      <a:tcStyle>
        <a:fill>
          <a:solidFill>
            <a:srgbClr val="D5EAEB"/>
          </a:solidFill>
        </a:fill>
      </a:tcStyle>
    </a:band1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80059" cx="316992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4143587"/>
            <a:ext cy="480059" cx="3169920"/>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560569" x="731520"/>
            <a:ext cy="4320539" cx="585215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9119474" x="0"/>
            <a:ext cy="480059" cx="3169920"/>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lvl1pPr algn="r" rtl="0" marR="0" indent="0" marL="0">
              <a:spcBef>
                <a:spcPts val="0"/>
              </a:spcBef>
              <a:buNone/>
              <a:defRPr strike="noStrike" u="none" b="0" cap="none" baseline="0" sz="1300" i="0">
                <a:solidFill>
                  <a:schemeClr val="dk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93" name="Shape 93"/>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94" name="Shape 94"/>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68" name="Shape 16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75" name="Shape 175"/>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214" name="Shape 214"/>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215" name="Shape 215"/>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220" name="Shape 220"/>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221" name="Shape 221"/>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01" name="Shape 101"/>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02" name="Shape 102"/>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ship also stopped in the ports of Cherbourg, France and Queenstown, Ireland. </a:t>
            </a:r>
          </a:p>
          <a:p>
            <a:pPr algn="l" rtl="0" lvl="0" marR="0" indent="-165453" marL="241653">
              <a:spcBef>
                <a:spcPts val="0"/>
              </a:spcBef>
              <a:buClr>
                <a:schemeClr val="dk1"/>
              </a:buClr>
              <a:buFont typeface="Questrial"/>
              <a:buNone/>
            </a:pPr>
            <a:r>
              <a:t/>
            </a:r>
            <a:endParaRPr strike="noStrike" u="none" b="0" cap="none" baseline="0" sz="1200" i="0">
              <a:solidFill>
                <a:schemeClr val="dk1"/>
              </a:solidFill>
              <a:latin typeface="Questrial"/>
              <a:ea typeface="Questrial"/>
              <a:cs typeface="Questrial"/>
              <a:sym typeface="Questrial"/>
            </a:endParaRPr>
          </a:p>
          <a:p>
            <a:pPr algn="l" rtl="0" lvl="0" marR="0" indent="-165453" marL="241653">
              <a:spcBef>
                <a:spcPts val="0"/>
              </a:spcBef>
              <a:buClr>
                <a:schemeClr val="dk1"/>
              </a:buClr>
              <a:buFont typeface="Questrial"/>
              <a:buNone/>
            </a:pPr>
            <a:r>
              <a:t/>
            </a:r>
            <a:endParaRPr strike="noStrike" u="none" b="0" cap="none" baseline="0" sz="1200" i="0">
              <a:solidFill>
                <a:schemeClr val="dk1"/>
              </a:solidFill>
              <a:latin typeface="Questrial"/>
              <a:ea typeface="Questrial"/>
              <a:cs typeface="Questrial"/>
              <a:sym typeface="Questrial"/>
            </a:endParaRPr>
          </a:p>
        </p:txBody>
      </p:sp>
      <p:sp>
        <p:nvSpPr>
          <p:cNvPr id="109" name="Shape 109"/>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10" name="Shape 110"/>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capacity of the ship was 3327, about 50% more than the 2202 on board. </a:t>
            </a:r>
          </a:p>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lifeboats held anywhere from 40 – 65 people each.</a:t>
            </a:r>
          </a:p>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Titanic had the capacity to hold 64 lifeboats, which would have been enough for 4,000 people. English standards at the time only required that they be able to evacuate 990 people.</a:t>
            </a:r>
          </a:p>
        </p:txBody>
      </p:sp>
      <p:sp>
        <p:nvSpPr>
          <p:cNvPr id="117" name="Shape 117"/>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18" name="Shape 11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26" name="Shape 126"/>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27" name="Shape 127"/>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Excel was mostly used to look at the data initially and determine some easily visible patterns.</a:t>
            </a:r>
          </a:p>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Python was used to generate the same data as the initial excel analysis and use a random forest analysis</a:t>
            </a:r>
          </a:p>
        </p:txBody>
      </p:sp>
      <p:sp>
        <p:nvSpPr>
          <p:cNvPr id="136" name="Shape 136"/>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37" name="Shape 137"/>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43" name="Shape 143"/>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44" name="Shape 144"/>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Max: 2</a:t>
            </a:r>
            <a:r>
              <a:rPr strike="noStrike" u="none" b="0" cap="none" baseline="30000" sz="1200" lang="en-US" i="0">
                <a:solidFill>
                  <a:schemeClr val="dk1"/>
                </a:solidFill>
                <a:latin typeface="Questrial"/>
                <a:ea typeface="Questrial"/>
                <a:cs typeface="Questrial"/>
                <a:sym typeface="Questrial"/>
              </a:rPr>
              <a:t>nd</a:t>
            </a:r>
            <a:r>
              <a:rPr strike="noStrike" u="none" b="0" cap="none" baseline="0" sz="1200" lang="en-US" i="0">
                <a:solidFill>
                  <a:schemeClr val="dk1"/>
                </a:solidFill>
                <a:latin typeface="Questrial"/>
                <a:ea typeface="Questrial"/>
                <a:cs typeface="Questrial"/>
                <a:sym typeface="Questrial"/>
              </a:rPr>
              <a:t> Class Female Children  - 100% Survival Rate, Min: 2</a:t>
            </a:r>
            <a:r>
              <a:rPr strike="noStrike" u="none" b="0" cap="none" baseline="30000" sz="1200" lang="en-US" i="0">
                <a:solidFill>
                  <a:schemeClr val="dk1"/>
                </a:solidFill>
                <a:latin typeface="Questrial"/>
                <a:ea typeface="Questrial"/>
                <a:cs typeface="Questrial"/>
                <a:sym typeface="Questrial"/>
              </a:rPr>
              <a:t>nd</a:t>
            </a:r>
            <a:r>
              <a:rPr strike="noStrike" u="none" b="0" cap="none" baseline="0" sz="1200" lang="en-US" i="0">
                <a:solidFill>
                  <a:schemeClr val="dk1"/>
                </a:solidFill>
                <a:latin typeface="Questrial"/>
                <a:ea typeface="Questrial"/>
                <a:cs typeface="Questrial"/>
                <a:sym typeface="Questrial"/>
              </a:rPr>
              <a:t> Class male adults – 6.82% survival rate.</a:t>
            </a:r>
          </a:p>
        </p:txBody>
      </p:sp>
      <p:sp>
        <p:nvSpPr>
          <p:cNvPr id="150" name="Shape 150"/>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51" name="Shape 151"/>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58" name="Shape 15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media/image02.jpg" Type="http://schemas.openxmlformats.org/officeDocument/2006/relationships/image" Id="rId2"/><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media/image11.png" Type="http://schemas.openxmlformats.org/officeDocument/2006/relationships/image" Id="rId2"/><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06171C"/>
            </a:gs>
            <a:gs pos="10000">
              <a:srgbClr val="06171C"/>
            </a:gs>
            <a:gs pos="65000">
              <a:srgbClr val="134251"/>
            </a:gs>
            <a:gs pos="100000">
              <a:srgbClr val="134251"/>
            </a:gs>
          </a:gsLst>
          <a:lin ang="13499999" scaled="0"/>
        </a:gradFill>
      </p:bgPr>
    </p:bg>
    <p:spTree>
      <p:nvGrpSpPr>
        <p:cNvPr id="17" name="Shape 17"/>
        <p:cNvGrpSpPr/>
        <p:nvPr/>
      </p:nvGrpSpPr>
      <p:grpSpPr>
        <a:xfrm>
          <a:off y="0" x="0"/>
          <a:ext cy="0" cx="0"/>
          <a:chOff y="0" x="0"/>
          <a:chExt cy="0" cx="0"/>
        </a:xfrm>
      </p:grpSpPr>
      <p:pic>
        <p:nvPicPr>
          <p:cNvPr id="18" name="Shape 18"/>
          <p:cNvPicPr preferRelativeResize="0"/>
          <p:nvPr/>
        </p:nvPicPr>
        <p:blipFill rotWithShape="1">
          <a:blip r:embed="rId2">
            <a:alphaModFix/>
          </a:blip>
          <a:srcRect t="0" b="0" r="0" l="0"/>
          <a:stretch/>
        </p:blipFill>
        <p:spPr>
          <a:xfrm>
            <a:off y="0" x="0"/>
            <a:ext cy="6857942" cx="6551611"/>
          </a:xfrm>
          <a:prstGeom prst="rect">
            <a:avLst/>
          </a:prstGeom>
          <a:noFill/>
          <a:ln>
            <a:noFill/>
          </a:ln>
        </p:spPr>
      </p:pic>
      <p:sp>
        <p:nvSpPr>
          <p:cNvPr id="19" name="Shape 19"/>
          <p:cNvSpPr/>
          <p:nvPr/>
        </p:nvSpPr>
        <p:spPr>
          <a:xfrm>
            <a:off y="0" x="6094410"/>
            <a:ext cy="6858000" cx="457200"/>
          </a:xfrm>
          <a:prstGeom prst="rect">
            <a:avLst/>
          </a:prstGeom>
          <a:solidFill>
            <a:srgbClr val="134251">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20" name="Shape 20"/>
          <p:cNvSpPr txBox="1"/>
          <p:nvPr>
            <p:ph type="ctrTitle"/>
          </p:nvPr>
        </p:nvSpPr>
        <p:spPr>
          <a:xfrm>
            <a:off y="1600200" x="7008813"/>
            <a:ext cy="3733800" cx="4572000"/>
          </a:xfrm>
          <a:prstGeom prst="rect">
            <a:avLst/>
          </a:prstGeom>
          <a:noFill/>
          <a:ln>
            <a:noFill/>
          </a:ln>
        </p:spPr>
        <p:txBody>
          <a:bodyPr bIns="91425" rIns="91425" lIns="91425" tIns="91425" anchor="b" anchorCtr="0"/>
          <a:lstStyle>
            <a:lvl1pPr algn="l" rtl="0" marR="0" indent="0" marL="0">
              <a:lnSpc>
                <a:spcPct val="80000"/>
              </a:lnSpc>
              <a:spcBef>
                <a:spcPts val="0"/>
              </a:spcBef>
              <a:buClr>
                <a:schemeClr val="lt1"/>
              </a:buClr>
              <a:buFont typeface="Quest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21" name="Shape 21"/>
          <p:cNvSpPr txBox="1"/>
          <p:nvPr>
            <p:ph idx="1" type="subTitle"/>
          </p:nvPr>
        </p:nvSpPr>
        <p:spPr>
          <a:xfrm>
            <a:off y="5562598" x="7008813"/>
            <a:ext cy="835025" cx="4571999"/>
          </a:xfrm>
          <a:prstGeom prst="rect">
            <a:avLst/>
          </a:prstGeom>
          <a:noFill/>
          <a:ln>
            <a:noFill/>
          </a:ln>
        </p:spPr>
        <p:txBody>
          <a:bodyPr bIns="91425" rIns="91425" lIns="91425" tIns="91425" anchor="t" anchorCtr="0"/>
          <a:lstStyle>
            <a:lvl1pPr algn="l" rtl="0" marR="0" indent="0" marL="0">
              <a:lnSpc>
                <a:spcPct val="90000"/>
              </a:lnSpc>
              <a:spcBef>
                <a:spcPts val="0"/>
              </a:spcBef>
              <a:buClr>
                <a:schemeClr val="lt2"/>
              </a:buClr>
              <a:buFont typeface="Arial"/>
              <a:buNone/>
              <a:defRPr/>
            </a:lvl1pPr>
            <a:lvl2pPr algn="ctr" rtl="0" marR="0" indent="0" marL="457200">
              <a:lnSpc>
                <a:spcPct val="90000"/>
              </a:lnSpc>
              <a:spcBef>
                <a:spcPts val="600"/>
              </a:spcBef>
              <a:buClr>
                <a:schemeClr val="lt1"/>
              </a:buClr>
              <a:buFont typeface="Arial"/>
              <a:buNone/>
              <a:defRPr/>
            </a:lvl2pPr>
            <a:lvl3pPr algn="ctr" rtl="0" marR="0" indent="0" marL="914400">
              <a:lnSpc>
                <a:spcPct val="90000"/>
              </a:lnSpc>
              <a:spcBef>
                <a:spcPts val="600"/>
              </a:spcBef>
              <a:buClr>
                <a:schemeClr val="lt1"/>
              </a:buClr>
              <a:buFont typeface="Arial"/>
              <a:buNone/>
              <a:defRPr/>
            </a:lvl3pPr>
            <a:lvl4pPr algn="ctr" rtl="0" marR="0" indent="0" marL="1371600">
              <a:lnSpc>
                <a:spcPct val="90000"/>
              </a:lnSpc>
              <a:spcBef>
                <a:spcPts val="600"/>
              </a:spcBef>
              <a:buClr>
                <a:schemeClr val="lt1"/>
              </a:buClr>
              <a:buFont typeface="Arial"/>
              <a:buNone/>
              <a:defRPr/>
            </a:lvl4pPr>
            <a:lvl5pPr algn="ctr" rtl="0" marR="0" indent="0" marL="1828800">
              <a:lnSpc>
                <a:spcPct val="90000"/>
              </a:lnSpc>
              <a:spcBef>
                <a:spcPts val="600"/>
              </a:spcBef>
              <a:buClr>
                <a:schemeClr val="lt1"/>
              </a:buClr>
              <a:buFont typeface="Arial"/>
              <a:buNone/>
              <a:defRPr/>
            </a:lvl5pPr>
            <a:lvl6pPr algn="ctr" rtl="0" marR="0" indent="0" marL="2286000">
              <a:lnSpc>
                <a:spcPct val="90000"/>
              </a:lnSpc>
              <a:spcBef>
                <a:spcPts val="600"/>
              </a:spcBef>
              <a:buClr>
                <a:schemeClr val="lt1"/>
              </a:buClr>
              <a:buFont typeface="Arial"/>
              <a:buNone/>
              <a:defRPr/>
            </a:lvl6pPr>
            <a:lvl7pPr algn="ctr" rtl="0" marR="0" indent="0" marL="2743200">
              <a:lnSpc>
                <a:spcPct val="90000"/>
              </a:lnSpc>
              <a:spcBef>
                <a:spcPts val="600"/>
              </a:spcBef>
              <a:buClr>
                <a:schemeClr val="lt1"/>
              </a:buClr>
              <a:buFont typeface="Arial"/>
              <a:buNone/>
              <a:defRPr/>
            </a:lvl7pPr>
            <a:lvl8pPr algn="ctr" rtl="0" marR="0" indent="0" marL="3200400">
              <a:lnSpc>
                <a:spcPct val="90000"/>
              </a:lnSpc>
              <a:spcBef>
                <a:spcPts val="600"/>
              </a:spcBef>
              <a:buClr>
                <a:schemeClr val="lt1"/>
              </a:buClr>
              <a:buFont typeface="Arial"/>
              <a:buNone/>
              <a:defRPr/>
            </a:lvl8pPr>
            <a:lvl9pPr algn="ctr" rtl="0" marR="0" indent="0" marL="3657600">
              <a:lnSpc>
                <a:spcPct val="90000"/>
              </a:lnSpc>
              <a:spcBef>
                <a:spcPts val="600"/>
              </a:spcBef>
              <a:buClr>
                <a:schemeClr val="lt1"/>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y="0" x="0"/>
          <a:ext cy="0" cx="0"/>
          <a:chOff y="0" x="0"/>
          <a:chExt cy="0" cx="0"/>
        </a:xfrm>
      </p:grpSpPr>
      <p:sp>
        <p:nvSpPr>
          <p:cNvPr id="76" name="Shape 76"/>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 type="body"/>
          </p:nvPr>
        </p:nvSpPr>
        <p:spPr>
          <a:xfrm rot="5400000">
            <a:off y="-533400" x="4341812"/>
            <a:ext cy="9144001" cx="4419599"/>
          </a:xfrm>
          <a:prstGeom prst="rect">
            <a:avLst/>
          </a:prstGeom>
          <a:noFill/>
          <a:ln>
            <a:noFill/>
          </a:ln>
        </p:spPr>
        <p:txBody>
          <a:bodyPr bIns="91425" rIns="91425" lIns="91425" tIns="91425" anchor="t" anchorCtr="0"/>
          <a:lstStyle>
            <a:lvl1pPr algn="l" rtl="0" indent="-101918" marL="223838">
              <a:lnSpc>
                <a:spcPct val="90000"/>
              </a:lnSpc>
              <a:spcBef>
                <a:spcPts val="1800"/>
              </a:spcBef>
              <a:buClr>
                <a:schemeClr val="lt1"/>
              </a:buClr>
              <a:buFont typeface="Arial"/>
              <a:buChar char="•"/>
              <a:defRPr/>
            </a:lvl1pPr>
            <a:lvl2pPr algn="l" rtl="0" indent="-127000" marL="685800">
              <a:lnSpc>
                <a:spcPct val="90000"/>
              </a:lnSpc>
              <a:spcBef>
                <a:spcPts val="600"/>
              </a:spcBef>
              <a:buClr>
                <a:schemeClr val="lt1"/>
              </a:buClr>
              <a:buFont typeface="Arial"/>
              <a:buChar char="•"/>
              <a:defRPr/>
            </a:lvl2pPr>
            <a:lvl3pPr algn="l" rtl="0" indent="-137160" marL="1143000">
              <a:lnSpc>
                <a:spcPct val="90000"/>
              </a:lnSpc>
              <a:spcBef>
                <a:spcPts val="600"/>
              </a:spcBef>
              <a:buClr>
                <a:schemeClr val="lt1"/>
              </a:buClr>
              <a:buFont typeface="Arial"/>
              <a:buChar char="•"/>
              <a:defRPr/>
            </a:lvl3pPr>
            <a:lvl4pPr algn="l" rtl="0" indent="-147319" marL="1600200">
              <a:lnSpc>
                <a:spcPct val="90000"/>
              </a:lnSpc>
              <a:spcBef>
                <a:spcPts val="600"/>
              </a:spcBef>
              <a:buClr>
                <a:schemeClr val="lt1"/>
              </a:buClr>
              <a:buFont typeface="Arial"/>
              <a:buChar char="•"/>
              <a:defRPr/>
            </a:lvl4pPr>
            <a:lvl5pPr algn="l" rtl="0" indent="-147320" marL="2057400">
              <a:lnSpc>
                <a:spcPct val="90000"/>
              </a:lnSpc>
              <a:spcBef>
                <a:spcPts val="600"/>
              </a:spcBef>
              <a:buClr>
                <a:schemeClr val="lt1"/>
              </a:buClr>
              <a:buFont typeface="Arial"/>
              <a:buChar char="•"/>
              <a:defRPr/>
            </a:lvl5pPr>
            <a:lvl6pPr algn="l" rtl="0" indent="-147320" marL="2514600">
              <a:lnSpc>
                <a:spcPct val="90000"/>
              </a:lnSpc>
              <a:spcBef>
                <a:spcPts val="600"/>
              </a:spcBef>
              <a:buClr>
                <a:schemeClr val="lt1"/>
              </a:buClr>
              <a:buFont typeface="Arial"/>
              <a:buChar char="•"/>
              <a:defRPr/>
            </a:lvl6pPr>
            <a:lvl7pPr algn="l" rtl="0" indent="-147320" marL="2971800">
              <a:lnSpc>
                <a:spcPct val="90000"/>
              </a:lnSpc>
              <a:spcBef>
                <a:spcPts val="600"/>
              </a:spcBef>
              <a:buClr>
                <a:schemeClr val="lt1"/>
              </a:buClr>
              <a:buFont typeface="Arial"/>
              <a:buChar char="•"/>
              <a:defRPr/>
            </a:lvl7pPr>
            <a:lvl8pPr algn="l" rtl="0" indent="-147320" marL="3429000">
              <a:lnSpc>
                <a:spcPct val="90000"/>
              </a:lnSpc>
              <a:spcBef>
                <a:spcPts val="600"/>
              </a:spcBef>
              <a:buClr>
                <a:schemeClr val="lt1"/>
              </a:buClr>
              <a:buFont typeface="Arial"/>
              <a:buChar char="•"/>
              <a:defRPr/>
            </a:lvl8pPr>
            <a:lvl9pPr algn="l" rtl="0" indent="-147320" marL="3886200">
              <a:lnSpc>
                <a:spcPct val="90000"/>
              </a:lnSpc>
              <a:spcBef>
                <a:spcPts val="600"/>
              </a:spcBef>
              <a:buClr>
                <a:schemeClr val="lt1"/>
              </a:buClr>
              <a:buFont typeface="Arial"/>
              <a:buChar char="•"/>
              <a:defRPr/>
            </a:lvl9pPr>
          </a:lstStyle>
          <a:p/>
        </p:txBody>
      </p:sp>
      <p:sp>
        <p:nvSpPr>
          <p:cNvPr id="78" name="Shape 78"/>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9" name="Shape 79"/>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0" name="Shape 80"/>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y="0" x="0"/>
          <a:ext cy="0" cx="0"/>
          <a:chOff y="0" x="0"/>
          <a:chExt cy="0" cx="0"/>
        </a:xfrm>
      </p:grpSpPr>
      <p:sp>
        <p:nvSpPr>
          <p:cNvPr id="82" name="Shape 82"/>
          <p:cNvSpPr txBox="1"/>
          <p:nvPr>
            <p:ph type="title"/>
          </p:nvPr>
        </p:nvSpPr>
        <p:spPr>
          <a:xfrm rot="5400000">
            <a:off y="2438399" x="7313612"/>
            <a:ext cy="1981200" cx="5638800"/>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rot="5400000">
            <a:off y="-266699" x="2398711"/>
            <a:ext cy="7391399" cx="5638800"/>
          </a:xfrm>
          <a:prstGeom prst="rect">
            <a:avLst/>
          </a:prstGeom>
          <a:noFill/>
          <a:ln>
            <a:noFill/>
          </a:ln>
        </p:spPr>
        <p:txBody>
          <a:bodyPr bIns="91425" rIns="91425" lIns="91425" tIns="91425" anchor="t" anchorCtr="0"/>
          <a:lstStyle>
            <a:lvl1pPr algn="l" rtl="0" indent="-101918" marL="223838">
              <a:lnSpc>
                <a:spcPct val="90000"/>
              </a:lnSpc>
              <a:spcBef>
                <a:spcPts val="1800"/>
              </a:spcBef>
              <a:buClr>
                <a:schemeClr val="lt1"/>
              </a:buClr>
              <a:buFont typeface="Arial"/>
              <a:buChar char="•"/>
              <a:defRPr/>
            </a:lvl1pPr>
            <a:lvl2pPr algn="l" rtl="0" indent="-127000" marL="685800">
              <a:lnSpc>
                <a:spcPct val="90000"/>
              </a:lnSpc>
              <a:spcBef>
                <a:spcPts val="600"/>
              </a:spcBef>
              <a:buClr>
                <a:schemeClr val="lt1"/>
              </a:buClr>
              <a:buFont typeface="Arial"/>
              <a:buChar char="•"/>
              <a:defRPr/>
            </a:lvl2pPr>
            <a:lvl3pPr algn="l" rtl="0" indent="-137160" marL="1143000">
              <a:lnSpc>
                <a:spcPct val="90000"/>
              </a:lnSpc>
              <a:spcBef>
                <a:spcPts val="600"/>
              </a:spcBef>
              <a:buClr>
                <a:schemeClr val="lt1"/>
              </a:buClr>
              <a:buFont typeface="Arial"/>
              <a:buChar char="•"/>
              <a:defRPr/>
            </a:lvl3pPr>
            <a:lvl4pPr algn="l" rtl="0" indent="-147319" marL="1600200">
              <a:lnSpc>
                <a:spcPct val="90000"/>
              </a:lnSpc>
              <a:spcBef>
                <a:spcPts val="600"/>
              </a:spcBef>
              <a:buClr>
                <a:schemeClr val="lt1"/>
              </a:buClr>
              <a:buFont typeface="Arial"/>
              <a:buChar char="•"/>
              <a:defRPr/>
            </a:lvl4pPr>
            <a:lvl5pPr algn="l" rtl="0" indent="-147320" marL="2057400">
              <a:lnSpc>
                <a:spcPct val="90000"/>
              </a:lnSpc>
              <a:spcBef>
                <a:spcPts val="600"/>
              </a:spcBef>
              <a:buClr>
                <a:schemeClr val="lt1"/>
              </a:buClr>
              <a:buFont typeface="Arial"/>
              <a:buChar char="•"/>
              <a:defRPr/>
            </a:lvl5pPr>
            <a:lvl6pPr algn="l" rtl="0" indent="-147320" marL="2514600">
              <a:lnSpc>
                <a:spcPct val="90000"/>
              </a:lnSpc>
              <a:spcBef>
                <a:spcPts val="600"/>
              </a:spcBef>
              <a:buClr>
                <a:schemeClr val="lt1"/>
              </a:buClr>
              <a:buFont typeface="Arial"/>
              <a:buChar char="•"/>
              <a:defRPr/>
            </a:lvl6pPr>
            <a:lvl7pPr algn="l" rtl="0" indent="-147320" marL="2971800">
              <a:lnSpc>
                <a:spcPct val="90000"/>
              </a:lnSpc>
              <a:spcBef>
                <a:spcPts val="600"/>
              </a:spcBef>
              <a:buClr>
                <a:schemeClr val="lt1"/>
              </a:buClr>
              <a:buFont typeface="Arial"/>
              <a:buChar char="•"/>
              <a:defRPr/>
            </a:lvl7pPr>
            <a:lvl8pPr algn="l" rtl="0" indent="-147320" marL="3429000">
              <a:lnSpc>
                <a:spcPct val="90000"/>
              </a:lnSpc>
              <a:spcBef>
                <a:spcPts val="600"/>
              </a:spcBef>
              <a:buClr>
                <a:schemeClr val="lt1"/>
              </a:buClr>
              <a:buFont typeface="Arial"/>
              <a:buChar char="•"/>
              <a:defRPr/>
            </a:lvl8pPr>
            <a:lvl9pPr algn="l" rtl="0" indent="-147320" marL="3886200">
              <a:lnSpc>
                <a:spcPct val="90000"/>
              </a:lnSpc>
              <a:spcBef>
                <a:spcPts val="600"/>
              </a:spcBef>
              <a:buClr>
                <a:schemeClr val="lt1"/>
              </a:buClr>
              <a:buFont typeface="Arial"/>
              <a:buChar char="•"/>
              <a:defRPr/>
            </a:lvl9pPr>
          </a:lstStyle>
          <a:p/>
        </p:txBody>
      </p:sp>
      <p:sp>
        <p:nvSpPr>
          <p:cNvPr id="84" name="Shape 8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5" name="Shape 8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6" name="Shape 8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y="0" x="0"/>
          <a:ext cy="0" cx="0"/>
          <a:chOff y="0" x="0"/>
          <a:chExt cy="0" cx="0"/>
        </a:xfrm>
      </p:grpSpPr>
      <p:sp>
        <p:nvSpPr>
          <p:cNvPr id="23" name="Shape 23"/>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y="1828800" x="1979611"/>
            <a:ext cy="4419599" cx="914400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6" name="Shape 26"/>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y="0" x="0"/>
          <a:ext cy="0" cx="0"/>
          <a:chOff y="0" x="0"/>
          <a:chExt cy="0" cx="0"/>
        </a:xfrm>
      </p:grpSpPr>
      <p:sp>
        <p:nvSpPr>
          <p:cNvPr id="29" name="Shape 29"/>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828800" x="1979613"/>
            <a:ext cy="4419599" cx="4419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31" name="Shape 31"/>
          <p:cNvSpPr txBox="1"/>
          <p:nvPr>
            <p:ph idx="2" type="body"/>
          </p:nvPr>
        </p:nvSpPr>
        <p:spPr>
          <a:xfrm>
            <a:off y="1828800" x="6704014"/>
            <a:ext cy="4419599" cx="4419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32" name="Shape 3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rgbClr val="06171C"/>
            </a:gs>
            <a:gs pos="10000">
              <a:srgbClr val="06171C"/>
            </a:gs>
            <a:gs pos="65000">
              <a:srgbClr val="134251"/>
            </a:gs>
            <a:gs pos="100000">
              <a:srgbClr val="134251"/>
            </a:gs>
          </a:gsLst>
          <a:lin ang="2700000" scaled="0"/>
        </a:gradFill>
      </p:bgPr>
    </p:bg>
    <p:spTree>
      <p:nvGrpSpPr>
        <p:cNvPr id="35" name="Shape 35"/>
        <p:cNvGrpSpPr/>
        <p:nvPr/>
      </p:nvGrpSpPr>
      <p:grpSpPr>
        <a:xfrm>
          <a:off y="0" x="0"/>
          <a:ext cy="0" cx="0"/>
          <a:chOff y="0" x="0"/>
          <a:chExt cy="0" cx="0"/>
        </a:xfrm>
      </p:grpSpPr>
      <p:sp>
        <p:nvSpPr>
          <p:cNvPr id="36" name="Shape 36"/>
          <p:cNvSpPr txBox="1"/>
          <p:nvPr>
            <p:ph type="title"/>
          </p:nvPr>
        </p:nvSpPr>
        <p:spPr>
          <a:xfrm>
            <a:off y="1616074" x="2436811"/>
            <a:ext cy="2727325" cx="7315197"/>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y="4495800" x="2436814"/>
            <a:ext cy="1673224" cx="7315197"/>
          </a:xfrm>
          <a:prstGeom prst="rect">
            <a:avLst/>
          </a:prstGeom>
          <a:noFill/>
          <a:ln>
            <a:noFill/>
          </a:ln>
        </p:spPr>
        <p:txBody>
          <a:bodyPr bIns="91425" rIns="91425" lIns="91425" tIns="91425" anchor="t" anchorCtr="0"/>
          <a:lstStyle>
            <a:lvl1pPr rtl="0" indent="0" marL="0">
              <a:spcBef>
                <a:spcPts val="0"/>
              </a:spcBef>
              <a:buClr>
                <a:schemeClr val="lt2"/>
              </a:buClr>
              <a:buFont typeface="Questrial"/>
              <a:buNone/>
              <a:defRPr/>
            </a:lvl1pPr>
            <a:lvl2pPr rtl="0" indent="0" marL="457200">
              <a:spcBef>
                <a:spcPts val="0"/>
              </a:spcBef>
              <a:buClr>
                <a:schemeClr val="lt1"/>
              </a:buClr>
              <a:buFont typeface="Questrial"/>
              <a:buNone/>
              <a:defRPr/>
            </a:lvl2pPr>
            <a:lvl3pPr rtl="0" indent="0" marL="914400">
              <a:spcBef>
                <a:spcPts val="0"/>
              </a:spcBef>
              <a:buClr>
                <a:schemeClr val="lt1"/>
              </a:buClr>
              <a:buFont typeface="Questrial"/>
              <a:buNone/>
              <a:defRPr/>
            </a:lvl3pPr>
            <a:lvl4pPr rtl="0" indent="0" marL="1371600">
              <a:spcBef>
                <a:spcPts val="0"/>
              </a:spcBef>
              <a:buClr>
                <a:schemeClr val="lt1"/>
              </a:buClr>
              <a:buFont typeface="Questrial"/>
              <a:buNone/>
              <a:defRPr/>
            </a:lvl4pPr>
            <a:lvl5pPr rtl="0" indent="0" marL="1828800">
              <a:spcBef>
                <a:spcPts val="0"/>
              </a:spcBef>
              <a:buClr>
                <a:schemeClr val="lt1"/>
              </a:buClr>
              <a:buFont typeface="Questrial"/>
              <a:buNone/>
              <a:defRPr/>
            </a:lvl5pPr>
            <a:lvl6pPr rtl="0" indent="0" marL="2286000">
              <a:spcBef>
                <a:spcPts val="0"/>
              </a:spcBef>
              <a:buClr>
                <a:schemeClr val="lt1"/>
              </a:buClr>
              <a:buFont typeface="Questrial"/>
              <a:buNone/>
              <a:defRPr/>
            </a:lvl6pPr>
            <a:lvl7pPr rtl="0" indent="0" marL="2743200">
              <a:spcBef>
                <a:spcPts val="0"/>
              </a:spcBef>
              <a:buClr>
                <a:schemeClr val="lt1"/>
              </a:buClr>
              <a:buFont typeface="Questrial"/>
              <a:buNone/>
              <a:defRPr/>
            </a:lvl7pPr>
            <a:lvl8pPr rtl="0" indent="0" marL="3200400">
              <a:spcBef>
                <a:spcPts val="0"/>
              </a:spcBef>
              <a:buClr>
                <a:schemeClr val="lt1"/>
              </a:buClr>
              <a:buFont typeface="Questrial"/>
              <a:buNone/>
              <a:defRPr/>
            </a:lvl8pPr>
            <a:lvl9pPr rtl="0" indent="0" marL="3657600">
              <a:spcBef>
                <a:spcPts val="0"/>
              </a:spcBef>
              <a:buClr>
                <a:schemeClr val="lt1"/>
              </a:buClr>
              <a:buFont typeface="Questrial"/>
              <a:buNone/>
              <a:defRPr/>
            </a:lvl9pPr>
          </a:lstStyle>
          <a:p/>
        </p:txBody>
      </p:sp>
      <p:sp>
        <p:nvSpPr>
          <p:cNvPr id="38" name="Shape 38"/>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9" name="Shape 39"/>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0" name="Shape 40"/>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1" name="Shape 41"/>
        <p:cNvGrpSpPr/>
        <p:nvPr/>
      </p:nvGrpSpPr>
      <p:grpSpPr>
        <a:xfrm>
          <a:off y="0" x="0"/>
          <a:ext cy="0" cx="0"/>
          <a:chOff y="0" x="0"/>
          <a:chExt cy="0" cx="0"/>
        </a:xfrm>
      </p:grpSpPr>
      <p:pic>
        <p:nvPicPr>
          <p:cNvPr id="42" name="Shape 42"/>
          <p:cNvPicPr preferRelativeResize="0"/>
          <p:nvPr/>
        </p:nvPicPr>
        <p:blipFill rotWithShape="1">
          <a:blip r:embed="rId2">
            <a:alphaModFix/>
          </a:blip>
          <a:srcRect t="0" b="0" r="0" l="0"/>
          <a:stretch/>
        </p:blipFill>
        <p:spPr>
          <a:xfrm>
            <a:off y="56" x="0"/>
            <a:ext cy="6857887" cx="12188824"/>
          </a:xfrm>
          <a:prstGeom prst="rect">
            <a:avLst/>
          </a:prstGeom>
          <a:noFill/>
          <a:ln>
            <a:noFill/>
          </a:ln>
        </p:spPr>
      </p:pic>
      <p:sp>
        <p:nvSpPr>
          <p:cNvPr id="43" name="Shape 43"/>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4" name="Shape 44"/>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5" name="Shape 45"/>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y="0" x="0"/>
          <a:ext cy="0" cx="0"/>
          <a:chOff y="0" x="0"/>
          <a:chExt cy="0" cx="0"/>
        </a:xfrm>
      </p:grpSpPr>
      <p:sp>
        <p:nvSpPr>
          <p:cNvPr id="47" name="Shape 47"/>
          <p:cNvSpPr txBox="1"/>
          <p:nvPr>
            <p:ph type="title"/>
          </p:nvPr>
        </p:nvSpPr>
        <p:spPr>
          <a:xfrm>
            <a:off y="381000" x="1979611"/>
            <a:ext cy="1219199" cx="9144001"/>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y="1828800" x="1978022"/>
            <a:ext cy="838199" cx="4416551"/>
          </a:xfrm>
          <a:prstGeom prst="rect">
            <a:avLst/>
          </a:prstGeom>
          <a:noFill/>
          <a:ln>
            <a:noFill/>
          </a:ln>
        </p:spPr>
        <p:txBody>
          <a:bodyPr bIns="91425" rIns="91425" lIns="91425" tIns="91425" anchor="ctr" anchorCtr="0"/>
          <a:lstStyle>
            <a:lvl1pPr rtl="0" indent="0" marL="0">
              <a:spcBef>
                <a:spcPts val="0"/>
              </a:spcBef>
              <a:buClr>
                <a:schemeClr val="lt2"/>
              </a:buClr>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49" name="Shape 49"/>
          <p:cNvSpPr txBox="1"/>
          <p:nvPr>
            <p:ph idx="2" type="body"/>
          </p:nvPr>
        </p:nvSpPr>
        <p:spPr>
          <a:xfrm>
            <a:off y="2743200" x="1978022"/>
            <a:ext cy="3505200" cx="441655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marL="205740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50" name="Shape 50"/>
          <p:cNvSpPr txBox="1"/>
          <p:nvPr>
            <p:ph idx="3" type="body"/>
          </p:nvPr>
        </p:nvSpPr>
        <p:spPr>
          <a:xfrm>
            <a:off y="1828800" x="6705471"/>
            <a:ext cy="838199" cx="4416551"/>
          </a:xfrm>
          <a:prstGeom prst="rect">
            <a:avLst/>
          </a:prstGeom>
          <a:noFill/>
          <a:ln>
            <a:noFill/>
          </a:ln>
        </p:spPr>
        <p:txBody>
          <a:bodyPr bIns="91425" rIns="91425" lIns="91425" tIns="91425" anchor="ctr" anchorCtr="0"/>
          <a:lstStyle>
            <a:lvl1pPr rtl="0" indent="0" marL="0">
              <a:spcBef>
                <a:spcPts val="0"/>
              </a:spcBef>
              <a:buClr>
                <a:schemeClr val="lt2"/>
              </a:buClr>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51" name="Shape 51"/>
          <p:cNvSpPr txBox="1"/>
          <p:nvPr>
            <p:ph idx="4" type="body"/>
          </p:nvPr>
        </p:nvSpPr>
        <p:spPr>
          <a:xfrm>
            <a:off y="2743200" x="6705471"/>
            <a:ext cy="3505200" cx="441655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marL="205740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52" name="Shape 5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3" name="Shape 5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4" name="Shape 5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y="0" x="0"/>
          <a:ext cy="0" cx="0"/>
          <a:chOff y="0" x="0"/>
          <a:chExt cy="0" cx="0"/>
        </a:xfrm>
      </p:grpSpPr>
      <p:sp>
        <p:nvSpPr>
          <p:cNvPr id="56" name="Shape 56"/>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y="0" x="0"/>
          <a:ext cy="0" cx="0"/>
          <a:chOff y="0" x="0"/>
          <a:chExt cy="0" cx="0"/>
        </a:xfrm>
      </p:grpSpPr>
      <p:sp>
        <p:nvSpPr>
          <p:cNvPr id="61" name="Shape 61"/>
          <p:cNvSpPr txBox="1"/>
          <p:nvPr>
            <p:ph type="title"/>
          </p:nvPr>
        </p:nvSpPr>
        <p:spPr>
          <a:xfrm>
            <a:off y="588962" x="1979613"/>
            <a:ext cy="2840036" cx="3657600"/>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y="588962" x="6094414"/>
            <a:ext cy="5580060" cx="54863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y="3581398" x="1979613"/>
            <a:ext cy="2587625" cx="3657600"/>
          </a:xfrm>
          <a:prstGeom prst="rect">
            <a:avLst/>
          </a:prstGeom>
          <a:noFill/>
          <a:ln>
            <a:noFill/>
          </a:ln>
        </p:spPr>
        <p:txBody>
          <a:bodyPr bIns="91425" rIns="91425" lIns="91425" tIns="91425" anchor="t" anchorCtr="0"/>
          <a:lstStyle>
            <a:lvl1pPr rtl="0" indent="0" marL="0">
              <a:lnSpc>
                <a:spcPct val="110000"/>
              </a:lnSpc>
              <a:spcBef>
                <a:spcPts val="1200"/>
              </a:spcBef>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64" name="Shape 6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5" name="Shape 6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y="0" x="0"/>
          <a:ext cy="0" cx="0"/>
          <a:chOff y="0" x="0"/>
          <a:chExt cy="0" cx="0"/>
        </a:xfrm>
      </p:grpSpPr>
      <p:sp>
        <p:nvSpPr>
          <p:cNvPr id="68" name="Shape 68"/>
          <p:cNvSpPr/>
          <p:nvPr/>
        </p:nvSpPr>
        <p:spPr>
          <a:xfrm>
            <a:off y="588962" x="6094460"/>
            <a:ext cy="5580061" cx="5486351"/>
          </a:xfrm>
          <a:prstGeom prst="rect">
            <a:avLst/>
          </a:prstGeom>
          <a:solidFill>
            <a:srgbClr val="1B5D72">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69" name="Shape 69"/>
          <p:cNvSpPr/>
          <p:nvPr>
            <p:ph idx="2" type="pic"/>
          </p:nvPr>
        </p:nvSpPr>
        <p:spPr>
          <a:xfrm>
            <a:off y="805658" x="6307494"/>
            <a:ext cy="5146672" cx="5060285"/>
          </a:xfrm>
          <a:prstGeom prst="rect">
            <a:avLst/>
          </a:prstGeom>
          <a:solidFill>
            <a:schemeClr val="dk2"/>
          </a:solidFill>
          <a:ln>
            <a:noFill/>
          </a:ln>
        </p:spPr>
      </p:sp>
      <p:sp>
        <p:nvSpPr>
          <p:cNvPr id="70" name="Shape 70"/>
          <p:cNvSpPr txBox="1"/>
          <p:nvPr>
            <p:ph type="title"/>
          </p:nvPr>
        </p:nvSpPr>
        <p:spPr>
          <a:xfrm>
            <a:off y="588962" x="1979613"/>
            <a:ext cy="2840038" cx="3657600"/>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y="3581398" x="1979613"/>
            <a:ext cy="2587625" cx="3657600"/>
          </a:xfrm>
          <a:prstGeom prst="rect">
            <a:avLst/>
          </a:prstGeom>
          <a:noFill/>
          <a:ln>
            <a:noFill/>
          </a:ln>
        </p:spPr>
        <p:txBody>
          <a:bodyPr bIns="91425" rIns="91425" lIns="91425" tIns="91425" anchor="t" anchorCtr="0"/>
          <a:lstStyle>
            <a:lvl1pPr rtl="0" indent="0" marL="0">
              <a:lnSpc>
                <a:spcPct val="110000"/>
              </a:lnSpc>
              <a:spcBef>
                <a:spcPts val="1200"/>
              </a:spcBef>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72" name="Shape 7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3" name="Shape 7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4" name="Shape 7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4"/><Relationship Target="../media/image01.jpg" Type="http://schemas.openxmlformats.org/officeDocument/2006/relationships/image" Id="rId2"/><Relationship Target="../slideLayouts/slideLayout10.xml" Type="http://schemas.openxmlformats.org/officeDocument/2006/relationships/slideLayout" Id="rId12"/><Relationship Target="../slideLayouts/slideLayout11.xml" Type="http://schemas.openxmlformats.org/officeDocument/2006/relationships/slideLayout" Id="rId13"/><Relationship Target="../media/image11.png" Type="http://schemas.openxmlformats.org/officeDocument/2006/relationships/image" Id="rId1"/><Relationship Target="../slideLayouts/slideLayout2.xml" Type="http://schemas.openxmlformats.org/officeDocument/2006/relationships/slideLayout" Id="rId4"/><Relationship Target="../slideLayouts/slideLayout8.xml" Type="http://schemas.openxmlformats.org/officeDocument/2006/relationships/slideLayout" Id="rId10"/><Relationship Target="../slideLayouts/slideLayout1.xml" Type="http://schemas.openxmlformats.org/officeDocument/2006/relationships/slideLayout" Id="rId3"/><Relationship Target="../slideLayouts/slideLayout9.xml" Type="http://schemas.openxmlformats.org/officeDocument/2006/relationships/slideLayout" Id="rId11"/><Relationship Target="../slideLayouts/slideLayout7.xml" Type="http://schemas.openxmlformats.org/officeDocument/2006/relationships/slideLayout" Id="rId9"/><Relationship Target="../slideLayouts/slideLayout4.xml" Type="http://schemas.openxmlformats.org/officeDocument/2006/relationships/slideLayout" Id="rId6"/><Relationship Target="../slideLayouts/slideLayout3.xml" Type="http://schemas.openxmlformats.org/officeDocument/2006/relationships/slideLayout" Id="rId5"/><Relationship Target="../slideLayouts/slideLayout6.xml" Type="http://schemas.openxmlformats.org/officeDocument/2006/relationships/slideLayout" Id="rId8"/><Relationship Target="../slideLayouts/slideLayout5.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6171C"/>
            </a:gs>
            <a:gs pos="10000">
              <a:srgbClr val="06171C"/>
            </a:gs>
            <a:gs pos="65000">
              <a:srgbClr val="134251"/>
            </a:gs>
            <a:gs pos="100000">
              <a:srgbClr val="134251"/>
            </a:gs>
          </a:gsLst>
          <a:lin ang="8100000" scaled="0"/>
        </a:gradFill>
      </p:bgPr>
    </p:bg>
    <p:spTree>
      <p:nvGrpSpPr>
        <p:cNvPr id="8" name="Shape 8"/>
        <p:cNvGrpSpPr/>
        <p:nvPr/>
      </p:nvGrpSpPr>
      <p:grpSpPr>
        <a:xfrm>
          <a:off y="0" x="0"/>
          <a:ext cy="0" cx="0"/>
          <a:chOff y="0" x="0"/>
          <a:chExt cy="0" cx="0"/>
        </a:xfrm>
      </p:grpSpPr>
      <p:pic>
        <p:nvPicPr>
          <p:cNvPr id="9" name="Shape 9"/>
          <p:cNvPicPr preferRelativeResize="0"/>
          <p:nvPr/>
        </p:nvPicPr>
        <p:blipFill rotWithShape="1">
          <a:blip r:embed="rId1">
            <a:alphaModFix/>
          </a:blip>
          <a:srcRect t="0" b="0" r="0" l="0"/>
          <a:stretch/>
        </p:blipFill>
        <p:spPr>
          <a:xfrm>
            <a:off y="56" x="0"/>
            <a:ext cy="6857887" cx="12188824"/>
          </a:xfrm>
          <a:prstGeom prst="rect">
            <a:avLst/>
          </a:prstGeom>
          <a:noFill/>
          <a:ln>
            <a:noFill/>
          </a:ln>
        </p:spPr>
      </p:pic>
      <p:pic>
        <p:nvPicPr>
          <p:cNvPr id="10" name="Shape 10"/>
          <p:cNvPicPr preferRelativeResize="0"/>
          <p:nvPr/>
        </p:nvPicPr>
        <p:blipFill rotWithShape="1">
          <a:blip r:embed="rId2">
            <a:alphaModFix/>
          </a:blip>
          <a:srcRect t="0" b="0" r="0" l="0"/>
          <a:stretch/>
        </p:blipFill>
        <p:spPr>
          <a:xfrm>
            <a:off y="0" x="0"/>
            <a:ext cy="6857942" cx="1234757"/>
          </a:xfrm>
          <a:prstGeom prst="rect">
            <a:avLst/>
          </a:prstGeom>
          <a:noFill/>
          <a:ln>
            <a:noFill/>
          </a:ln>
        </p:spPr>
      </p:pic>
      <p:sp>
        <p:nvSpPr>
          <p:cNvPr id="11" name="Shape 11"/>
          <p:cNvSpPr/>
          <p:nvPr/>
        </p:nvSpPr>
        <p:spPr>
          <a:xfrm>
            <a:off y="0" x="1006155"/>
            <a:ext cy="6858000" cx="228601"/>
          </a:xfrm>
          <a:prstGeom prst="rect">
            <a:avLst/>
          </a:prstGeom>
          <a:solidFill>
            <a:srgbClr val="134251">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12" name="Shape 12"/>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marR="0" indent="0" marL="0">
              <a:lnSpc>
                <a:spcPct val="90000"/>
              </a:lnSpc>
              <a:spcBef>
                <a:spcPts val="0"/>
              </a:spcBef>
              <a:buClr>
                <a:schemeClr val="lt1"/>
              </a:buClr>
              <a:buFont typeface="Quest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3" name="Shape 13"/>
          <p:cNvSpPr txBox="1"/>
          <p:nvPr>
            <p:ph idx="1" type="body"/>
          </p:nvPr>
        </p:nvSpPr>
        <p:spPr>
          <a:xfrm>
            <a:off y="1828800" x="1979611"/>
            <a:ext cy="4419599" cx="9144001"/>
          </a:xfrm>
          <a:prstGeom prst="rect">
            <a:avLst/>
          </a:prstGeom>
          <a:noFill/>
          <a:ln>
            <a:noFill/>
          </a:ln>
        </p:spPr>
        <p:txBody>
          <a:bodyPr bIns="91425" rIns="91425" lIns="91425" tIns="91425" anchor="t" anchorCtr="0"/>
          <a:lstStyle>
            <a:lvl1pPr algn="l" rtl="0" marR="0" indent="-101918" marL="223838">
              <a:lnSpc>
                <a:spcPct val="90000"/>
              </a:lnSpc>
              <a:spcBef>
                <a:spcPts val="1800"/>
              </a:spcBef>
              <a:buClr>
                <a:schemeClr val="lt1"/>
              </a:buClr>
              <a:buFont typeface="Arial"/>
              <a:buChar char="•"/>
              <a:defRPr/>
            </a:lvl1pPr>
            <a:lvl2pPr algn="l" rtl="0" marR="0" indent="-127000" marL="685800">
              <a:lnSpc>
                <a:spcPct val="90000"/>
              </a:lnSpc>
              <a:spcBef>
                <a:spcPts val="600"/>
              </a:spcBef>
              <a:buClr>
                <a:schemeClr val="lt1"/>
              </a:buClr>
              <a:buFont typeface="Arial"/>
              <a:buChar char="•"/>
              <a:defRPr/>
            </a:lvl2pPr>
            <a:lvl3pPr algn="l" rtl="0" marR="0" indent="-137160" marL="1143000">
              <a:lnSpc>
                <a:spcPct val="90000"/>
              </a:lnSpc>
              <a:spcBef>
                <a:spcPts val="600"/>
              </a:spcBef>
              <a:buClr>
                <a:schemeClr val="lt1"/>
              </a:buClr>
              <a:buFont typeface="Arial"/>
              <a:buChar char="•"/>
              <a:defRPr/>
            </a:lvl3pPr>
            <a:lvl4pPr algn="l" rtl="0" marR="0" indent="-147319" marL="1600200">
              <a:lnSpc>
                <a:spcPct val="90000"/>
              </a:lnSpc>
              <a:spcBef>
                <a:spcPts val="600"/>
              </a:spcBef>
              <a:buClr>
                <a:schemeClr val="lt1"/>
              </a:buClr>
              <a:buFont typeface="Arial"/>
              <a:buChar char="•"/>
              <a:defRPr/>
            </a:lvl4pPr>
            <a:lvl5pPr algn="l" rtl="0" marR="0" indent="-147320" marL="2057400">
              <a:lnSpc>
                <a:spcPct val="90000"/>
              </a:lnSpc>
              <a:spcBef>
                <a:spcPts val="600"/>
              </a:spcBef>
              <a:buClr>
                <a:schemeClr val="lt1"/>
              </a:buClr>
              <a:buFont typeface="Arial"/>
              <a:buChar char="•"/>
              <a:defRPr/>
            </a:lvl5pPr>
            <a:lvl6pPr algn="l" rtl="0" marR="0" indent="-147320" marL="2514600">
              <a:lnSpc>
                <a:spcPct val="90000"/>
              </a:lnSpc>
              <a:spcBef>
                <a:spcPts val="600"/>
              </a:spcBef>
              <a:buClr>
                <a:schemeClr val="lt1"/>
              </a:buClr>
              <a:buFont typeface="Arial"/>
              <a:buChar char="•"/>
              <a:defRPr/>
            </a:lvl6pPr>
            <a:lvl7pPr algn="l" rtl="0" marR="0" indent="-147320" marL="2971800">
              <a:lnSpc>
                <a:spcPct val="90000"/>
              </a:lnSpc>
              <a:spcBef>
                <a:spcPts val="600"/>
              </a:spcBef>
              <a:buClr>
                <a:schemeClr val="lt1"/>
              </a:buClr>
              <a:buFont typeface="Arial"/>
              <a:buChar char="•"/>
              <a:defRPr/>
            </a:lvl7pPr>
            <a:lvl8pPr algn="l" rtl="0" marR="0" indent="-147320" marL="3429000">
              <a:lnSpc>
                <a:spcPct val="90000"/>
              </a:lnSpc>
              <a:spcBef>
                <a:spcPts val="600"/>
              </a:spcBef>
              <a:buClr>
                <a:schemeClr val="lt1"/>
              </a:buClr>
              <a:buFont typeface="Arial"/>
              <a:buChar char="•"/>
              <a:defRPr/>
            </a:lvl8pPr>
            <a:lvl9pPr algn="l" rtl="0" marR="0" indent="-147320" marL="3886200">
              <a:lnSpc>
                <a:spcPct val="90000"/>
              </a:lnSpc>
              <a:spcBef>
                <a:spcPts val="600"/>
              </a:spcBef>
              <a:buClr>
                <a:schemeClr val="lt1"/>
              </a:buClr>
              <a:buFont typeface="Arial"/>
              <a:buChar char="•"/>
              <a:defRPr/>
            </a:lvl9pPr>
          </a:lstStyle>
          <a:p/>
        </p:txBody>
      </p:sp>
      <p:sp>
        <p:nvSpPr>
          <p:cNvPr id="14" name="Shape 1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 name="Shape 1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5.xml" Type="http://schemas.openxmlformats.org/officeDocument/2006/relationships/slideLayout" Id="rId1"/><Relationship Target="../media/image12.jpg" Type="http://schemas.openxmlformats.org/officeDocument/2006/relationships/image" Id="rId4"/><Relationship Target="../media/image17.png" Type="http://schemas.openxmlformats.org/officeDocument/2006/relationships/image" Id="rId3"/><Relationship Target="../media/image13.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16.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4"/><Relationship Target="../media/image14.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5.xml" Type="http://schemas.openxmlformats.org/officeDocument/2006/relationships/slideLayout" Id="rId1"/><Relationship Target="../media/image1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6.png" Type="http://schemas.openxmlformats.org/officeDocument/2006/relationships/image" Id="rId3"/><Relationship Target="../media/image07.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4.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 Target="../media/image1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ctrTitle"/>
          </p:nvPr>
        </p:nvSpPr>
        <p:spPr>
          <a:xfrm>
            <a:off y="1600200" x="7008813"/>
            <a:ext cy="3733800" cx="4572000"/>
          </a:xfrm>
          <a:prstGeom prst="rect">
            <a:avLst/>
          </a:prstGeom>
          <a:noFill/>
          <a:ln>
            <a:noFill/>
          </a:ln>
        </p:spPr>
        <p:txBody>
          <a:bodyPr bIns="45700" rIns="91425" lIns="91425" tIns="45700" anchor="b" anchorCtr="0">
            <a:noAutofit/>
          </a:bodyPr>
          <a:lstStyle/>
          <a:p>
            <a:pPr algn="l" rtl="0" lvl="0" marR="0" indent="0" marL="0">
              <a:lnSpc>
                <a:spcPct val="80000"/>
              </a:lnSpc>
              <a:spcBef>
                <a:spcPts val="0"/>
              </a:spcBef>
              <a:buClr>
                <a:schemeClr val="lt1"/>
              </a:buClr>
              <a:buSzPct val="25000"/>
              <a:buFont typeface="Questrial"/>
              <a:buNone/>
            </a:pPr>
            <a:r>
              <a:rPr strike="noStrike" u="none" b="0" cap="none" baseline="0" sz="5400" lang="en-US" i="0">
                <a:solidFill>
                  <a:schemeClr val="lt1"/>
                </a:solidFill>
                <a:latin typeface="Questrial"/>
                <a:ea typeface="Questrial"/>
                <a:cs typeface="Questrial"/>
                <a:sym typeface="Questrial"/>
              </a:rPr>
              <a:t>Surviving the Titanic</a:t>
            </a:r>
          </a:p>
        </p:txBody>
      </p:sp>
      <p:sp>
        <p:nvSpPr>
          <p:cNvPr id="89" name="Shape 89"/>
          <p:cNvSpPr txBox="1"/>
          <p:nvPr>
            <p:ph idx="1" type="subTitle"/>
          </p:nvPr>
        </p:nvSpPr>
        <p:spPr>
          <a:xfrm>
            <a:off y="5562598" x="7008813"/>
            <a:ext cy="835025" cx="4571999"/>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2"/>
              </a:buClr>
              <a:buSzPct val="25000"/>
              <a:buFont typeface="Arial"/>
              <a:buNone/>
            </a:pPr>
            <a:r>
              <a:rPr strike="noStrike" u="none" b="0" cap="none" baseline="0" sz="2000" lang="en-US" i="0">
                <a:solidFill>
                  <a:schemeClr val="lt2"/>
                </a:solidFill>
                <a:latin typeface="Questrial"/>
                <a:ea typeface="Questrial"/>
                <a:cs typeface="Questrial"/>
                <a:sym typeface="Questrial"/>
              </a:rPr>
              <a:t>Mike Dean</a:t>
            </a:r>
          </a:p>
        </p:txBody>
      </p:sp>
      <p:pic>
        <p:nvPicPr>
          <p:cNvPr id="90" name="Shape 90"/>
          <p:cNvPicPr preferRelativeResize="0"/>
          <p:nvPr/>
        </p:nvPicPr>
        <p:blipFill rotWithShape="1">
          <a:blip r:embed="rId3">
            <a:alphaModFix/>
          </a:blip>
          <a:srcRect t="0" b="0" r="0" l="0"/>
          <a:stretch/>
        </p:blipFill>
        <p:spPr>
          <a:xfrm>
            <a:off y="685800" x="6552405"/>
            <a:ext cy="2462410" cx="563642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graphicFrame>
        <p:nvGraphicFramePr>
          <p:cNvPr id="160" name="Shape 160"/>
          <p:cNvGraphicFramePr/>
          <p:nvPr/>
        </p:nvGraphicFramePr>
        <p:xfrm>
          <a:off y="5943600" x="684212"/>
          <a:ext cy="3000000" cx="3000000"/>
        </p:xfrm>
        <a:graphic>
          <a:graphicData uri="http://schemas.openxmlformats.org/drawingml/2006/table">
            <a:tbl>
              <a:tblPr firstRow="1">
                <a:noFill/>
                <a:tableStyleId>{AEFF84F0-8153-4419-B61A-96C4B946FC3A}</a:tableStyleId>
              </a:tblPr>
              <a:tblGrid>
                <a:gridCol w="1050575"/>
                <a:gridCol w="905875"/>
                <a:gridCol w="690000"/>
                <a:gridCol w="2415025"/>
                <a:gridCol w="916625"/>
                <a:gridCol w="702650"/>
                <a:gridCol w="702650"/>
                <a:gridCol w="702650"/>
                <a:gridCol w="819750"/>
                <a:gridCol w="1171075"/>
                <a:gridCol w="819750"/>
              </a:tblGrid>
              <a:tr h="132675">
                <a:tc>
                  <a:txBody>
                    <a:bodyPr>
                      <a:noAutofit/>
                    </a:bodyPr>
                    <a:lstStyle/>
                    <a:p>
                      <a:pPr algn="ctr" rtl="0" lvl="0" marR="0" indent="0" marL="0">
                        <a:spcBef>
                          <a:spcPts val="0"/>
                        </a:spcBef>
                        <a:buSzPct val="25000"/>
                        <a:buNone/>
                      </a:pPr>
                      <a:r>
                        <a:rPr strike="noStrike" u="none" b="1" cap="none" baseline="0" sz="1000" lang="en-US">
                          <a:solidFill>
                            <a:schemeClr val="lt1"/>
                          </a:solidFill>
                        </a:rPr>
                        <a:t>PassengerId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Survived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Pclass</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Name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Sex</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Age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SibSp</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Parch</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Fare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Embarked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Child</a:t>
                      </a:r>
                    </a:p>
                  </a:txBody>
                  <a:tcPr marR="6925" marB="0" marT="6925" anchor="ctr" marL="6925"/>
                </a:tc>
              </a:tr>
              <a:tr h="200350">
                <a:tc>
                  <a:txBody>
                    <a:bodyPr>
                      <a:noAutofit/>
                    </a:bodyPr>
                    <a:lstStyle/>
                    <a:p>
                      <a:pPr algn="ctr" rtl="0" lvl="0" marR="0" indent="0" marL="0">
                        <a:spcBef>
                          <a:spcPts val="0"/>
                        </a:spcBef>
                        <a:buSzPct val="25000"/>
                        <a:buNone/>
                      </a:pPr>
                      <a:r>
                        <a:rPr strike="noStrike" u="none" cap="none" baseline="0" sz="1000" lang="en-US">
                          <a:solidFill>
                            <a:schemeClr val="lt1"/>
                          </a:solidFill>
                        </a:rPr>
                        <a:t>7</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McCarthy, Mr. Timothy J</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male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54</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51.86</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S</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r>
              <a:tr h="200350">
                <a:tc>
                  <a:txBody>
                    <a:bodyPr>
                      <a:noAutofit/>
                    </a:bodyPr>
                    <a:lstStyle/>
                    <a:p>
                      <a:pPr algn="ctr" rtl="0" lvl="0" marR="0" indent="0" marL="0">
                        <a:spcBef>
                          <a:spcPts val="0"/>
                        </a:spcBef>
                        <a:buSzPct val="25000"/>
                        <a:buNone/>
                      </a:pPr>
                      <a:r>
                        <a:rPr strike="noStrike" u="none" cap="none" baseline="0" sz="1000" lang="en-US">
                          <a:solidFill>
                            <a:schemeClr val="lt1"/>
                          </a:solidFill>
                        </a:rPr>
                        <a:t>23</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3</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McGowan, Miss. Anna "Annie"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female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15</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8.02</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Q</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r>
            </a:tbl>
          </a:graphicData>
        </a:graphic>
      </p:graphicFrame>
      <p:sp>
        <p:nvSpPr>
          <p:cNvPr id="161" name="Shape 161"/>
          <p:cNvSpPr/>
          <p:nvPr/>
        </p:nvSpPr>
        <p:spPr>
          <a:xfrm rot="10800000">
            <a:off y="6553199" x="6089869"/>
            <a:ext cy="228600" cx="228600"/>
          </a:xfrm>
          <a:prstGeom prst="downArrow">
            <a:avLst>
              <a:gd fmla="val 50000" name="adj1"/>
              <a:gd fmla="val 50000" name="adj2"/>
            </a:avLst>
          </a:prstGeom>
          <a:solidFill>
            <a:schemeClr val="accent1"/>
          </a:solidFill>
          <a:ln w="12700" cap="flat">
            <a:solidFill>
              <a:srgbClr val="257274"/>
            </a:solidFill>
            <a:prstDash val="solid"/>
            <a:miter/>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pic>
        <p:nvPicPr>
          <p:cNvPr id="162" name="Shape 162"/>
          <p:cNvPicPr preferRelativeResize="0"/>
          <p:nvPr/>
        </p:nvPicPr>
        <p:blipFill rotWithShape="1">
          <a:blip r:embed="rId3">
            <a:alphaModFix/>
          </a:blip>
          <a:srcRect t="0" b="0" r="0" l="0"/>
          <a:stretch/>
        </p:blipFill>
        <p:spPr>
          <a:xfrm>
            <a:off y="381000" x="1150904"/>
            <a:ext cy="5029199" cx="10106527"/>
          </a:xfrm>
          <a:prstGeom prst="rect">
            <a:avLst/>
          </a:prstGeom>
          <a:noFill/>
          <a:ln>
            <a:noFill/>
          </a:ln>
        </p:spPr>
      </p:pic>
      <p:pic>
        <p:nvPicPr>
          <p:cNvPr id="163" name="Shape 163"/>
          <p:cNvPicPr preferRelativeResize="0"/>
          <p:nvPr/>
        </p:nvPicPr>
        <p:blipFill rotWithShape="1">
          <a:blip r:embed="rId4">
            <a:alphaModFix/>
          </a:blip>
          <a:srcRect t="0" b="0" r="0" l="0"/>
          <a:stretch/>
        </p:blipFill>
        <p:spPr>
          <a:xfrm>
            <a:off y="520931" x="6704011"/>
            <a:ext cy="533399" cx="416718"/>
          </a:xfrm>
          <a:prstGeom prst="rect">
            <a:avLst/>
          </a:prstGeom>
          <a:noFill/>
          <a:ln>
            <a:noFill/>
          </a:ln>
        </p:spPr>
      </p:pic>
      <p:pic>
        <p:nvPicPr>
          <p:cNvPr id="164" name="Shape 164"/>
          <p:cNvPicPr preferRelativeResize="0"/>
          <p:nvPr/>
        </p:nvPicPr>
        <p:blipFill rotWithShape="1">
          <a:blip r:embed="rId5">
            <a:alphaModFix/>
          </a:blip>
          <a:srcRect t="0" b="0" r="0" l="0"/>
          <a:stretch/>
        </p:blipFill>
        <p:spPr>
          <a:xfrm>
            <a:off y="520931" x="7770811"/>
            <a:ext cy="545869" cx="545869"/>
          </a:xfrm>
          <a:prstGeom prst="rect">
            <a:avLst/>
          </a:prstGeom>
          <a:noFill/>
          <a:ln>
            <a:noFill/>
          </a:ln>
        </p:spPr>
      </p:pic>
      <p:sp>
        <p:nvSpPr>
          <p:cNvPr id="165" name="Shape 165"/>
          <p:cNvSpPr/>
          <p:nvPr/>
        </p:nvSpPr>
        <p:spPr>
          <a:xfrm>
            <a:off y="5562600" x="6089867"/>
            <a:ext cy="228600" cx="228600"/>
          </a:xfrm>
          <a:prstGeom prst="downArrow">
            <a:avLst>
              <a:gd fmla="val 50000" name="adj1"/>
              <a:gd fmla="val 50000" name="adj2"/>
            </a:avLst>
          </a:prstGeom>
          <a:solidFill>
            <a:schemeClr val="accent2"/>
          </a:solidFill>
          <a:ln w="12700" cap="flat">
            <a:solidFill>
              <a:srgbClr val="257274"/>
            </a:solidFill>
            <a:prstDash val="solid"/>
            <a:miter/>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Random Forest</a:t>
            </a:r>
          </a:p>
        </p:txBody>
      </p:sp>
      <p:sp>
        <p:nvSpPr>
          <p:cNvPr id="171" name="Shape 171"/>
          <p:cNvSpPr txBox="1"/>
          <p:nvPr>
            <p:ph idx="1" type="body"/>
          </p:nvPr>
        </p:nvSpPr>
        <p:spPr>
          <a:xfrm>
            <a:off y="1777999" x="1598612"/>
            <a:ext cy="533400" cx="9220200"/>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A “forest” of decision trees in which each tree gets a “vote”</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72" name="Shape 172"/>
          <p:cNvPicPr preferRelativeResize="0"/>
          <p:nvPr/>
        </p:nvPicPr>
        <p:blipFill rotWithShape="1">
          <a:blip r:embed="rId3">
            <a:alphaModFix/>
          </a:blip>
          <a:srcRect t="0" b="0" r="0" l="0"/>
          <a:stretch/>
        </p:blipFill>
        <p:spPr>
          <a:xfrm>
            <a:off y="2286000" x="3046411"/>
            <a:ext cy="4461774" cx="73152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6171C"/>
            </a:gs>
            <a:gs pos="16000">
              <a:srgbClr val="06171C"/>
            </a:gs>
            <a:gs pos="52999">
              <a:srgbClr val="134251"/>
            </a:gs>
            <a:gs pos="100000">
              <a:srgbClr val="134251"/>
            </a:gs>
          </a:gsLst>
          <a:lin ang="8100000" scaled="0"/>
        </a:gradFill>
      </p:bgPr>
    </p:bg>
    <p:spTree>
      <p:nvGrpSpPr>
        <p:cNvPr id="176" name="Shape 176"/>
        <p:cNvGrpSpPr/>
        <p:nvPr/>
      </p:nvGrpSpPr>
      <p:grpSpPr>
        <a:xfrm>
          <a:off y="0" x="0"/>
          <a:ext cy="0" cx="0"/>
          <a:chOff y="0" x="0"/>
          <a:chExt cy="0" cx="0"/>
        </a:xfrm>
      </p:grpSpPr>
      <p:sp>
        <p:nvSpPr>
          <p:cNvPr id="177" name="Shape 177"/>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Variable Importance</a:t>
            </a:r>
          </a:p>
        </p:txBody>
      </p:sp>
      <p:grpSp>
        <p:nvGrpSpPr>
          <p:cNvPr id="178" name="Shape 178"/>
          <p:cNvGrpSpPr/>
          <p:nvPr/>
        </p:nvGrpSpPr>
        <p:grpSpPr>
          <a:xfrm>
            <a:off y="1828800" x="2360611"/>
            <a:ext cy="4206882" cx="4419599"/>
            <a:chOff y="0" x="0"/>
            <a:chExt cy="3274694" cx="2859785"/>
          </a:xfrm>
        </p:grpSpPr>
        <p:sp>
          <p:nvSpPr>
            <p:cNvPr id="179" name="Shape 179"/>
            <p:cNvSpPr/>
            <p:nvPr/>
          </p:nvSpPr>
          <p:spPr>
            <a:xfrm>
              <a:off y="2904007" x="0"/>
              <a:ext cy="249986" cx="695097"/>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Parch</a:t>
              </a:r>
            </a:p>
          </p:txBody>
        </p:sp>
        <p:sp>
          <p:nvSpPr>
            <p:cNvPr id="180" name="Shape 180"/>
            <p:cNvSpPr/>
            <p:nvPr/>
          </p:nvSpPr>
          <p:spPr>
            <a:xfrm>
              <a:off y="2606318" x="0"/>
              <a:ext cy="249986" cx="72104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SibSp</a:t>
              </a:r>
            </a:p>
          </p:txBody>
        </p:sp>
        <p:sp>
          <p:nvSpPr>
            <p:cNvPr id="181" name="Shape 181"/>
            <p:cNvSpPr/>
            <p:nvPr/>
          </p:nvSpPr>
          <p:spPr>
            <a:xfrm>
              <a:off y="2308631" x="0"/>
              <a:ext cy="249986" cx="123020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Embarked</a:t>
              </a:r>
            </a:p>
          </p:txBody>
        </p:sp>
        <p:sp>
          <p:nvSpPr>
            <p:cNvPr id="182" name="Shape 182"/>
            <p:cNvSpPr/>
            <p:nvPr/>
          </p:nvSpPr>
          <p:spPr>
            <a:xfrm>
              <a:off y="2010942" x="0"/>
              <a:ext cy="249986" cx="130371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FamilySize</a:t>
              </a:r>
            </a:p>
          </p:txBody>
        </p:sp>
        <p:sp>
          <p:nvSpPr>
            <p:cNvPr id="183" name="Shape 183"/>
            <p:cNvSpPr/>
            <p:nvPr/>
          </p:nvSpPr>
          <p:spPr>
            <a:xfrm>
              <a:off y="1713255" x="0"/>
              <a:ext cy="249986" cx="480786"/>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Age</a:t>
              </a:r>
            </a:p>
          </p:txBody>
        </p:sp>
        <p:sp>
          <p:nvSpPr>
            <p:cNvPr id="184" name="Shape 184"/>
            <p:cNvSpPr/>
            <p:nvPr/>
          </p:nvSpPr>
          <p:spPr>
            <a:xfrm>
              <a:off y="1415566" x="0"/>
              <a:ext cy="249986" cx="45754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Sex</a:t>
              </a:r>
            </a:p>
          </p:txBody>
        </p:sp>
        <p:sp>
          <p:nvSpPr>
            <p:cNvPr id="185" name="Shape 185"/>
            <p:cNvSpPr/>
            <p:nvPr/>
          </p:nvSpPr>
          <p:spPr>
            <a:xfrm>
              <a:off y="1117879" x="0"/>
              <a:ext cy="249986" cx="1202639"/>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FamilyID2</a:t>
              </a:r>
            </a:p>
          </p:txBody>
        </p:sp>
        <p:sp>
          <p:nvSpPr>
            <p:cNvPr id="186" name="Shape 186"/>
            <p:cNvSpPr/>
            <p:nvPr/>
          </p:nvSpPr>
          <p:spPr>
            <a:xfrm>
              <a:off y="820191" x="0"/>
              <a:ext cy="249986" cx="79590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Pclass</a:t>
              </a:r>
            </a:p>
          </p:txBody>
        </p:sp>
        <p:sp>
          <p:nvSpPr>
            <p:cNvPr id="187" name="Shape 187"/>
            <p:cNvSpPr/>
            <p:nvPr/>
          </p:nvSpPr>
          <p:spPr>
            <a:xfrm>
              <a:off y="522502" x="0"/>
              <a:ext cy="249986" cx="54213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Fare</a:t>
              </a:r>
            </a:p>
          </p:txBody>
        </p:sp>
        <p:sp>
          <p:nvSpPr>
            <p:cNvPr id="188" name="Shape 188"/>
            <p:cNvSpPr/>
            <p:nvPr/>
          </p:nvSpPr>
          <p:spPr>
            <a:xfrm>
              <a:off y="224814" x="0"/>
              <a:ext cy="249986" cx="51051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Title</a:t>
              </a:r>
            </a:p>
          </p:txBody>
        </p:sp>
        <p:sp>
          <p:nvSpPr>
            <p:cNvPr id="189" name="Shape 189"/>
            <p:cNvSpPr/>
            <p:nvPr/>
          </p:nvSpPr>
          <p:spPr>
            <a:xfrm>
              <a:off y="2977007"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0" name="Shape 190"/>
            <p:cNvSpPr/>
            <p:nvPr/>
          </p:nvSpPr>
          <p:spPr>
            <a:xfrm>
              <a:off y="2679318"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1" name="Shape 191"/>
            <p:cNvSpPr/>
            <p:nvPr/>
          </p:nvSpPr>
          <p:spPr>
            <a:xfrm>
              <a:off y="2381631"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2" name="Shape 192"/>
            <p:cNvSpPr/>
            <p:nvPr/>
          </p:nvSpPr>
          <p:spPr>
            <a:xfrm>
              <a:off y="2083942"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3" name="Shape 193"/>
            <p:cNvSpPr/>
            <p:nvPr/>
          </p:nvSpPr>
          <p:spPr>
            <a:xfrm>
              <a:off y="1786255"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4" name="Shape 194"/>
            <p:cNvSpPr/>
            <p:nvPr/>
          </p:nvSpPr>
          <p:spPr>
            <a:xfrm>
              <a:off y="1488440"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5" name="Shape 195"/>
            <p:cNvSpPr/>
            <p:nvPr/>
          </p:nvSpPr>
          <p:spPr>
            <a:xfrm>
              <a:off y="1190751"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6" name="Shape 196"/>
            <p:cNvSpPr/>
            <p:nvPr/>
          </p:nvSpPr>
          <p:spPr>
            <a:xfrm>
              <a:off y="893063"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7" name="Shape 197"/>
            <p:cNvSpPr/>
            <p:nvPr/>
          </p:nvSpPr>
          <p:spPr>
            <a:xfrm>
              <a:off y="595375"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8" name="Shape 198"/>
            <p:cNvSpPr/>
            <p:nvPr/>
          </p:nvSpPr>
          <p:spPr>
            <a:xfrm>
              <a:off y="297687"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9" name="Shape 199"/>
            <p:cNvSpPr/>
            <p:nvPr/>
          </p:nvSpPr>
          <p:spPr>
            <a:xfrm>
              <a:off y="3274694" x="1103121"/>
              <a:ext cy="0" cx="1366011"/>
            </a:xfrm>
            <a:custGeom>
              <a:pathLst>
                <a:path w="1366012" extrusionOk="0" h="1">
                  <a:moveTo>
                    <a:pt y="0" x="0"/>
                  </a:moveTo>
                  <a:lnTo>
                    <a:pt y="0" x="1366012"/>
                  </a:lnTo>
                </a:path>
              </a:pathLst>
            </a:custGeom>
            <a:noFill/>
            <a:ln w="9525" cap="rnd">
              <a:solidFill>
                <a:srgbClr val="000000"/>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200" name="Shape 200"/>
            <p:cNvSpPr/>
            <p:nvPr/>
          </p:nvSpPr>
          <p:spPr>
            <a:xfrm>
              <a:off y="0" x="802004"/>
              <a:ext cy="3274694" cx="2057780"/>
            </a:xfrm>
            <a:custGeom>
              <a:pathLst>
                <a:path w="2057781" extrusionOk="0" h="3274695">
                  <a:moveTo>
                    <a:pt y="3274695" x="0"/>
                  </a:moveTo>
                  <a:lnTo>
                    <a:pt y="3274695" x="2057781"/>
                  </a:lnTo>
                  <a:lnTo>
                    <a:pt y="0" x="2057781"/>
                  </a:lnTo>
                  <a:lnTo>
                    <a:pt y="0" x="0"/>
                  </a:lnTo>
                  <a:lnTo>
                    <a:pt y="3274695" x="0"/>
                  </a:lnTo>
                </a:path>
              </a:pathLst>
            </a:custGeom>
            <a:noFill/>
            <a:ln w="9525" cap="rnd">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grpSp>
      <p:pic>
        <p:nvPicPr>
          <p:cNvPr id="201" name="Shape 201"/>
          <p:cNvPicPr preferRelativeResize="0"/>
          <p:nvPr/>
        </p:nvPicPr>
        <p:blipFill rotWithShape="1">
          <a:blip r:embed="rId3">
            <a:alphaModFix/>
          </a:blip>
          <a:srcRect t="0" b="0" r="0" l="0"/>
          <a:stretch/>
        </p:blipFill>
        <p:spPr>
          <a:xfrm>
            <a:off y="5479560" x="3353064"/>
            <a:ext cy="330409" cx="284836"/>
          </a:xfrm>
          <a:prstGeom prst="rect">
            <a:avLst/>
          </a:prstGeom>
          <a:noFill/>
          <a:ln>
            <a:noFill/>
          </a:ln>
        </p:spPr>
      </p:pic>
      <p:pic>
        <p:nvPicPr>
          <p:cNvPr id="202" name="Shape 202"/>
          <p:cNvPicPr preferRelativeResize="0"/>
          <p:nvPr/>
        </p:nvPicPr>
        <p:blipFill rotWithShape="1">
          <a:blip r:embed="rId3">
            <a:alphaModFix/>
          </a:blip>
          <a:srcRect t="0" b="0" r="0" l="0"/>
          <a:stretch/>
        </p:blipFill>
        <p:spPr>
          <a:xfrm>
            <a:off y="5064226" x="3353912"/>
            <a:ext cy="330409" cx="284836"/>
          </a:xfrm>
          <a:prstGeom prst="rect">
            <a:avLst/>
          </a:prstGeom>
          <a:noFill/>
          <a:ln>
            <a:noFill/>
          </a:ln>
        </p:spPr>
      </p:pic>
      <p:pic>
        <p:nvPicPr>
          <p:cNvPr id="203" name="Shape 203"/>
          <p:cNvPicPr preferRelativeResize="0"/>
          <p:nvPr/>
        </p:nvPicPr>
        <p:blipFill rotWithShape="1">
          <a:blip r:embed="rId3">
            <a:alphaModFix/>
          </a:blip>
          <a:srcRect t="0" b="0" r="0" l="0"/>
          <a:stretch/>
        </p:blipFill>
        <p:spPr>
          <a:xfrm>
            <a:off y="4722391" x="3348185"/>
            <a:ext cy="330409" cx="284836"/>
          </a:xfrm>
          <a:prstGeom prst="rect">
            <a:avLst/>
          </a:prstGeom>
          <a:noFill/>
          <a:ln>
            <a:noFill/>
          </a:ln>
        </p:spPr>
      </p:pic>
      <p:pic>
        <p:nvPicPr>
          <p:cNvPr id="204" name="Shape 204"/>
          <p:cNvPicPr preferRelativeResize="0"/>
          <p:nvPr/>
        </p:nvPicPr>
        <p:blipFill rotWithShape="1">
          <a:blip r:embed="rId3">
            <a:alphaModFix/>
          </a:blip>
          <a:srcRect t="0" b="0" r="0" l="0"/>
          <a:stretch/>
        </p:blipFill>
        <p:spPr>
          <a:xfrm>
            <a:off y="4340760" x="3353064"/>
            <a:ext cy="330409" cx="284836"/>
          </a:xfrm>
          <a:prstGeom prst="rect">
            <a:avLst/>
          </a:prstGeom>
          <a:noFill/>
          <a:ln>
            <a:noFill/>
          </a:ln>
        </p:spPr>
      </p:pic>
      <p:pic>
        <p:nvPicPr>
          <p:cNvPr id="205" name="Shape 205"/>
          <p:cNvPicPr preferRelativeResize="0"/>
          <p:nvPr/>
        </p:nvPicPr>
        <p:blipFill rotWithShape="1">
          <a:blip r:embed="rId3">
            <a:alphaModFix/>
          </a:blip>
          <a:srcRect t="0" b="0" r="0" l="0"/>
          <a:stretch/>
        </p:blipFill>
        <p:spPr>
          <a:xfrm>
            <a:off y="3960126" x="3351212"/>
            <a:ext cy="330409" cx="284836"/>
          </a:xfrm>
          <a:prstGeom prst="rect">
            <a:avLst/>
          </a:prstGeom>
          <a:noFill/>
          <a:ln>
            <a:noFill/>
          </a:ln>
        </p:spPr>
      </p:pic>
      <p:pic>
        <p:nvPicPr>
          <p:cNvPr id="206" name="Shape 206"/>
          <p:cNvPicPr preferRelativeResize="0"/>
          <p:nvPr/>
        </p:nvPicPr>
        <p:blipFill rotWithShape="1">
          <a:blip r:embed="rId3">
            <a:alphaModFix/>
          </a:blip>
          <a:srcRect t="0" b="0" r="0" l="0"/>
          <a:stretch/>
        </p:blipFill>
        <p:spPr>
          <a:xfrm>
            <a:off y="3570605" x="3351212"/>
            <a:ext cy="330409" cx="284836"/>
          </a:xfrm>
          <a:prstGeom prst="rect">
            <a:avLst/>
          </a:prstGeom>
          <a:noFill/>
          <a:ln>
            <a:noFill/>
          </a:ln>
        </p:spPr>
      </p:pic>
      <p:pic>
        <p:nvPicPr>
          <p:cNvPr id="207" name="Shape 207"/>
          <p:cNvPicPr preferRelativeResize="0"/>
          <p:nvPr/>
        </p:nvPicPr>
        <p:blipFill rotWithShape="1">
          <a:blip r:embed="rId3">
            <a:alphaModFix/>
          </a:blip>
          <a:srcRect t="0" b="0" r="0" l="0"/>
          <a:stretch/>
        </p:blipFill>
        <p:spPr>
          <a:xfrm>
            <a:off y="3186219" x="3351212"/>
            <a:ext cy="330409" cx="284836"/>
          </a:xfrm>
          <a:prstGeom prst="rect">
            <a:avLst/>
          </a:prstGeom>
          <a:noFill/>
          <a:ln>
            <a:noFill/>
          </a:ln>
        </p:spPr>
      </p:pic>
      <p:pic>
        <p:nvPicPr>
          <p:cNvPr id="208" name="Shape 208"/>
          <p:cNvPicPr preferRelativeResize="0"/>
          <p:nvPr/>
        </p:nvPicPr>
        <p:blipFill rotWithShape="1">
          <a:blip r:embed="rId3">
            <a:alphaModFix/>
          </a:blip>
          <a:srcRect t="0" b="0" r="0" l="0"/>
          <a:stretch/>
        </p:blipFill>
        <p:spPr>
          <a:xfrm>
            <a:off y="2809826" x="3351212"/>
            <a:ext cy="330409" cx="284836"/>
          </a:xfrm>
          <a:prstGeom prst="rect">
            <a:avLst/>
          </a:prstGeom>
          <a:noFill/>
          <a:ln>
            <a:noFill/>
          </a:ln>
        </p:spPr>
      </p:pic>
      <p:pic>
        <p:nvPicPr>
          <p:cNvPr id="209" name="Shape 209"/>
          <p:cNvPicPr preferRelativeResize="0"/>
          <p:nvPr/>
        </p:nvPicPr>
        <p:blipFill rotWithShape="1">
          <a:blip r:embed="rId3">
            <a:alphaModFix/>
          </a:blip>
          <a:srcRect t="0" b="0" r="0" l="0"/>
          <a:stretch/>
        </p:blipFill>
        <p:spPr>
          <a:xfrm>
            <a:off y="2426497" x="3351212"/>
            <a:ext cy="330409" cx="284836"/>
          </a:xfrm>
          <a:prstGeom prst="rect">
            <a:avLst/>
          </a:prstGeom>
          <a:noFill/>
          <a:ln>
            <a:noFill/>
          </a:ln>
        </p:spPr>
      </p:pic>
      <p:pic>
        <p:nvPicPr>
          <p:cNvPr id="210" name="Shape 210"/>
          <p:cNvPicPr preferRelativeResize="0"/>
          <p:nvPr/>
        </p:nvPicPr>
        <p:blipFill rotWithShape="1">
          <a:blip r:embed="rId3">
            <a:alphaModFix/>
          </a:blip>
          <a:srcRect t="0" b="0" r="0" l="0"/>
          <a:stretch/>
        </p:blipFill>
        <p:spPr>
          <a:xfrm>
            <a:off y="2043057" x="3351212"/>
            <a:ext cy="330409" cx="284836"/>
          </a:xfrm>
          <a:prstGeom prst="rect">
            <a:avLst/>
          </a:prstGeom>
          <a:noFill/>
          <a:ln>
            <a:noFill/>
          </a:ln>
        </p:spPr>
      </p:pic>
      <p:pic>
        <p:nvPicPr>
          <p:cNvPr id="211" name="Shape 211"/>
          <p:cNvPicPr preferRelativeResize="0"/>
          <p:nvPr/>
        </p:nvPicPr>
        <p:blipFill rotWithShape="1">
          <a:blip r:embed="rId4">
            <a:alphaModFix/>
          </a:blip>
          <a:srcRect t="0" b="0" r="0" l="0"/>
          <a:stretch/>
        </p:blipFill>
        <p:spPr>
          <a:xfrm>
            <a:off y="2105910" x="7161211"/>
            <a:ext cy="3127645" cx="474732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pic>
        <p:nvPicPr>
          <p:cNvPr id="217" name="Shape 217"/>
          <p:cNvPicPr preferRelativeResize="0"/>
          <p:nvPr/>
        </p:nvPicPr>
        <p:blipFill rotWithShape="1">
          <a:blip r:embed="rId3">
            <a:alphaModFix/>
          </a:blip>
          <a:srcRect t="0" b="0" r="0" l="0"/>
          <a:stretch/>
        </p:blipFill>
        <p:spPr>
          <a:xfrm>
            <a:off y="2476500" x="1612899"/>
            <a:ext cy="1904999" cx="89630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Overview</a:t>
            </a:r>
          </a:p>
        </p:txBody>
      </p:sp>
      <p:sp>
        <p:nvSpPr>
          <p:cNvPr id="97" name="Shape 97"/>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Background </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Data</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Methods</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Results</a:t>
            </a:r>
          </a:p>
        </p:txBody>
      </p:sp>
      <p:pic>
        <p:nvPicPr>
          <p:cNvPr id="98" name="Shape 98"/>
          <p:cNvPicPr preferRelativeResize="0"/>
          <p:nvPr/>
        </p:nvPicPr>
        <p:blipFill rotWithShape="1">
          <a:blip r:embed="rId3">
            <a:alphaModFix/>
          </a:blip>
          <a:srcRect t="0" b="0" r="0" l="0"/>
          <a:stretch/>
        </p:blipFill>
        <p:spPr>
          <a:xfrm>
            <a:off y="1828800" x="4494212"/>
            <a:ext cy="3283151" cx="731361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Background</a:t>
            </a:r>
          </a:p>
        </p:txBody>
      </p:sp>
      <p:sp>
        <p:nvSpPr>
          <p:cNvPr id="105" name="Shape 105"/>
          <p:cNvSpPr txBox="1"/>
          <p:nvPr>
            <p:ph idx="1" type="body"/>
          </p:nvPr>
        </p:nvSpPr>
        <p:spPr>
          <a:xfrm>
            <a:off y="1828800" x="1979613"/>
            <a:ext cy="4419599" cx="7315200"/>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Maiden Voyage from Southampton, UK to New York, NY on April 10, 1912.</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1,317 passengers onboard.</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Manned by a crew of 885.</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Struck an iceberg on April 14, 1912 at         11:40 PM.</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1,504 people died with a survival rate of approximately 31.70%</a:t>
            </a:r>
          </a:p>
        </p:txBody>
      </p:sp>
      <p:pic>
        <p:nvPicPr>
          <p:cNvPr id="106" name="Shape 106"/>
          <p:cNvPicPr preferRelativeResize="0"/>
          <p:nvPr/>
        </p:nvPicPr>
        <p:blipFill rotWithShape="1">
          <a:blip r:embed="rId3">
            <a:alphaModFix/>
          </a:blip>
          <a:srcRect t="0" b="0" r="0" l="0"/>
          <a:stretch/>
        </p:blipFill>
        <p:spPr>
          <a:xfrm>
            <a:off y="2392400" x="8837611"/>
            <a:ext cy="1675506" cx="297867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r"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Evacuation</a:t>
            </a:r>
          </a:p>
        </p:txBody>
      </p:sp>
      <p:sp>
        <p:nvSpPr>
          <p:cNvPr id="113" name="Shape 113"/>
          <p:cNvSpPr txBox="1"/>
          <p:nvPr>
            <p:ph idx="1" type="body"/>
          </p:nvPr>
        </p:nvSpPr>
        <p:spPr>
          <a:xfrm>
            <a:off y="1905000" x="7389811"/>
            <a:ext cy="4419599" cx="4419599"/>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As was (and still is) common, the evacuation took a “Women and Children first” policy.</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The ship took 2 hours and 40 minutes to sink.</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Twenty two lifeboats were onboard which could hold a total of 1,178 people.</a:t>
            </a:r>
          </a:p>
          <a:p>
            <a:pPr algn="l" rtl="0" lvl="0" marR="0" indent="-101918" marL="223838">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14" name="Shape 114"/>
          <p:cNvPicPr preferRelativeResize="0"/>
          <p:nvPr/>
        </p:nvPicPr>
        <p:blipFill rotWithShape="1">
          <a:blip r:embed="rId3">
            <a:alphaModFix/>
          </a:blip>
          <a:srcRect t="0" b="0" r="0" l="0"/>
          <a:stretch/>
        </p:blipFill>
        <p:spPr>
          <a:xfrm>
            <a:off y="1752600" x="1370012"/>
            <a:ext cy="3035531" cx="553754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Data</a:t>
            </a:r>
          </a:p>
        </p:txBody>
      </p:sp>
      <p:sp>
        <p:nvSpPr>
          <p:cNvPr id="121" name="Shape 121"/>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285750" marL="285750">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Obtained from </a:t>
            </a:r>
          </a:p>
          <a:p>
            <a:pPr algn="l" rtl="0" lvl="0" marR="0" indent="-285750" marL="285750">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Divided into a training set of 891 passengers and a test set of 418 passengers.</a:t>
            </a:r>
          </a:p>
          <a:p>
            <a:pPr algn="l" rtl="0" lvl="0" marR="0" indent="-285750" marL="285750">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Contained identifying information for each passenger</a:t>
            </a:r>
          </a:p>
          <a:p>
            <a:pPr algn="l" rtl="0" lvl="0" marR="0" indent="-163830" marL="28575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101918" marL="223838">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22" name="Shape 122"/>
          <p:cNvPicPr preferRelativeResize="0"/>
          <p:nvPr/>
        </p:nvPicPr>
        <p:blipFill rotWithShape="1">
          <a:blip r:embed="rId3">
            <a:alphaModFix/>
          </a:blip>
          <a:srcRect t="0" b="0" r="0" l="0"/>
          <a:stretch/>
        </p:blipFill>
        <p:spPr>
          <a:xfrm>
            <a:off y="4343400" x="1488370"/>
            <a:ext cy="1128748" cx="10126481"/>
          </a:xfrm>
          <a:prstGeom prst="rect">
            <a:avLst/>
          </a:prstGeom>
          <a:noFill/>
          <a:ln>
            <a:noFill/>
          </a:ln>
        </p:spPr>
      </p:pic>
      <p:pic>
        <p:nvPicPr>
          <p:cNvPr id="123" name="Shape 123"/>
          <p:cNvPicPr preferRelativeResize="0"/>
          <p:nvPr/>
        </p:nvPicPr>
        <p:blipFill rotWithShape="1">
          <a:blip r:embed="rId4">
            <a:alphaModFix/>
          </a:blip>
          <a:srcRect t="0" b="0" r="0" l="0"/>
          <a:stretch/>
        </p:blipFill>
        <p:spPr>
          <a:xfrm>
            <a:off y="1728216" x="4572000"/>
            <a:ext cy="594359" cx="130759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Methods</a:t>
            </a:r>
          </a:p>
        </p:txBody>
      </p:sp>
      <p:sp>
        <p:nvSpPr>
          <p:cNvPr id="130" name="Shape 130"/>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      						 Excel</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Python – Random Forest</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r" rtl="0" lvl="0" marR="0" indent="0" marL="0">
              <a:lnSpc>
                <a:spcPct val="90000"/>
              </a:lnSpc>
              <a:spcBef>
                <a:spcPts val="180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R – Decision Tree &amp; Random Forest</a:t>
            </a:r>
          </a:p>
        </p:txBody>
      </p:sp>
      <p:pic>
        <p:nvPicPr>
          <p:cNvPr id="131" name="Shape 131"/>
          <p:cNvPicPr preferRelativeResize="0"/>
          <p:nvPr/>
        </p:nvPicPr>
        <p:blipFill rotWithShape="1">
          <a:blip r:embed="rId3">
            <a:alphaModFix/>
          </a:blip>
          <a:srcRect t="0" b="0" r="0" l="0"/>
          <a:stretch/>
        </p:blipFill>
        <p:spPr>
          <a:xfrm>
            <a:off y="990600" x="5134755"/>
            <a:ext cy="1904999" cx="1904999"/>
          </a:xfrm>
          <a:prstGeom prst="rect">
            <a:avLst/>
          </a:prstGeom>
          <a:noFill/>
          <a:ln>
            <a:noFill/>
          </a:ln>
        </p:spPr>
      </p:pic>
      <p:pic>
        <p:nvPicPr>
          <p:cNvPr id="132" name="Shape 132"/>
          <p:cNvPicPr preferRelativeResize="0"/>
          <p:nvPr/>
        </p:nvPicPr>
        <p:blipFill rotWithShape="1">
          <a:blip r:embed="rId4">
            <a:alphaModFix/>
          </a:blip>
          <a:srcRect t="0" b="0" r="0" l="0"/>
          <a:stretch/>
        </p:blipFill>
        <p:spPr>
          <a:xfrm>
            <a:off y="2514600" x="7618411"/>
            <a:ext cy="2392363" cx="2392363"/>
          </a:xfrm>
          <a:prstGeom prst="rect">
            <a:avLst/>
          </a:prstGeom>
          <a:noFill/>
          <a:ln>
            <a:noFill/>
          </a:ln>
        </p:spPr>
      </p:pic>
      <p:pic>
        <p:nvPicPr>
          <p:cNvPr id="133" name="Shape 133"/>
          <p:cNvPicPr preferRelativeResize="0"/>
          <p:nvPr/>
        </p:nvPicPr>
        <p:blipFill rotWithShape="1">
          <a:blip r:embed="rId5">
            <a:alphaModFix/>
          </a:blip>
          <a:srcRect t="0" b="0" r="0" l="0"/>
          <a:stretch/>
        </p:blipFill>
        <p:spPr>
          <a:xfrm>
            <a:off y="4419600" x="2735905"/>
            <a:ext cy="1828800" cx="240736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1616074" x="2436811"/>
            <a:ext cy="2727325" cx="7315197"/>
          </a:xfrm>
          <a:prstGeom prst="rect">
            <a:avLst/>
          </a:prstGeom>
          <a:noFill/>
          <a:ln>
            <a:noFill/>
          </a:ln>
        </p:spPr>
        <p:txBody>
          <a:bodyPr bIns="45700" rIns="91425" lIns="91425" tIns="45700" anchor="b" anchorCtr="0">
            <a:noAutofit/>
          </a:bodyPr>
          <a:lstStyle/>
          <a:p>
            <a:pPr algn="ctr" rtl="0" lvl="0" marR="0" indent="0" marL="0">
              <a:lnSpc>
                <a:spcPct val="80000"/>
              </a:lnSpc>
              <a:spcBef>
                <a:spcPts val="0"/>
              </a:spcBef>
              <a:buClr>
                <a:schemeClr val="lt1"/>
              </a:buClr>
              <a:buSzPct val="25000"/>
              <a:buFont typeface="Questrial"/>
              <a:buNone/>
            </a:pPr>
            <a:r>
              <a:rPr strike="noStrike" u="none" b="0" cap="none" baseline="0" sz="11500" lang="en-US" i="0">
                <a:solidFill>
                  <a:schemeClr val="lt1"/>
                </a:solidFill>
                <a:latin typeface="Questrial"/>
                <a:ea typeface="Questrial"/>
                <a:cs typeface="Questrial"/>
                <a:sym typeface="Questrial"/>
              </a:rPr>
              <a:t>Results</a:t>
            </a:r>
          </a:p>
        </p:txBody>
      </p:sp>
      <p:sp>
        <p:nvSpPr>
          <p:cNvPr id="140" name="Shape 140"/>
          <p:cNvSpPr txBox="1"/>
          <p:nvPr>
            <p:ph idx="1" type="body"/>
          </p:nvPr>
        </p:nvSpPr>
        <p:spPr>
          <a:xfrm>
            <a:off y="4495800" x="2436814"/>
            <a:ext cy="1673224" cx="7315197"/>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2"/>
              </a:buClr>
              <a:buFont typeface="Arial"/>
              <a:buNone/>
            </a:pPr>
            <a:r>
              <a:t/>
            </a:r>
            <a:endParaRPr strike="noStrike" u="none" b="0" cap="none" baseline="0" sz="2400" i="0">
              <a:solidFill>
                <a:schemeClr val="lt2"/>
              </a:solidFill>
              <a:latin typeface="Questrial"/>
              <a:ea typeface="Questrial"/>
              <a:cs typeface="Questrial"/>
              <a:sym typeface="Quest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914400" x="1979611"/>
            <a:ext cy="685799" cx="9220200"/>
          </a:xfrm>
          <a:prstGeom prst="rect">
            <a:avLst/>
          </a:prstGeom>
          <a:noFill/>
          <a:ln>
            <a:noFill/>
          </a:ln>
        </p:spPr>
        <p:txBody>
          <a:bodyPr bIns="45700" rIns="91425" lIns="91425" tIns="45700" anchor="b" anchorCtr="0">
            <a:noAutofit/>
          </a:bodyPr>
          <a:lstStyle/>
          <a:p>
            <a:pPr algn="ctr" rtl="0" lvl="0" marR="0" indent="0" marL="0">
              <a:lnSpc>
                <a:spcPct val="90000"/>
              </a:lnSpc>
              <a:spcBef>
                <a:spcPts val="0"/>
              </a:spcBef>
              <a:buClr>
                <a:schemeClr val="lt1"/>
              </a:buClr>
              <a:buSzPct val="25000"/>
              <a:buFont typeface="Questrial"/>
              <a:buNone/>
            </a:pPr>
            <a:r>
              <a:rPr strike="noStrike" u="none" b="0" cap="none" baseline="0" sz="3250" lang="en-US" i="0">
                <a:solidFill>
                  <a:schemeClr val="lt1"/>
                </a:solidFill>
                <a:latin typeface="Questrial"/>
                <a:ea typeface="Questrial"/>
                <a:cs typeface="Questrial"/>
                <a:sym typeface="Questrial"/>
              </a:rPr>
              <a:t>Survival Rates by Age, Sex, and Class</a:t>
            </a:r>
            <a:br>
              <a:rPr strike="noStrike" u="none" b="0" cap="none" baseline="0" sz="3250" lang="en-US" i="0">
                <a:solidFill>
                  <a:schemeClr val="lt1"/>
                </a:solidFill>
                <a:latin typeface="Questrial"/>
                <a:ea typeface="Questrial"/>
                <a:cs typeface="Questrial"/>
                <a:sym typeface="Questrial"/>
              </a:rPr>
            </a:br>
            <a:r>
              <a:rPr strike="noStrike" u="none" b="0" cap="none" baseline="0" sz="2000" lang="en-US" i="0">
                <a:solidFill>
                  <a:schemeClr val="lt1"/>
                </a:solidFill>
                <a:latin typeface="Questrial"/>
                <a:ea typeface="Questrial"/>
                <a:cs typeface="Questrial"/>
                <a:sym typeface="Questrial"/>
              </a:rPr>
              <a:t>(Child &lt; 18 Years Old)</a:t>
            </a:r>
          </a:p>
        </p:txBody>
      </p:sp>
      <p:pic>
        <p:nvPicPr>
          <p:cNvPr id="147" name="Shape 147"/>
          <p:cNvPicPr preferRelativeResize="0"/>
          <p:nvPr/>
        </p:nvPicPr>
        <p:blipFill rotWithShape="1">
          <a:blip r:embed="rId3">
            <a:alphaModFix/>
          </a:blip>
          <a:srcRect t="0" b="0" r="0" l="0"/>
          <a:stretch/>
        </p:blipFill>
        <p:spPr>
          <a:xfrm>
            <a:off y="1828800" x="1979613"/>
            <a:ext cy="4419599" cx="9144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838200" x="1979611"/>
            <a:ext cy="762000" cx="3352799"/>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Decision Trees</a:t>
            </a:r>
          </a:p>
        </p:txBody>
      </p:sp>
      <p:sp>
        <p:nvSpPr>
          <p:cNvPr id="154" name="Shape 154"/>
          <p:cNvSpPr txBox="1"/>
          <p:nvPr>
            <p:ph idx="1" type="body"/>
          </p:nvPr>
        </p:nvSpPr>
        <p:spPr>
          <a:xfrm>
            <a:off y="2286000" x="1446212"/>
            <a:ext cy="4419599" cx="4419599"/>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000" lang="en-US" i="0">
                <a:solidFill>
                  <a:schemeClr val="lt1"/>
                </a:solidFill>
                <a:latin typeface="Questrial"/>
                <a:ea typeface="Questrial"/>
                <a:cs typeface="Questrial"/>
                <a:sym typeface="Questrial"/>
              </a:rPr>
              <a:t>A decision tree is a simple classification method.</a:t>
            </a:r>
          </a:p>
          <a:p>
            <a:pPr algn="l" rtl="0" lvl="0" marR="0" indent="-223838" marL="223838">
              <a:lnSpc>
                <a:spcPct val="90000"/>
              </a:lnSpc>
              <a:spcBef>
                <a:spcPts val="1800"/>
              </a:spcBef>
              <a:buClr>
                <a:schemeClr val="lt1"/>
              </a:buClr>
              <a:buSzPct val="80000"/>
              <a:buFont typeface="Arial"/>
              <a:buChar char="•"/>
            </a:pPr>
            <a:r>
              <a:rPr strike="noStrike" u="none" b="0" cap="none" baseline="0" sz="2000" lang="en-US" i="0">
                <a:solidFill>
                  <a:schemeClr val="lt1"/>
                </a:solidFill>
                <a:latin typeface="Questrial"/>
                <a:ea typeface="Questrial"/>
                <a:cs typeface="Questrial"/>
                <a:sym typeface="Questrial"/>
              </a:rPr>
              <a:t>Data point starts at the top (root) node and works through the tree until classified.</a:t>
            </a:r>
          </a:p>
        </p:txBody>
      </p:sp>
      <p:pic>
        <p:nvPicPr>
          <p:cNvPr id="155" name="Shape 155"/>
          <p:cNvPicPr preferRelativeResize="0"/>
          <p:nvPr/>
        </p:nvPicPr>
        <p:blipFill rotWithShape="1">
          <a:blip r:embed="rId3">
            <a:alphaModFix/>
          </a:blip>
          <a:srcRect t="0" b="0" r="0" l="0"/>
          <a:stretch/>
        </p:blipFill>
        <p:spPr>
          <a:xfrm>
            <a:off y="1981200" x="6323012"/>
            <a:ext cy="2723336" cx="547273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Ocean Waves 16x9">
  <a:themeElements>
    <a:clrScheme name="Ocean Waves">
      <a:dk1>
        <a:srgbClr val="000000"/>
      </a:dk1>
      <a:lt1>
        <a:srgbClr val="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