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5" r:id="rId3"/>
    <p:sldId id="308" r:id="rId4"/>
    <p:sldId id="314" r:id="rId5"/>
    <p:sldId id="321" r:id="rId6"/>
    <p:sldId id="318" r:id="rId7"/>
    <p:sldId id="309" r:id="rId8"/>
    <p:sldId id="319" r:id="rId9"/>
    <p:sldId id="320" r:id="rId10"/>
    <p:sldId id="310" r:id="rId11"/>
    <p:sldId id="311" r:id="rId12"/>
    <p:sldId id="312" r:id="rId13"/>
    <p:sldId id="313" r:id="rId14"/>
    <p:sldId id="315" r:id="rId15"/>
    <p:sldId id="316" r:id="rId16"/>
    <p:sldId id="31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Class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softEdge rad="0"/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Male Children</c:v>
                </c:pt>
                <c:pt idx="1">
                  <c:v>Female Children</c:v>
                </c:pt>
                <c:pt idx="2">
                  <c:v>Male Adults</c:v>
                </c:pt>
                <c:pt idx="3">
                  <c:v>Female Adults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0.33333333333333331</c:v>
                </c:pt>
                <c:pt idx="1">
                  <c:v>0.93333333333333335</c:v>
                </c:pt>
                <c:pt idx="2">
                  <c:v>0.37755102040816324</c:v>
                </c:pt>
                <c:pt idx="3">
                  <c:v>0.97468354430379744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 Class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Male Children</c:v>
                </c:pt>
                <c:pt idx="1">
                  <c:v>Female Children</c:v>
                </c:pt>
                <c:pt idx="2">
                  <c:v>Male Adults</c:v>
                </c:pt>
                <c:pt idx="3">
                  <c:v>Female Adults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1</c:v>
                </c:pt>
                <c:pt idx="2">
                  <c:v>6.8181818181818177E-2</c:v>
                </c:pt>
                <c:pt idx="3">
                  <c:v>0.90625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 Class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Male Children</c:v>
                </c:pt>
                <c:pt idx="1">
                  <c:v>Female Children</c:v>
                </c:pt>
                <c:pt idx="2">
                  <c:v>Male Adults</c:v>
                </c:pt>
                <c:pt idx="3">
                  <c:v>Female Adults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0.14503816793893129</c:v>
                </c:pt>
                <c:pt idx="1">
                  <c:v>0.57333333333333336</c:v>
                </c:pt>
                <c:pt idx="2">
                  <c:v>0.12962962962962962</c:v>
                </c:pt>
                <c:pt idx="3">
                  <c:v>0.42028985507246375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88588032"/>
        <c:axId val="688581504"/>
      </c:barChart>
      <c:catAx>
        <c:axId val="688588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581504"/>
        <c:crosses val="autoZero"/>
        <c:auto val="1"/>
        <c:lblAlgn val="ctr"/>
        <c:lblOffset val="100"/>
        <c:noMultiLvlLbl val="0"/>
      </c:catAx>
      <c:valAx>
        <c:axId val="688581504"/>
        <c:scaling>
          <c:orientation val="minMax"/>
          <c:max val="1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58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2B57A-F014-40B3-A5EC-DADC3EAF41BA}" type="doc">
      <dgm:prSet loTypeId="urn:microsoft.com/office/officeart/2009/3/layout/CircleRelationship" loCatId="relationship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6F951D7-6E5F-4AA4-B056-66597C584DBC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BB665518-F4CB-4664-8A91-1E04EA8115F9}" type="parTrans" cxnId="{B4031DDF-EDF8-492F-84E9-5C17AB3F3F23}">
      <dgm:prSet/>
      <dgm:spPr/>
      <dgm:t>
        <a:bodyPr/>
        <a:lstStyle/>
        <a:p>
          <a:endParaRPr lang="en-US"/>
        </a:p>
      </dgm:t>
    </dgm:pt>
    <dgm:pt modelId="{06B0F2FE-104F-4F28-9B99-50E01924EF37}" type="sibTrans" cxnId="{B4031DDF-EDF8-492F-84E9-5C17AB3F3F23}">
      <dgm:prSet/>
      <dgm:spPr/>
      <dgm:t>
        <a:bodyPr/>
        <a:lstStyle/>
        <a:p>
          <a:endParaRPr lang="en-US"/>
        </a:p>
      </dgm:t>
    </dgm:pt>
    <dgm:pt modelId="{824BAAC3-F14D-477D-A652-FB17A4290F53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E315F99-3E4B-4704-B953-5CB3CAD7A6CF}" type="parTrans" cxnId="{53A8BD7F-EBC0-4B81-B9A6-293A26E2BC02}">
      <dgm:prSet/>
      <dgm:spPr/>
      <dgm:t>
        <a:bodyPr/>
        <a:lstStyle/>
        <a:p>
          <a:endParaRPr lang="en-US"/>
        </a:p>
      </dgm:t>
    </dgm:pt>
    <dgm:pt modelId="{25C5FD39-215B-4E4C-B973-6B73F257F7D9}" type="sibTrans" cxnId="{53A8BD7F-EBC0-4B81-B9A6-293A26E2BC02}">
      <dgm:prSet/>
      <dgm:spPr/>
      <dgm:t>
        <a:bodyPr/>
        <a:lstStyle/>
        <a:p>
          <a:endParaRPr lang="en-US"/>
        </a:p>
      </dgm:t>
    </dgm:pt>
    <dgm:pt modelId="{C6736D8B-F045-429E-978A-DE0288C000E4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5F7604CA-8C92-4677-A8F9-C378134B90F2}" type="parTrans" cxnId="{0FFEBEA5-EC9C-4D31-8358-A8747A16FA9F}">
      <dgm:prSet/>
      <dgm:spPr/>
      <dgm:t>
        <a:bodyPr/>
        <a:lstStyle/>
        <a:p>
          <a:endParaRPr lang="en-US"/>
        </a:p>
      </dgm:t>
    </dgm:pt>
    <dgm:pt modelId="{ED1E4604-D1A8-49F1-BA13-DA4B6C489FBB}" type="sibTrans" cxnId="{0FFEBEA5-EC9C-4D31-8358-A8747A16FA9F}">
      <dgm:prSet/>
      <dgm:spPr/>
      <dgm:t>
        <a:bodyPr/>
        <a:lstStyle/>
        <a:p>
          <a:endParaRPr lang="en-US"/>
        </a:p>
      </dgm:t>
    </dgm:pt>
    <dgm:pt modelId="{EFE1E7E5-4EC9-488E-BEE0-202FEBE402D4}" type="pres">
      <dgm:prSet presAssocID="{5372B57A-F014-40B3-A5EC-DADC3EAF41B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BFBC9C9-180F-4080-8742-117BD70F2433}" type="pres">
      <dgm:prSet presAssocID="{46F951D7-6E5F-4AA4-B056-66597C584DB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F0DF86-1BA4-42DB-9A21-C011673ECFD8}" type="pres">
      <dgm:prSet presAssocID="{46F951D7-6E5F-4AA4-B056-66597C584DBC}" presName="Accent1" presStyleLbl="node1" presStyleIdx="0" presStyleCnt="13"/>
      <dgm:spPr/>
    </dgm:pt>
    <dgm:pt modelId="{A584A877-1B16-4CD3-9057-203230C80C1F}" type="pres">
      <dgm:prSet presAssocID="{46F951D7-6E5F-4AA4-B056-66597C584DBC}" presName="Accent2" presStyleLbl="node1" presStyleIdx="1" presStyleCnt="13"/>
      <dgm:spPr/>
    </dgm:pt>
    <dgm:pt modelId="{8FD78FC5-50F3-489B-B3D6-A5EBE678C7C4}" type="pres">
      <dgm:prSet presAssocID="{46F951D7-6E5F-4AA4-B056-66597C584DBC}" presName="Accent3" presStyleLbl="node1" presStyleIdx="2" presStyleCnt="13"/>
      <dgm:spPr/>
    </dgm:pt>
    <dgm:pt modelId="{DE8C8BAA-1C15-438B-9288-F88FBBDDDE8F}" type="pres">
      <dgm:prSet presAssocID="{46F951D7-6E5F-4AA4-B056-66597C584DBC}" presName="Accent4" presStyleLbl="node1" presStyleIdx="3" presStyleCnt="13"/>
      <dgm:spPr/>
    </dgm:pt>
    <dgm:pt modelId="{2089622D-D9F3-495C-842B-C16A32D55730}" type="pres">
      <dgm:prSet presAssocID="{46F951D7-6E5F-4AA4-B056-66597C584DBC}" presName="Accent5" presStyleLbl="node1" presStyleIdx="4" presStyleCnt="13"/>
      <dgm:spPr/>
    </dgm:pt>
    <dgm:pt modelId="{73605ABD-C782-4E0E-B491-F4872FDA54BD}" type="pres">
      <dgm:prSet presAssocID="{46F951D7-6E5F-4AA4-B056-66597C584DBC}" presName="Accent6" presStyleLbl="node1" presStyleIdx="5" presStyleCnt="13"/>
      <dgm:spPr/>
    </dgm:pt>
    <dgm:pt modelId="{A58F5BAE-737C-4966-A2FA-67224E4E9243}" type="pres">
      <dgm:prSet presAssocID="{824BAAC3-F14D-477D-A652-FB17A4290F53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1FB3728-731C-495D-92F4-810FA1C84230}" type="pres">
      <dgm:prSet presAssocID="{824BAAC3-F14D-477D-A652-FB17A4290F53}" presName="Accent7" presStyleCnt="0"/>
      <dgm:spPr/>
    </dgm:pt>
    <dgm:pt modelId="{6A08B149-93A3-4C6F-9A47-F6A43B335FF6}" type="pres">
      <dgm:prSet presAssocID="{824BAAC3-F14D-477D-A652-FB17A4290F53}" presName="AccentHold1" presStyleLbl="node1" presStyleIdx="7" presStyleCnt="13"/>
      <dgm:spPr/>
    </dgm:pt>
    <dgm:pt modelId="{0EB3CC55-5338-4DD9-85A5-22A72B408FC1}" type="pres">
      <dgm:prSet presAssocID="{824BAAC3-F14D-477D-A652-FB17A4290F53}" presName="Accent8" presStyleCnt="0"/>
      <dgm:spPr/>
    </dgm:pt>
    <dgm:pt modelId="{A1860FDF-A174-4CBB-A3C5-68E37343F4BF}" type="pres">
      <dgm:prSet presAssocID="{824BAAC3-F14D-477D-A652-FB17A4290F53}" presName="AccentHold2" presStyleLbl="node1" presStyleIdx="8" presStyleCnt="13"/>
      <dgm:spPr/>
    </dgm:pt>
    <dgm:pt modelId="{721B4F9A-2091-44AC-B9C1-F89E503D0E05}" type="pres">
      <dgm:prSet presAssocID="{C6736D8B-F045-429E-978A-DE0288C000E4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928AF51-643E-4D2D-AB1F-3A549474FA3A}" type="pres">
      <dgm:prSet presAssocID="{C6736D8B-F045-429E-978A-DE0288C000E4}" presName="Accent9" presStyleCnt="0"/>
      <dgm:spPr/>
    </dgm:pt>
    <dgm:pt modelId="{83976CA0-CE21-49A5-9646-77EF84D3B35A}" type="pres">
      <dgm:prSet presAssocID="{C6736D8B-F045-429E-978A-DE0288C000E4}" presName="AccentHold1" presStyleLbl="node1" presStyleIdx="10" presStyleCnt="13"/>
      <dgm:spPr/>
    </dgm:pt>
    <dgm:pt modelId="{8A084601-D363-4F23-BB9E-F8F87C47EBEC}" type="pres">
      <dgm:prSet presAssocID="{C6736D8B-F045-429E-978A-DE0288C000E4}" presName="Accent10" presStyleCnt="0"/>
      <dgm:spPr/>
    </dgm:pt>
    <dgm:pt modelId="{C8B9FDCE-4D0D-4C8C-B4C2-CC28FC313D30}" type="pres">
      <dgm:prSet presAssocID="{C6736D8B-F045-429E-978A-DE0288C000E4}" presName="AccentHold2" presStyleLbl="node1" presStyleIdx="11" presStyleCnt="13"/>
      <dgm:spPr/>
    </dgm:pt>
    <dgm:pt modelId="{A6C76812-B5FB-427D-BEF5-DA874CA18710}" type="pres">
      <dgm:prSet presAssocID="{C6736D8B-F045-429E-978A-DE0288C000E4}" presName="Accent11" presStyleCnt="0"/>
      <dgm:spPr/>
    </dgm:pt>
    <dgm:pt modelId="{FDDCFB1C-D008-46B6-A136-3247B5371653}" type="pres">
      <dgm:prSet presAssocID="{C6736D8B-F045-429E-978A-DE0288C000E4}" presName="AccentHold3" presStyleLbl="node1" presStyleIdx="12" presStyleCnt="13"/>
      <dgm:spPr/>
    </dgm:pt>
  </dgm:ptLst>
  <dgm:cxnLst>
    <dgm:cxn modelId="{E24E2FE0-70E7-4153-8814-C81D029C5734}" type="presOf" srcId="{824BAAC3-F14D-477D-A652-FB17A4290F53}" destId="{A58F5BAE-737C-4966-A2FA-67224E4E9243}" srcOrd="0" destOrd="0" presId="urn:microsoft.com/office/officeart/2009/3/layout/CircleRelationship"/>
    <dgm:cxn modelId="{53A8BD7F-EBC0-4B81-B9A6-293A26E2BC02}" srcId="{46F951D7-6E5F-4AA4-B056-66597C584DBC}" destId="{824BAAC3-F14D-477D-A652-FB17A4290F53}" srcOrd="0" destOrd="0" parTransId="{5E315F99-3E4B-4704-B953-5CB3CAD7A6CF}" sibTransId="{25C5FD39-215B-4E4C-B973-6B73F257F7D9}"/>
    <dgm:cxn modelId="{4B4E2D0A-8150-4FF4-BD56-699495CB2B50}" type="presOf" srcId="{5372B57A-F014-40B3-A5EC-DADC3EAF41BA}" destId="{EFE1E7E5-4EC9-488E-BEE0-202FEBE402D4}" srcOrd="0" destOrd="0" presId="urn:microsoft.com/office/officeart/2009/3/layout/CircleRelationship"/>
    <dgm:cxn modelId="{D253490B-7C64-4DB7-AA5C-2ADB753A8A40}" type="presOf" srcId="{C6736D8B-F045-429E-978A-DE0288C000E4}" destId="{721B4F9A-2091-44AC-B9C1-F89E503D0E05}" srcOrd="0" destOrd="0" presId="urn:microsoft.com/office/officeart/2009/3/layout/CircleRelationship"/>
    <dgm:cxn modelId="{4F3CEEF9-520D-4B35-A808-5F3F72026C6F}" type="presOf" srcId="{46F951D7-6E5F-4AA4-B056-66597C584DBC}" destId="{0BFBC9C9-180F-4080-8742-117BD70F2433}" srcOrd="0" destOrd="0" presId="urn:microsoft.com/office/officeart/2009/3/layout/CircleRelationship"/>
    <dgm:cxn modelId="{B4031DDF-EDF8-492F-84E9-5C17AB3F3F23}" srcId="{5372B57A-F014-40B3-A5EC-DADC3EAF41BA}" destId="{46F951D7-6E5F-4AA4-B056-66597C584DBC}" srcOrd="0" destOrd="0" parTransId="{BB665518-F4CB-4664-8A91-1E04EA8115F9}" sibTransId="{06B0F2FE-104F-4F28-9B99-50E01924EF37}"/>
    <dgm:cxn modelId="{0FFEBEA5-EC9C-4D31-8358-A8747A16FA9F}" srcId="{46F951D7-6E5F-4AA4-B056-66597C584DBC}" destId="{C6736D8B-F045-429E-978A-DE0288C000E4}" srcOrd="1" destOrd="0" parTransId="{5F7604CA-8C92-4677-A8F9-C378134B90F2}" sibTransId="{ED1E4604-D1A8-49F1-BA13-DA4B6C489FBB}"/>
    <dgm:cxn modelId="{51BC6872-45F4-4070-99AF-92EE7F2802F2}" type="presParOf" srcId="{EFE1E7E5-4EC9-488E-BEE0-202FEBE402D4}" destId="{0BFBC9C9-180F-4080-8742-117BD70F2433}" srcOrd="0" destOrd="0" presId="urn:microsoft.com/office/officeart/2009/3/layout/CircleRelationship"/>
    <dgm:cxn modelId="{6F98AA84-C753-4098-A500-8A00790080BA}" type="presParOf" srcId="{EFE1E7E5-4EC9-488E-BEE0-202FEBE402D4}" destId="{F0F0DF86-1BA4-42DB-9A21-C011673ECFD8}" srcOrd="1" destOrd="0" presId="urn:microsoft.com/office/officeart/2009/3/layout/CircleRelationship"/>
    <dgm:cxn modelId="{2B093A7E-3F3D-4748-AEA0-C7E470333008}" type="presParOf" srcId="{EFE1E7E5-4EC9-488E-BEE0-202FEBE402D4}" destId="{A584A877-1B16-4CD3-9057-203230C80C1F}" srcOrd="2" destOrd="0" presId="urn:microsoft.com/office/officeart/2009/3/layout/CircleRelationship"/>
    <dgm:cxn modelId="{F1038BD7-6AD3-4400-BAA9-129815E31907}" type="presParOf" srcId="{EFE1E7E5-4EC9-488E-BEE0-202FEBE402D4}" destId="{8FD78FC5-50F3-489B-B3D6-A5EBE678C7C4}" srcOrd="3" destOrd="0" presId="urn:microsoft.com/office/officeart/2009/3/layout/CircleRelationship"/>
    <dgm:cxn modelId="{82A2853C-69B2-417D-9339-26F572923414}" type="presParOf" srcId="{EFE1E7E5-4EC9-488E-BEE0-202FEBE402D4}" destId="{DE8C8BAA-1C15-438B-9288-F88FBBDDDE8F}" srcOrd="4" destOrd="0" presId="urn:microsoft.com/office/officeart/2009/3/layout/CircleRelationship"/>
    <dgm:cxn modelId="{9B4B4716-0F3F-4AF9-9174-F4CAB8AE0A8F}" type="presParOf" srcId="{EFE1E7E5-4EC9-488E-BEE0-202FEBE402D4}" destId="{2089622D-D9F3-495C-842B-C16A32D55730}" srcOrd="5" destOrd="0" presId="urn:microsoft.com/office/officeart/2009/3/layout/CircleRelationship"/>
    <dgm:cxn modelId="{99A2EF59-2396-46A8-8ED7-B868E4DC722D}" type="presParOf" srcId="{EFE1E7E5-4EC9-488E-BEE0-202FEBE402D4}" destId="{73605ABD-C782-4E0E-B491-F4872FDA54BD}" srcOrd="6" destOrd="0" presId="urn:microsoft.com/office/officeart/2009/3/layout/CircleRelationship"/>
    <dgm:cxn modelId="{24FAC6F9-F7E5-4D24-BFAE-3A8BAC1032FA}" type="presParOf" srcId="{EFE1E7E5-4EC9-488E-BEE0-202FEBE402D4}" destId="{A58F5BAE-737C-4966-A2FA-67224E4E9243}" srcOrd="7" destOrd="0" presId="urn:microsoft.com/office/officeart/2009/3/layout/CircleRelationship"/>
    <dgm:cxn modelId="{2D5B31FD-C7EA-43EA-9516-4DC658219F96}" type="presParOf" srcId="{EFE1E7E5-4EC9-488E-BEE0-202FEBE402D4}" destId="{B1FB3728-731C-495D-92F4-810FA1C84230}" srcOrd="8" destOrd="0" presId="urn:microsoft.com/office/officeart/2009/3/layout/CircleRelationship"/>
    <dgm:cxn modelId="{70D248CC-B84B-49D7-99BD-C05E99F4F3A7}" type="presParOf" srcId="{B1FB3728-731C-495D-92F4-810FA1C84230}" destId="{6A08B149-93A3-4C6F-9A47-F6A43B335FF6}" srcOrd="0" destOrd="0" presId="urn:microsoft.com/office/officeart/2009/3/layout/CircleRelationship"/>
    <dgm:cxn modelId="{8F21B1A1-9D1C-4A36-9EA6-06BD8B5CBF4D}" type="presParOf" srcId="{EFE1E7E5-4EC9-488E-BEE0-202FEBE402D4}" destId="{0EB3CC55-5338-4DD9-85A5-22A72B408FC1}" srcOrd="9" destOrd="0" presId="urn:microsoft.com/office/officeart/2009/3/layout/CircleRelationship"/>
    <dgm:cxn modelId="{4C921B94-32F2-4801-AA45-BA5063AD18EA}" type="presParOf" srcId="{0EB3CC55-5338-4DD9-85A5-22A72B408FC1}" destId="{A1860FDF-A174-4CBB-A3C5-68E37343F4BF}" srcOrd="0" destOrd="0" presId="urn:microsoft.com/office/officeart/2009/3/layout/CircleRelationship"/>
    <dgm:cxn modelId="{F842773C-585C-4869-88E7-C781A4921A63}" type="presParOf" srcId="{EFE1E7E5-4EC9-488E-BEE0-202FEBE402D4}" destId="{721B4F9A-2091-44AC-B9C1-F89E503D0E05}" srcOrd="10" destOrd="0" presId="urn:microsoft.com/office/officeart/2009/3/layout/CircleRelationship"/>
    <dgm:cxn modelId="{2070DCA9-7B64-4724-867D-93C73BA5884B}" type="presParOf" srcId="{EFE1E7E5-4EC9-488E-BEE0-202FEBE402D4}" destId="{1928AF51-643E-4D2D-AB1F-3A549474FA3A}" srcOrd="11" destOrd="0" presId="urn:microsoft.com/office/officeart/2009/3/layout/CircleRelationship"/>
    <dgm:cxn modelId="{870F18BA-CB97-4AE8-8966-06B42FDAFAAF}" type="presParOf" srcId="{1928AF51-643E-4D2D-AB1F-3A549474FA3A}" destId="{83976CA0-CE21-49A5-9646-77EF84D3B35A}" srcOrd="0" destOrd="0" presId="urn:microsoft.com/office/officeart/2009/3/layout/CircleRelationship"/>
    <dgm:cxn modelId="{BAA4EF81-F1A1-47A3-BA2F-20AE91C6ACCE}" type="presParOf" srcId="{EFE1E7E5-4EC9-488E-BEE0-202FEBE402D4}" destId="{8A084601-D363-4F23-BB9E-F8F87C47EBEC}" srcOrd="12" destOrd="0" presId="urn:microsoft.com/office/officeart/2009/3/layout/CircleRelationship"/>
    <dgm:cxn modelId="{73EB5874-45E4-4CD6-9CEA-4EF24E61B03C}" type="presParOf" srcId="{8A084601-D363-4F23-BB9E-F8F87C47EBEC}" destId="{C8B9FDCE-4D0D-4C8C-B4C2-CC28FC313D30}" srcOrd="0" destOrd="0" presId="urn:microsoft.com/office/officeart/2009/3/layout/CircleRelationship"/>
    <dgm:cxn modelId="{138214AD-C363-434A-B9F4-51DBD3168FBD}" type="presParOf" srcId="{EFE1E7E5-4EC9-488E-BEE0-202FEBE402D4}" destId="{A6C76812-B5FB-427D-BEF5-DA874CA18710}" srcOrd="13" destOrd="0" presId="urn:microsoft.com/office/officeart/2009/3/layout/CircleRelationship"/>
    <dgm:cxn modelId="{6E395ED4-FA2F-4548-AAE2-9EA451E68206}" type="presParOf" srcId="{A6C76812-B5FB-427D-BEF5-DA874CA18710}" destId="{FDDCFB1C-D008-46B6-A136-3247B5371653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12/1/2014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Surviving the Titanic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Mike Dean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SmartArt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8" name="Content Placeholder 7" descr="Circle Relationship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4030050"/>
              </p:ext>
            </p:extLst>
          </p:nvPr>
        </p:nvGraphicFramePr>
        <p:xfrm>
          <a:off x="6704013" y="1828800"/>
          <a:ext cx="441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828800"/>
            <a:ext cx="7313613" cy="32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Maiden Voyage from Southampton, UK to New York, NY.</a:t>
            </a:r>
          </a:p>
          <a:p>
            <a:r>
              <a:rPr lang="en-US" dirty="0" smtClean="0"/>
              <a:t>(Number) passengers onboard.</a:t>
            </a:r>
          </a:p>
          <a:p>
            <a:r>
              <a:rPr lang="en-US" dirty="0" smtClean="0"/>
              <a:t>Manned by a crew of (Number).</a:t>
            </a:r>
          </a:p>
          <a:p>
            <a:r>
              <a:rPr lang="en-US" dirty="0" smtClean="0"/>
              <a:t>Sent off course by (Why?) and struck an iceberg.</a:t>
            </a:r>
          </a:p>
          <a:p>
            <a:r>
              <a:rPr lang="en-US" dirty="0" smtClean="0"/>
              <a:t>(Number) of lifeboats onboard which could hold (number) of passengers/crew each.</a:t>
            </a:r>
          </a:p>
          <a:p>
            <a:r>
              <a:rPr lang="en-US" dirty="0" smtClean="0"/>
              <a:t>(Number) of people died with a survival rate of (percent)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Evacuation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 was (and still is) common, the evacuation took a “Women and Children first” policy.</a:t>
            </a:r>
          </a:p>
          <a:p>
            <a:r>
              <a:rPr lang="en-US" dirty="0" smtClean="0"/>
              <a:t>The ship took (number) hours to sink.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70643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1447801"/>
            <a:ext cx="3657600" cy="47212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914400"/>
            <a:ext cx="9220200" cy="685800"/>
          </a:xfrm>
          <a:noFill/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Survival Rates by Age, Sex, and Class</a:t>
            </a:r>
            <a:endParaRPr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417050"/>
              </p:ext>
            </p:extLst>
          </p:nvPr>
        </p:nvGraphicFramePr>
        <p:xfrm>
          <a:off x="1979613" y="1828800"/>
          <a:ext cx="9144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– Pivot Tables </a:t>
            </a:r>
          </a:p>
          <a:p>
            <a:r>
              <a:rPr lang="en-US" dirty="0" smtClean="0"/>
              <a:t>Python – Random Forest</a:t>
            </a:r>
          </a:p>
          <a:p>
            <a:r>
              <a:rPr lang="en-US" dirty="0" smtClean="0"/>
              <a:t>R – Decision Tree &amp;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First bullet point here</a:t>
            </a:r>
          </a:p>
          <a:p>
            <a:r>
              <a:rPr dirty="0"/>
              <a:t>Second bullet point here</a:t>
            </a:r>
          </a:p>
          <a:p>
            <a:r>
              <a:rPr dirty="0"/>
              <a:t>Third bullet point here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9558501"/>
              </p:ext>
            </p:extLst>
          </p:nvPr>
        </p:nvGraphicFramePr>
        <p:xfrm>
          <a:off x="6704013" y="18288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Group 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Group 2</a:t>
                      </a:r>
                    </a:p>
                  </a:txBody>
                  <a:tcPr marL="91416" marR="91416" marT="45708" marB="45708"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sz="1800"/>
                        <a:t>Class 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82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95</a:t>
                      </a:r>
                    </a:p>
                  </a:txBody>
                  <a:tcPr marL="91416" marR="91416" marT="45708" marB="45708"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sz="1800"/>
                        <a:t>Class</a:t>
                      </a:r>
                      <a:r>
                        <a:rPr sz="1800" baseline="0"/>
                        <a:t> 2</a:t>
                      </a:r>
                      <a:endParaRPr sz="180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76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88</a:t>
                      </a:r>
                    </a:p>
                  </a:txBody>
                  <a:tcPr marL="91416" marR="91416" marT="45708" marB="45708"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sz="1800"/>
                        <a:t>Class 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84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90</a:t>
                      </a:r>
                    </a:p>
                  </a:txBody>
                  <a:tcPr marL="91416" marR="91416" marT="45708" marB="4570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4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664D9D-6EFF-43CB-87EB-95CB91A0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194</Words>
  <Application>Microsoft Office PowerPoint</Application>
  <PresentationFormat>Custom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Ocean Waves 16x9</vt:lpstr>
      <vt:lpstr>Surviving the Titanic</vt:lpstr>
      <vt:lpstr>Overview</vt:lpstr>
      <vt:lpstr>Background</vt:lpstr>
      <vt:lpstr>Evacuation</vt:lpstr>
      <vt:lpstr>Data</vt:lpstr>
      <vt:lpstr>Survival Rates by Age, Sex, and Class</vt:lpstr>
      <vt:lpstr>Methods</vt:lpstr>
      <vt:lpstr>Results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2014-11-29T22:47:42Z</dcterms:created>
  <dcterms:modified xsi:type="dcterms:W3CDTF">2014-12-01T19:03:19Z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