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88825" cy="68580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FF84F0-8153-4419-B61A-96C4B946FC3A}">
  <a:tblStyle styleId="{AEFF84F0-8153-4419-B61A-96C4B946FC3A}" styleName="Table_0">
    <a:wholeTbl>
      <a:tcTxStyle b="off" i="off">
        <a:font>
          <a:latin typeface="Century Gothic"/>
          <a:ea typeface="Century Gothic"/>
          <a:cs typeface="Century Gothic"/>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CF6F6"/>
          </a:solidFill>
        </a:fill>
      </a:tcStyle>
    </a:wholeTbl>
    <a:band1H>
      <a:tcStyle>
        <a:tcBdr/>
        <a:fill>
          <a:solidFill>
            <a:srgbClr val="D5EAEB"/>
          </a:solidFill>
        </a:fill>
      </a:tcStyle>
    </a:band1H>
    <a:band1V>
      <a:tcStyle>
        <a:tcBdr/>
        <a:fill>
          <a:solidFill>
            <a:srgbClr val="D5EAE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0" y="4560569"/>
            <a:ext cx="5852159" cy="432053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lvl1pPr marL="0" marR="0" indent="0" algn="r" rtl="0">
              <a:spcBef>
                <a:spcPts val="0"/>
              </a:spcBef>
              <a:buNone/>
              <a:defRPr sz="1300" b="0" i="0" u="none" strike="noStrike" cap="none" baseline="0">
                <a:solidFill>
                  <a:schemeClr val="dk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93" name="Shape 93"/>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1</a:t>
            </a:fld>
            <a:endParaRPr lang="en-US" sz="1300" b="0" i="0" u="none" strike="noStrike" cap="none" baseline="0">
              <a:solidFill>
                <a:schemeClr val="dk1"/>
              </a:solidFill>
              <a:latin typeface="Questrial"/>
              <a:ea typeface="Questrial"/>
              <a:cs typeface="Questrial"/>
              <a:sym typeface="Questrial"/>
            </a:endParaRPr>
          </a:p>
        </p:txBody>
      </p:sp>
      <p:sp>
        <p:nvSpPr>
          <p:cNvPr id="94" name="Shape 94"/>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a:p>
        </p:txBody>
      </p:sp>
      <p:sp>
        <p:nvSpPr>
          <p:cNvPr id="168" name="Shape 168"/>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a:p>
        </p:txBody>
      </p:sp>
      <p:sp>
        <p:nvSpPr>
          <p:cNvPr id="175" name="Shape 175"/>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214" name="Shape 214"/>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12</a:t>
            </a:fld>
            <a:endParaRPr lang="en-US" sz="1300" b="0" i="0" u="none" strike="noStrike" cap="none" baseline="0">
              <a:solidFill>
                <a:schemeClr val="dk1"/>
              </a:solidFill>
              <a:latin typeface="Questrial"/>
              <a:ea typeface="Questrial"/>
              <a:cs typeface="Questrial"/>
              <a:sym typeface="Questrial"/>
            </a:endParaRPr>
          </a:p>
        </p:txBody>
      </p:sp>
      <p:sp>
        <p:nvSpPr>
          <p:cNvPr id="215" name="Shape 215"/>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220" name="Shape 220"/>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13</a:t>
            </a:fld>
            <a:endParaRPr lang="en-US" sz="1300" b="0" i="0" u="none" strike="noStrike" cap="none" baseline="0">
              <a:solidFill>
                <a:schemeClr val="dk1"/>
              </a:solidFill>
              <a:latin typeface="Questrial"/>
              <a:ea typeface="Questrial"/>
              <a:cs typeface="Questrial"/>
              <a:sym typeface="Questrial"/>
            </a:endParaRPr>
          </a:p>
        </p:txBody>
      </p:sp>
      <p:sp>
        <p:nvSpPr>
          <p:cNvPr id="221" name="Shape 221"/>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101" name="Shape 101"/>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2</a:t>
            </a:fld>
            <a:endParaRPr lang="en-US" sz="1300" b="0" i="0" u="none" strike="noStrike" cap="none" baseline="0">
              <a:solidFill>
                <a:schemeClr val="dk1"/>
              </a:solidFill>
              <a:latin typeface="Questrial"/>
              <a:ea typeface="Questrial"/>
              <a:cs typeface="Questrial"/>
              <a:sym typeface="Questrial"/>
            </a:endParaRPr>
          </a:p>
        </p:txBody>
      </p:sp>
      <p:sp>
        <p:nvSpPr>
          <p:cNvPr id="102" name="Shape 102"/>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241653" marR="0" lvl="0" indent="-241653" algn="l" rtl="0">
              <a:spcBef>
                <a:spcPts val="0"/>
              </a:spcBef>
              <a:buClr>
                <a:schemeClr val="dk1"/>
              </a:buClr>
              <a:buSzPct val="100000"/>
              <a:buFont typeface="Questrial"/>
              <a:buAutoNum type="arabicPeriod"/>
            </a:pPr>
            <a:r>
              <a:rPr lang="en-US" sz="1200" b="0" i="0" u="none" strike="noStrike" cap="none" baseline="0">
                <a:solidFill>
                  <a:schemeClr val="dk1"/>
                </a:solidFill>
                <a:latin typeface="Questrial"/>
                <a:ea typeface="Questrial"/>
                <a:cs typeface="Questrial"/>
                <a:sym typeface="Questrial"/>
              </a:rPr>
              <a:t>The ship also stopped in the ports of Cherbourg, France and Queenstown, Ireland. </a:t>
            </a:r>
          </a:p>
          <a:p>
            <a:pPr marL="241653" marR="0" lvl="0" indent="-165453" algn="l" rtl="0">
              <a:spcBef>
                <a:spcPts val="0"/>
              </a:spcBef>
              <a:buClr>
                <a:schemeClr val="dk1"/>
              </a:buClr>
              <a:buFont typeface="Questrial"/>
              <a:buNone/>
            </a:pPr>
            <a:endParaRPr sz="1200" b="0" i="0" u="none" strike="noStrike" cap="none" baseline="0">
              <a:solidFill>
                <a:schemeClr val="dk1"/>
              </a:solidFill>
              <a:latin typeface="Questrial"/>
              <a:ea typeface="Questrial"/>
              <a:cs typeface="Questrial"/>
              <a:sym typeface="Questrial"/>
            </a:endParaRPr>
          </a:p>
          <a:p>
            <a:pPr marL="241653" marR="0" lvl="0" indent="-165453" algn="l" rtl="0">
              <a:spcBef>
                <a:spcPts val="0"/>
              </a:spcBef>
              <a:buClr>
                <a:schemeClr val="dk1"/>
              </a:buClr>
              <a:buFont typeface="Questrial"/>
              <a:buNone/>
            </a:pPr>
            <a:endParaRPr sz="1200" b="0" i="0" u="none" strike="noStrike" cap="none" baseline="0">
              <a:solidFill>
                <a:schemeClr val="dk1"/>
              </a:solidFill>
              <a:latin typeface="Questrial"/>
              <a:ea typeface="Questrial"/>
              <a:cs typeface="Questrial"/>
              <a:sym typeface="Questrial"/>
            </a:endParaRPr>
          </a:p>
        </p:txBody>
      </p:sp>
      <p:sp>
        <p:nvSpPr>
          <p:cNvPr id="109" name="Shape 109"/>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3</a:t>
            </a:fld>
            <a:endParaRPr lang="en-US" sz="1300" b="0" i="0" u="none" strike="noStrike" cap="none" baseline="0">
              <a:solidFill>
                <a:schemeClr val="dk1"/>
              </a:solidFill>
              <a:latin typeface="Questrial"/>
              <a:ea typeface="Questrial"/>
              <a:cs typeface="Questrial"/>
              <a:sym typeface="Questrial"/>
            </a:endParaRPr>
          </a:p>
        </p:txBody>
      </p:sp>
      <p:sp>
        <p:nvSpPr>
          <p:cNvPr id="110" name="Shape 110"/>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241653" marR="0" lvl="0" indent="-241653" algn="l" rtl="0">
              <a:spcBef>
                <a:spcPts val="0"/>
              </a:spcBef>
              <a:buClr>
                <a:schemeClr val="dk1"/>
              </a:buClr>
              <a:buSzPct val="100000"/>
              <a:buFont typeface="Questrial"/>
              <a:buAutoNum type="arabicPeriod"/>
            </a:pPr>
            <a:r>
              <a:rPr lang="en-US" sz="1200" b="0" i="0" u="none" strike="noStrike" cap="none" baseline="0">
                <a:solidFill>
                  <a:schemeClr val="dk1"/>
                </a:solidFill>
                <a:latin typeface="Questrial"/>
                <a:ea typeface="Questrial"/>
                <a:cs typeface="Questrial"/>
                <a:sym typeface="Questrial"/>
              </a:rPr>
              <a:t>The capacity of the ship was 3327, about 50% more than the 2202 on board. </a:t>
            </a:r>
          </a:p>
          <a:p>
            <a:pPr marL="241653" marR="0" lvl="0" indent="-241653" algn="l" rtl="0">
              <a:spcBef>
                <a:spcPts val="0"/>
              </a:spcBef>
              <a:buClr>
                <a:schemeClr val="dk1"/>
              </a:buClr>
              <a:buSzPct val="100000"/>
              <a:buFont typeface="Questrial"/>
              <a:buAutoNum type="arabicPeriod"/>
            </a:pPr>
            <a:r>
              <a:rPr lang="en-US" sz="1200" b="0" i="0" u="none" strike="noStrike" cap="none" baseline="0">
                <a:solidFill>
                  <a:schemeClr val="dk1"/>
                </a:solidFill>
                <a:latin typeface="Questrial"/>
                <a:ea typeface="Questrial"/>
                <a:cs typeface="Questrial"/>
                <a:sym typeface="Questrial"/>
              </a:rPr>
              <a:t>The lifeboats held anywhere from 40 – 65 people each.</a:t>
            </a:r>
          </a:p>
          <a:p>
            <a:pPr marL="241653" marR="0" lvl="0" indent="-241653" algn="l" rtl="0">
              <a:spcBef>
                <a:spcPts val="0"/>
              </a:spcBef>
              <a:buClr>
                <a:schemeClr val="dk1"/>
              </a:buClr>
              <a:buSzPct val="100000"/>
              <a:buFont typeface="Questrial"/>
              <a:buAutoNum type="arabicPeriod"/>
            </a:pPr>
            <a:r>
              <a:rPr lang="en-US" sz="1200" b="0" i="0" u="none" strike="noStrike" cap="none" baseline="0">
                <a:solidFill>
                  <a:schemeClr val="dk1"/>
                </a:solidFill>
                <a:latin typeface="Questrial"/>
                <a:ea typeface="Questrial"/>
                <a:cs typeface="Questrial"/>
                <a:sym typeface="Questrial"/>
              </a:rPr>
              <a:t>The Titanic had the capacity to hold 64 lifeboats, which would have been enough for 4,000 people. English standards at the time only required that they be able to evacuate 990 people.</a:t>
            </a:r>
          </a:p>
        </p:txBody>
      </p:sp>
      <p:sp>
        <p:nvSpPr>
          <p:cNvPr id="117" name="Shape 11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4</a:t>
            </a:fld>
            <a:endParaRPr lang="en-US" sz="1300" b="0" i="0" u="none" strike="noStrike" cap="none" baseline="0">
              <a:solidFill>
                <a:schemeClr val="dk1"/>
              </a:solidFill>
              <a:latin typeface="Questrial"/>
              <a:ea typeface="Questrial"/>
              <a:cs typeface="Questrial"/>
              <a:sym typeface="Questrial"/>
            </a:endParaRPr>
          </a:p>
        </p:txBody>
      </p:sp>
      <p:sp>
        <p:nvSpPr>
          <p:cNvPr id="118" name="Shape 118"/>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126" name="Shape 126"/>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5</a:t>
            </a:fld>
            <a:endParaRPr lang="en-US" sz="1300" b="0" i="0" u="none" strike="noStrike" cap="none" baseline="0">
              <a:solidFill>
                <a:schemeClr val="dk1"/>
              </a:solidFill>
              <a:latin typeface="Questrial"/>
              <a:ea typeface="Questrial"/>
              <a:cs typeface="Questrial"/>
              <a:sym typeface="Questrial"/>
            </a:endParaRPr>
          </a:p>
        </p:txBody>
      </p:sp>
      <p:sp>
        <p:nvSpPr>
          <p:cNvPr id="127" name="Shape 127"/>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SzPct val="25000"/>
              <a:buNone/>
            </a:pPr>
            <a:r>
              <a:rPr lang="en-US" sz="1200" b="0" i="0" u="none" strike="noStrike" cap="none" baseline="0">
                <a:solidFill>
                  <a:schemeClr val="dk1"/>
                </a:solidFill>
                <a:latin typeface="Questrial"/>
                <a:ea typeface="Questrial"/>
                <a:cs typeface="Questrial"/>
                <a:sym typeface="Questrial"/>
              </a:rPr>
              <a:t>Excel was mostly used to look at the data initially and determine some easily visible patterns.</a:t>
            </a:r>
          </a:p>
          <a:p>
            <a:pPr marL="0" marR="0" lvl="0" indent="0" algn="l" rtl="0">
              <a:spcBef>
                <a:spcPts val="0"/>
              </a:spcBef>
              <a:buSzPct val="25000"/>
              <a:buNone/>
            </a:pPr>
            <a:r>
              <a:rPr lang="en-US" sz="1200" b="0" i="0" u="none" strike="noStrike" cap="none" baseline="0">
                <a:solidFill>
                  <a:schemeClr val="dk1"/>
                </a:solidFill>
                <a:latin typeface="Questrial"/>
                <a:ea typeface="Questrial"/>
                <a:cs typeface="Questrial"/>
                <a:sym typeface="Questrial"/>
              </a:rPr>
              <a:t>Python was used to generate the same data as the initial excel analysis and use a random forest analysis</a:t>
            </a:r>
          </a:p>
        </p:txBody>
      </p:sp>
      <p:sp>
        <p:nvSpPr>
          <p:cNvPr id="136" name="Shape 136"/>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6</a:t>
            </a:fld>
            <a:endParaRPr lang="en-US" sz="1300" b="0" i="0" u="none" strike="noStrike" cap="none" baseline="0">
              <a:solidFill>
                <a:schemeClr val="dk1"/>
              </a:solidFill>
              <a:latin typeface="Questrial"/>
              <a:ea typeface="Questrial"/>
              <a:cs typeface="Questrial"/>
              <a:sym typeface="Questrial"/>
            </a:endParaRPr>
          </a:p>
        </p:txBody>
      </p:sp>
      <p:sp>
        <p:nvSpPr>
          <p:cNvPr id="137" name="Shape 137"/>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None/>
            </a:pPr>
            <a:endParaRPr sz="1200" b="0" i="0" u="none" strike="noStrike" cap="none" baseline="0">
              <a:solidFill>
                <a:schemeClr val="dk1"/>
              </a:solidFill>
              <a:latin typeface="Questrial"/>
              <a:ea typeface="Questrial"/>
              <a:cs typeface="Questrial"/>
              <a:sym typeface="Questrial"/>
            </a:endParaRPr>
          </a:p>
        </p:txBody>
      </p:sp>
      <p:sp>
        <p:nvSpPr>
          <p:cNvPr id="143" name="Shape 143"/>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7</a:t>
            </a:fld>
            <a:endParaRPr lang="en-US" sz="1300" b="0" i="0" u="none" strike="noStrike" cap="none" baseline="0">
              <a:solidFill>
                <a:schemeClr val="dk1"/>
              </a:solidFill>
              <a:latin typeface="Questrial"/>
              <a:ea typeface="Questrial"/>
              <a:cs typeface="Questrial"/>
              <a:sym typeface="Questrial"/>
            </a:endParaRPr>
          </a:p>
        </p:txBody>
      </p:sp>
      <p:sp>
        <p:nvSpPr>
          <p:cNvPr id="144" name="Shape 144"/>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buSzPct val="25000"/>
              <a:buNone/>
            </a:pPr>
            <a:r>
              <a:rPr lang="en-US" sz="1200" b="0" i="0" u="none" strike="noStrike" cap="none" baseline="0">
                <a:solidFill>
                  <a:schemeClr val="dk1"/>
                </a:solidFill>
                <a:latin typeface="Questrial"/>
                <a:ea typeface="Questrial"/>
                <a:cs typeface="Questrial"/>
                <a:sym typeface="Questrial"/>
              </a:rPr>
              <a:t>Max: 2</a:t>
            </a:r>
            <a:r>
              <a:rPr lang="en-US" sz="1200" b="0" i="0" u="none" strike="noStrike" cap="none" baseline="30000">
                <a:solidFill>
                  <a:schemeClr val="dk1"/>
                </a:solidFill>
                <a:latin typeface="Questrial"/>
                <a:ea typeface="Questrial"/>
                <a:cs typeface="Questrial"/>
                <a:sym typeface="Questrial"/>
              </a:rPr>
              <a:t>nd</a:t>
            </a:r>
            <a:r>
              <a:rPr lang="en-US" sz="1200" b="0" i="0" u="none" strike="noStrike" cap="none" baseline="0">
                <a:solidFill>
                  <a:schemeClr val="dk1"/>
                </a:solidFill>
                <a:latin typeface="Questrial"/>
                <a:ea typeface="Questrial"/>
                <a:cs typeface="Questrial"/>
                <a:sym typeface="Questrial"/>
              </a:rPr>
              <a:t> Class Female Children  - 100% Survival Rate, Min: 2</a:t>
            </a:r>
            <a:r>
              <a:rPr lang="en-US" sz="1200" b="0" i="0" u="none" strike="noStrike" cap="none" baseline="30000">
                <a:solidFill>
                  <a:schemeClr val="dk1"/>
                </a:solidFill>
                <a:latin typeface="Questrial"/>
                <a:ea typeface="Questrial"/>
                <a:cs typeface="Questrial"/>
                <a:sym typeface="Questrial"/>
              </a:rPr>
              <a:t>nd</a:t>
            </a:r>
            <a:r>
              <a:rPr lang="en-US" sz="1200" b="0" i="0" u="none" strike="noStrike" cap="none" baseline="0">
                <a:solidFill>
                  <a:schemeClr val="dk1"/>
                </a:solidFill>
                <a:latin typeface="Questrial"/>
                <a:ea typeface="Questrial"/>
                <a:cs typeface="Questrial"/>
                <a:sym typeface="Questrial"/>
              </a:rPr>
              <a:t> Class male adults – 6.82% survival rate.</a:t>
            </a:r>
          </a:p>
        </p:txBody>
      </p:sp>
      <p:sp>
        <p:nvSpPr>
          <p:cNvPr id="150" name="Shape 150"/>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buSzPct val="25000"/>
              <a:buNone/>
            </a:pPr>
            <a:fld id="{00000000-1234-1234-1234-123412341234}" type="slidenum">
              <a:rPr lang="en-US" sz="1300" b="0" i="0" u="none" strike="noStrike" cap="none" baseline="0">
                <a:solidFill>
                  <a:schemeClr val="dk1"/>
                </a:solidFill>
                <a:latin typeface="Questrial"/>
                <a:ea typeface="Questrial"/>
                <a:cs typeface="Questrial"/>
                <a:sym typeface="Questrial"/>
              </a:rPr>
              <a:t>8</a:t>
            </a:fld>
            <a:endParaRPr lang="en-US" sz="1300" b="0" i="0" u="none" strike="noStrike" cap="none" baseline="0">
              <a:solidFill>
                <a:schemeClr val="dk1"/>
              </a:solidFill>
              <a:latin typeface="Questrial"/>
              <a:ea typeface="Questrial"/>
              <a:cs typeface="Questrial"/>
              <a:sym typeface="Questrial"/>
            </a:endParaRPr>
          </a:p>
        </p:txBody>
      </p:sp>
      <p:sp>
        <p:nvSpPr>
          <p:cNvPr id="151" name="Shape 151"/>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a:p>
        </p:txBody>
      </p:sp>
      <p:sp>
        <p:nvSpPr>
          <p:cNvPr id="158" name="Shape 158"/>
          <p:cNvSpPr>
            <a:spLocks noGrp="1" noRot="1" noChangeAspect="1"/>
          </p:cNvSpPr>
          <p:nvPr>
            <p:ph type="sldImg" idx="2"/>
          </p:nvPr>
        </p:nvSpPr>
        <p:spPr>
          <a:xfrm>
            <a:off x="458787" y="720725"/>
            <a:ext cx="63976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gradFill>
          <a:gsLst>
            <a:gs pos="0">
              <a:srgbClr val="06171C"/>
            </a:gs>
            <a:gs pos="10000">
              <a:srgbClr val="06171C"/>
            </a:gs>
            <a:gs pos="65000">
              <a:srgbClr val="134251"/>
            </a:gs>
            <a:gs pos="100000">
              <a:srgbClr val="134251"/>
            </a:gs>
          </a:gsLst>
          <a:lin ang="13499999" scaled="0"/>
        </a:gradFill>
        <a:effectLst/>
      </p:bgPr>
    </p:bg>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0"/>
            <a:ext cx="6551611" cy="6857942"/>
          </a:xfrm>
          <a:prstGeom prst="rect">
            <a:avLst/>
          </a:prstGeom>
          <a:noFill/>
          <a:ln>
            <a:noFill/>
          </a:ln>
        </p:spPr>
      </p:pic>
      <p:sp>
        <p:nvSpPr>
          <p:cNvPr id="19" name="Shape 19"/>
          <p:cNvSpPr/>
          <p:nvPr/>
        </p:nvSpPr>
        <p:spPr>
          <a:xfrm>
            <a:off x="6094410" y="0"/>
            <a:ext cx="457200" cy="6858000"/>
          </a:xfrm>
          <a:prstGeom prst="rect">
            <a:avLst/>
          </a:prstGeom>
          <a:solidFill>
            <a:srgbClr val="134251">
              <a:alpha val="60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
        <p:nvSpPr>
          <p:cNvPr id="20" name="Shape 20"/>
          <p:cNvSpPr txBox="1">
            <a:spLocks noGrp="1"/>
          </p:cNvSpPr>
          <p:nvPr>
            <p:ph type="ctrTitle"/>
          </p:nvPr>
        </p:nvSpPr>
        <p:spPr>
          <a:xfrm>
            <a:off x="7008813" y="1600200"/>
            <a:ext cx="4572000" cy="3733800"/>
          </a:xfrm>
          <a:prstGeom prst="rect">
            <a:avLst/>
          </a:prstGeom>
          <a:noFill/>
          <a:ln>
            <a:noFill/>
          </a:ln>
        </p:spPr>
        <p:txBody>
          <a:bodyPr lIns="91425" tIns="91425" rIns="91425" bIns="91425" anchor="b" anchorCtr="0"/>
          <a:lstStyle>
            <a:lvl1pPr marL="0" marR="0" indent="0" algn="l" rtl="0">
              <a:lnSpc>
                <a:spcPct val="80000"/>
              </a:lnSpc>
              <a:spcBef>
                <a:spcPts val="0"/>
              </a:spcBef>
              <a:buClr>
                <a:schemeClr val="lt1"/>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7008813" y="5562598"/>
            <a:ext cx="4571999" cy="835025"/>
          </a:xfrm>
          <a:prstGeom prst="rect">
            <a:avLst/>
          </a:prstGeom>
          <a:noFill/>
          <a:ln>
            <a:noFill/>
          </a:ln>
        </p:spPr>
        <p:txBody>
          <a:bodyPr lIns="91425" tIns="91425" rIns="91425" bIns="91425" anchor="t" anchorCtr="0"/>
          <a:lstStyle>
            <a:lvl1pPr marL="0" marR="0" indent="0" algn="l" rtl="0">
              <a:lnSpc>
                <a:spcPct val="90000"/>
              </a:lnSpc>
              <a:spcBef>
                <a:spcPts val="0"/>
              </a:spcBef>
              <a:buClr>
                <a:schemeClr val="lt2"/>
              </a:buClr>
              <a:buFont typeface="Arial"/>
              <a:buNone/>
              <a:defRPr/>
            </a:lvl1pPr>
            <a:lvl2pPr marL="457200" marR="0" indent="0" algn="ctr" rtl="0">
              <a:lnSpc>
                <a:spcPct val="90000"/>
              </a:lnSpc>
              <a:spcBef>
                <a:spcPts val="600"/>
              </a:spcBef>
              <a:buClr>
                <a:schemeClr val="lt1"/>
              </a:buClr>
              <a:buFont typeface="Arial"/>
              <a:buNone/>
              <a:defRPr/>
            </a:lvl2pPr>
            <a:lvl3pPr marL="914400" marR="0" indent="0" algn="ctr" rtl="0">
              <a:lnSpc>
                <a:spcPct val="90000"/>
              </a:lnSpc>
              <a:spcBef>
                <a:spcPts val="600"/>
              </a:spcBef>
              <a:buClr>
                <a:schemeClr val="lt1"/>
              </a:buClr>
              <a:buFont typeface="Arial"/>
              <a:buNone/>
              <a:defRPr/>
            </a:lvl3pPr>
            <a:lvl4pPr marL="1371600" marR="0" indent="0" algn="ctr" rtl="0">
              <a:lnSpc>
                <a:spcPct val="90000"/>
              </a:lnSpc>
              <a:spcBef>
                <a:spcPts val="600"/>
              </a:spcBef>
              <a:buClr>
                <a:schemeClr val="lt1"/>
              </a:buClr>
              <a:buFont typeface="Arial"/>
              <a:buNone/>
              <a:defRPr/>
            </a:lvl4pPr>
            <a:lvl5pPr marL="1828800" marR="0" indent="0" algn="ctr" rtl="0">
              <a:lnSpc>
                <a:spcPct val="90000"/>
              </a:lnSpc>
              <a:spcBef>
                <a:spcPts val="600"/>
              </a:spcBef>
              <a:buClr>
                <a:schemeClr val="lt1"/>
              </a:buClr>
              <a:buFont typeface="Arial"/>
              <a:buNone/>
              <a:defRPr/>
            </a:lvl5pPr>
            <a:lvl6pPr marL="2286000" marR="0" indent="0" algn="ctr" rtl="0">
              <a:lnSpc>
                <a:spcPct val="90000"/>
              </a:lnSpc>
              <a:spcBef>
                <a:spcPts val="600"/>
              </a:spcBef>
              <a:buClr>
                <a:schemeClr val="lt1"/>
              </a:buClr>
              <a:buFont typeface="Arial"/>
              <a:buNone/>
              <a:defRPr/>
            </a:lvl6pPr>
            <a:lvl7pPr marL="2743200" marR="0" indent="0" algn="ctr" rtl="0">
              <a:lnSpc>
                <a:spcPct val="90000"/>
              </a:lnSpc>
              <a:spcBef>
                <a:spcPts val="600"/>
              </a:spcBef>
              <a:buClr>
                <a:schemeClr val="lt1"/>
              </a:buClr>
              <a:buFont typeface="Arial"/>
              <a:buNone/>
              <a:defRPr/>
            </a:lvl7pPr>
            <a:lvl8pPr marL="3200400" marR="0" indent="0" algn="ctr" rtl="0">
              <a:lnSpc>
                <a:spcPct val="90000"/>
              </a:lnSpc>
              <a:spcBef>
                <a:spcPts val="600"/>
              </a:spcBef>
              <a:buClr>
                <a:schemeClr val="lt1"/>
              </a:buClr>
              <a:buFont typeface="Arial"/>
              <a:buNone/>
              <a:defRPr/>
            </a:lvl8pPr>
            <a:lvl9pPr marL="3657600" marR="0" indent="0" algn="ctr" rtl="0">
              <a:lnSpc>
                <a:spcPct val="90000"/>
              </a:lnSpc>
              <a:spcBef>
                <a:spcPts val="600"/>
              </a:spcBef>
              <a:buClr>
                <a:schemeClr val="lt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txBox="1">
            <a:spLocks noGrp="1"/>
          </p:cNvSpPr>
          <p:nvPr>
            <p:ph type="body" idx="1"/>
          </p:nvPr>
        </p:nvSpPr>
        <p:spPr>
          <a:xfrm rot="5400000">
            <a:off x="4341812" y="-533400"/>
            <a:ext cx="4419599" cy="9144001"/>
          </a:xfrm>
          <a:prstGeom prst="rect">
            <a:avLst/>
          </a:prstGeom>
          <a:noFill/>
          <a:ln>
            <a:noFill/>
          </a:ln>
        </p:spPr>
        <p:txBody>
          <a:bodyPr lIns="91425" tIns="91425" rIns="91425" bIns="91425" anchor="t" anchorCtr="0"/>
          <a:lstStyle>
            <a:lvl1pPr marL="223838" indent="-101918" algn="l" rtl="0">
              <a:lnSpc>
                <a:spcPct val="90000"/>
              </a:lnSpc>
              <a:spcBef>
                <a:spcPts val="1800"/>
              </a:spcBef>
              <a:buClr>
                <a:schemeClr val="lt1"/>
              </a:buClr>
              <a:buFont typeface="Arial"/>
              <a:buChar char="•"/>
              <a:defRPr/>
            </a:lvl1pPr>
            <a:lvl2pPr marL="685800" indent="-127000" algn="l" rtl="0">
              <a:lnSpc>
                <a:spcPct val="90000"/>
              </a:lnSpc>
              <a:spcBef>
                <a:spcPts val="600"/>
              </a:spcBef>
              <a:buClr>
                <a:schemeClr val="lt1"/>
              </a:buClr>
              <a:buFont typeface="Arial"/>
              <a:buChar char="•"/>
              <a:defRPr/>
            </a:lvl2pPr>
            <a:lvl3pPr marL="1143000" indent="-137160" algn="l" rtl="0">
              <a:lnSpc>
                <a:spcPct val="90000"/>
              </a:lnSpc>
              <a:spcBef>
                <a:spcPts val="600"/>
              </a:spcBef>
              <a:buClr>
                <a:schemeClr val="lt1"/>
              </a:buClr>
              <a:buFont typeface="Arial"/>
              <a:buChar char="•"/>
              <a:defRPr/>
            </a:lvl3pPr>
            <a:lvl4pPr marL="1600200" indent="-147319" algn="l" rtl="0">
              <a:lnSpc>
                <a:spcPct val="90000"/>
              </a:lnSpc>
              <a:spcBef>
                <a:spcPts val="600"/>
              </a:spcBef>
              <a:buClr>
                <a:schemeClr val="lt1"/>
              </a:buClr>
              <a:buFont typeface="Arial"/>
              <a:buChar char="•"/>
              <a:defRPr/>
            </a:lvl4pPr>
            <a:lvl5pPr marL="2057400" indent="-147320" algn="l" rtl="0">
              <a:lnSpc>
                <a:spcPct val="90000"/>
              </a:lnSpc>
              <a:spcBef>
                <a:spcPts val="600"/>
              </a:spcBef>
              <a:buClr>
                <a:schemeClr val="lt1"/>
              </a:buClr>
              <a:buFont typeface="Arial"/>
              <a:buChar char="•"/>
              <a:defRPr/>
            </a:lvl5pPr>
            <a:lvl6pPr marL="2514600" indent="-147320" algn="l" rtl="0">
              <a:lnSpc>
                <a:spcPct val="90000"/>
              </a:lnSpc>
              <a:spcBef>
                <a:spcPts val="600"/>
              </a:spcBef>
              <a:buClr>
                <a:schemeClr val="lt1"/>
              </a:buClr>
              <a:buFont typeface="Arial"/>
              <a:buChar char="•"/>
              <a:defRPr/>
            </a:lvl6pPr>
            <a:lvl7pPr marL="2971800" indent="-147320" algn="l" rtl="0">
              <a:lnSpc>
                <a:spcPct val="90000"/>
              </a:lnSpc>
              <a:spcBef>
                <a:spcPts val="600"/>
              </a:spcBef>
              <a:buClr>
                <a:schemeClr val="lt1"/>
              </a:buClr>
              <a:buFont typeface="Arial"/>
              <a:buChar char="•"/>
              <a:defRPr/>
            </a:lvl7pPr>
            <a:lvl8pPr marL="3429000" indent="-147320" algn="l" rtl="0">
              <a:lnSpc>
                <a:spcPct val="90000"/>
              </a:lnSpc>
              <a:spcBef>
                <a:spcPts val="600"/>
              </a:spcBef>
              <a:buClr>
                <a:schemeClr val="lt1"/>
              </a:buClr>
              <a:buFont typeface="Arial"/>
              <a:buChar char="•"/>
              <a:defRPr/>
            </a:lvl8pPr>
            <a:lvl9pPr marL="3886200" indent="-147320" algn="l" rtl="0">
              <a:lnSpc>
                <a:spcPct val="90000"/>
              </a:lnSpc>
              <a:spcBef>
                <a:spcPts val="600"/>
              </a:spcBef>
              <a:buClr>
                <a:schemeClr val="lt1"/>
              </a:buClr>
              <a:buFont typeface="Arial"/>
              <a:buChar char="•"/>
              <a:defRPr/>
            </a:lvl9pPr>
          </a:lstStyle>
          <a:p>
            <a:endParaRPr/>
          </a:p>
        </p:txBody>
      </p:sp>
      <p:sp>
        <p:nvSpPr>
          <p:cNvPr id="78" name="Shape 78"/>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9" name="Shape 79"/>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7313612" y="2438399"/>
            <a:ext cx="5638800" cy="1981200"/>
          </a:xfrm>
          <a:prstGeom prst="rect">
            <a:avLst/>
          </a:prstGeom>
          <a:noFill/>
          <a:ln>
            <a:noFill/>
          </a:ln>
        </p:spPr>
        <p:txBody>
          <a:bodyPr lIns="91425" tIns="91425" rIns="91425" b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body" idx="1"/>
          </p:nvPr>
        </p:nvSpPr>
        <p:spPr>
          <a:xfrm rot="5400000">
            <a:off x="2398711" y="-266699"/>
            <a:ext cx="5638800" cy="7391399"/>
          </a:xfrm>
          <a:prstGeom prst="rect">
            <a:avLst/>
          </a:prstGeom>
          <a:noFill/>
          <a:ln>
            <a:noFill/>
          </a:ln>
        </p:spPr>
        <p:txBody>
          <a:bodyPr lIns="91425" tIns="91425" rIns="91425" bIns="91425" anchor="t" anchorCtr="0"/>
          <a:lstStyle>
            <a:lvl1pPr marL="223838" indent="-101918" algn="l" rtl="0">
              <a:lnSpc>
                <a:spcPct val="90000"/>
              </a:lnSpc>
              <a:spcBef>
                <a:spcPts val="1800"/>
              </a:spcBef>
              <a:buClr>
                <a:schemeClr val="lt1"/>
              </a:buClr>
              <a:buFont typeface="Arial"/>
              <a:buChar char="•"/>
              <a:defRPr/>
            </a:lvl1pPr>
            <a:lvl2pPr marL="685800" indent="-127000" algn="l" rtl="0">
              <a:lnSpc>
                <a:spcPct val="90000"/>
              </a:lnSpc>
              <a:spcBef>
                <a:spcPts val="600"/>
              </a:spcBef>
              <a:buClr>
                <a:schemeClr val="lt1"/>
              </a:buClr>
              <a:buFont typeface="Arial"/>
              <a:buChar char="•"/>
              <a:defRPr/>
            </a:lvl2pPr>
            <a:lvl3pPr marL="1143000" indent="-137160" algn="l" rtl="0">
              <a:lnSpc>
                <a:spcPct val="90000"/>
              </a:lnSpc>
              <a:spcBef>
                <a:spcPts val="600"/>
              </a:spcBef>
              <a:buClr>
                <a:schemeClr val="lt1"/>
              </a:buClr>
              <a:buFont typeface="Arial"/>
              <a:buChar char="•"/>
              <a:defRPr/>
            </a:lvl3pPr>
            <a:lvl4pPr marL="1600200" indent="-147319" algn="l" rtl="0">
              <a:lnSpc>
                <a:spcPct val="90000"/>
              </a:lnSpc>
              <a:spcBef>
                <a:spcPts val="600"/>
              </a:spcBef>
              <a:buClr>
                <a:schemeClr val="lt1"/>
              </a:buClr>
              <a:buFont typeface="Arial"/>
              <a:buChar char="•"/>
              <a:defRPr/>
            </a:lvl4pPr>
            <a:lvl5pPr marL="2057400" indent="-147320" algn="l" rtl="0">
              <a:lnSpc>
                <a:spcPct val="90000"/>
              </a:lnSpc>
              <a:spcBef>
                <a:spcPts val="600"/>
              </a:spcBef>
              <a:buClr>
                <a:schemeClr val="lt1"/>
              </a:buClr>
              <a:buFont typeface="Arial"/>
              <a:buChar char="•"/>
              <a:defRPr/>
            </a:lvl5pPr>
            <a:lvl6pPr marL="2514600" indent="-147320" algn="l" rtl="0">
              <a:lnSpc>
                <a:spcPct val="90000"/>
              </a:lnSpc>
              <a:spcBef>
                <a:spcPts val="600"/>
              </a:spcBef>
              <a:buClr>
                <a:schemeClr val="lt1"/>
              </a:buClr>
              <a:buFont typeface="Arial"/>
              <a:buChar char="•"/>
              <a:defRPr/>
            </a:lvl6pPr>
            <a:lvl7pPr marL="2971800" indent="-147320" algn="l" rtl="0">
              <a:lnSpc>
                <a:spcPct val="90000"/>
              </a:lnSpc>
              <a:spcBef>
                <a:spcPts val="600"/>
              </a:spcBef>
              <a:buClr>
                <a:schemeClr val="lt1"/>
              </a:buClr>
              <a:buFont typeface="Arial"/>
              <a:buChar char="•"/>
              <a:defRPr/>
            </a:lvl7pPr>
            <a:lvl8pPr marL="3429000" indent="-147320" algn="l" rtl="0">
              <a:lnSpc>
                <a:spcPct val="90000"/>
              </a:lnSpc>
              <a:spcBef>
                <a:spcPts val="600"/>
              </a:spcBef>
              <a:buClr>
                <a:schemeClr val="lt1"/>
              </a:buClr>
              <a:buFont typeface="Arial"/>
              <a:buChar char="•"/>
              <a:defRPr/>
            </a:lvl8pPr>
            <a:lvl9pPr marL="3886200" indent="-147320" algn="l" rtl="0">
              <a:lnSpc>
                <a:spcPct val="90000"/>
              </a:lnSpc>
              <a:spcBef>
                <a:spcPts val="600"/>
              </a:spcBef>
              <a:buClr>
                <a:schemeClr val="lt1"/>
              </a:buClr>
              <a:buFont typeface="Arial"/>
              <a:buChar char="•"/>
              <a:defRPr/>
            </a:lvl9pPr>
          </a:lstStyle>
          <a:p>
            <a:endParaRPr/>
          </a:p>
        </p:txBody>
      </p:sp>
      <p:sp>
        <p:nvSpPr>
          <p:cNvPr id="84" name="Shape 84"/>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5" name="Shape 85"/>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6" name="Shape 86"/>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1979611" y="1828800"/>
            <a:ext cx="9144001" cy="4419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1979613" y="1828800"/>
            <a:ext cx="4419599" cy="4419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marL="2057400" rtl="0">
              <a:spcBef>
                <a:spcPts val="0"/>
              </a:spcBef>
              <a:defRPr/>
            </a:lvl6pPr>
            <a:lvl7pPr marL="2057400" rtl="0">
              <a:spcBef>
                <a:spcPts val="0"/>
              </a:spcBef>
              <a:defRPr/>
            </a:lvl7pPr>
            <a:lvl8pPr marL="2057400" rtl="0">
              <a:spcBef>
                <a:spcPts val="0"/>
              </a:spcBef>
              <a:defRPr/>
            </a:lvl8pPr>
            <a:lvl9pPr marL="2057400" rtl="0">
              <a:spcBef>
                <a:spcPts val="0"/>
              </a:spcBef>
              <a:defRPr/>
            </a:lvl9pPr>
          </a:lstStyle>
          <a:p>
            <a:endParaRPr/>
          </a:p>
        </p:txBody>
      </p:sp>
      <p:sp>
        <p:nvSpPr>
          <p:cNvPr id="31" name="Shape 31"/>
          <p:cNvSpPr txBox="1">
            <a:spLocks noGrp="1"/>
          </p:cNvSpPr>
          <p:nvPr>
            <p:ph type="body" idx="2"/>
          </p:nvPr>
        </p:nvSpPr>
        <p:spPr>
          <a:xfrm>
            <a:off x="6704014" y="1828800"/>
            <a:ext cx="4419599" cy="4419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marL="2057400" rtl="0">
              <a:spcBef>
                <a:spcPts val="0"/>
              </a:spcBef>
              <a:defRPr/>
            </a:lvl6pPr>
            <a:lvl7pPr marL="2057400" rtl="0">
              <a:spcBef>
                <a:spcPts val="0"/>
              </a:spcBef>
              <a:defRPr/>
            </a:lvl7pPr>
            <a:lvl8pPr marL="2057400" rtl="0">
              <a:spcBef>
                <a:spcPts val="0"/>
              </a:spcBef>
              <a:defRPr/>
            </a:lvl8pPr>
            <a:lvl9pPr marL="2057400" rtl="0">
              <a:spcBef>
                <a:spcPts val="0"/>
              </a:spcBef>
              <a:defRPr/>
            </a:lvl9pPr>
          </a:lstStyle>
          <a:p>
            <a:endParaRPr/>
          </a:p>
        </p:txBody>
      </p:sp>
      <p:sp>
        <p:nvSpPr>
          <p:cNvPr id="32" name="Shape 32"/>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rgbClr val="06171C"/>
            </a:gs>
            <a:gs pos="10000">
              <a:srgbClr val="06171C"/>
            </a:gs>
            <a:gs pos="65000">
              <a:srgbClr val="134251"/>
            </a:gs>
            <a:gs pos="100000">
              <a:srgbClr val="134251"/>
            </a:gs>
          </a:gsLst>
          <a:lin ang="2700000" scaled="0"/>
        </a:gra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436811" y="1616074"/>
            <a:ext cx="7315197" cy="2727325"/>
          </a:xfrm>
          <a:prstGeom prst="rect">
            <a:avLst/>
          </a:prstGeom>
          <a:noFill/>
          <a:ln>
            <a:noFill/>
          </a:ln>
        </p:spPr>
        <p:txBody>
          <a:bodyPr lIns="91425" tIns="91425" rIns="91425" b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2436814" y="4495800"/>
            <a:ext cx="7315197" cy="1673224"/>
          </a:xfrm>
          <a:prstGeom prst="rect">
            <a:avLst/>
          </a:prstGeom>
          <a:noFill/>
          <a:ln>
            <a:noFill/>
          </a:ln>
        </p:spPr>
        <p:txBody>
          <a:bodyPr lIns="91425" tIns="91425" rIns="91425" bIns="91425" anchor="t" anchorCtr="0"/>
          <a:lstStyle>
            <a:lvl1pPr marL="0" indent="0" rtl="0">
              <a:spcBef>
                <a:spcPts val="0"/>
              </a:spcBef>
              <a:buClr>
                <a:schemeClr val="lt2"/>
              </a:buClr>
              <a:buFont typeface="Questrial"/>
              <a:buNone/>
              <a:defRPr/>
            </a:lvl1pPr>
            <a:lvl2pPr marL="457200" indent="0" rtl="0">
              <a:spcBef>
                <a:spcPts val="0"/>
              </a:spcBef>
              <a:buClr>
                <a:schemeClr val="lt1"/>
              </a:buClr>
              <a:buFont typeface="Questrial"/>
              <a:buNone/>
              <a:defRPr/>
            </a:lvl2pPr>
            <a:lvl3pPr marL="914400" indent="0" rtl="0">
              <a:spcBef>
                <a:spcPts val="0"/>
              </a:spcBef>
              <a:buClr>
                <a:schemeClr val="lt1"/>
              </a:buClr>
              <a:buFont typeface="Questrial"/>
              <a:buNone/>
              <a:defRPr/>
            </a:lvl3pPr>
            <a:lvl4pPr marL="1371600" indent="0" rtl="0">
              <a:spcBef>
                <a:spcPts val="0"/>
              </a:spcBef>
              <a:buClr>
                <a:schemeClr val="lt1"/>
              </a:buClr>
              <a:buFont typeface="Questrial"/>
              <a:buNone/>
              <a:defRPr/>
            </a:lvl4pPr>
            <a:lvl5pPr marL="1828800" indent="0" rtl="0">
              <a:spcBef>
                <a:spcPts val="0"/>
              </a:spcBef>
              <a:buClr>
                <a:schemeClr val="lt1"/>
              </a:buClr>
              <a:buFont typeface="Questrial"/>
              <a:buNone/>
              <a:defRPr/>
            </a:lvl5pPr>
            <a:lvl6pPr marL="2286000" indent="0" rtl="0">
              <a:spcBef>
                <a:spcPts val="0"/>
              </a:spcBef>
              <a:buClr>
                <a:schemeClr val="lt1"/>
              </a:buClr>
              <a:buFont typeface="Questrial"/>
              <a:buNone/>
              <a:defRPr/>
            </a:lvl6pPr>
            <a:lvl7pPr marL="2743200" indent="0" rtl="0">
              <a:spcBef>
                <a:spcPts val="0"/>
              </a:spcBef>
              <a:buClr>
                <a:schemeClr val="lt1"/>
              </a:buClr>
              <a:buFont typeface="Questrial"/>
              <a:buNone/>
              <a:defRPr/>
            </a:lvl7pPr>
            <a:lvl8pPr marL="3200400" indent="0" rtl="0">
              <a:spcBef>
                <a:spcPts val="0"/>
              </a:spcBef>
              <a:buClr>
                <a:schemeClr val="lt1"/>
              </a:buClr>
              <a:buFont typeface="Questrial"/>
              <a:buNone/>
              <a:defRPr/>
            </a:lvl8pPr>
            <a:lvl9pPr marL="3657600" indent="0" rtl="0">
              <a:spcBef>
                <a:spcPts val="0"/>
              </a:spcBef>
              <a:buClr>
                <a:schemeClr val="lt1"/>
              </a:buClr>
              <a:buFont typeface="Questrial"/>
              <a:buNone/>
              <a:defRPr/>
            </a:lvl9pPr>
          </a:lstStyle>
          <a:p>
            <a:endParaRPr/>
          </a:p>
        </p:txBody>
      </p:sp>
      <p:sp>
        <p:nvSpPr>
          <p:cNvPr id="38" name="Shape 38"/>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 name="Shape 39"/>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 name="Shape 40"/>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0" y="56"/>
            <a:ext cx="12188824" cy="6857887"/>
          </a:xfrm>
          <a:prstGeom prst="rect">
            <a:avLst/>
          </a:prstGeom>
          <a:noFill/>
          <a:ln>
            <a:noFill/>
          </a:ln>
        </p:spPr>
      </p:pic>
      <p:sp>
        <p:nvSpPr>
          <p:cNvPr id="43" name="Shape 43"/>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1978022" y="1828800"/>
            <a:ext cx="4416551" cy="838199"/>
          </a:xfrm>
          <a:prstGeom prst="rect">
            <a:avLst/>
          </a:prstGeom>
          <a:noFill/>
          <a:ln>
            <a:noFill/>
          </a:ln>
        </p:spPr>
        <p:txBody>
          <a:bodyPr lIns="91425" tIns="91425" rIns="91425" bIns="91425" anchor="ctr" anchorCtr="0"/>
          <a:lstStyle>
            <a:lvl1pPr marL="0" indent="0" rtl="0">
              <a:spcBef>
                <a:spcPts val="0"/>
              </a:spcBef>
              <a:buClr>
                <a:schemeClr val="lt2"/>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49" name="Shape 49"/>
          <p:cNvSpPr txBox="1">
            <a:spLocks noGrp="1"/>
          </p:cNvSpPr>
          <p:nvPr>
            <p:ph type="body" idx="2"/>
          </p:nvPr>
        </p:nvSpPr>
        <p:spPr>
          <a:xfrm>
            <a:off x="1978022" y="2743200"/>
            <a:ext cx="4416551" cy="35052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marL="2057400" rtl="0">
              <a:spcBef>
                <a:spcPts val="0"/>
              </a:spcBef>
              <a:defRPr/>
            </a:lvl5pPr>
            <a:lvl6pPr marL="2057400" rtl="0">
              <a:spcBef>
                <a:spcPts val="0"/>
              </a:spcBef>
              <a:defRPr/>
            </a:lvl6pPr>
            <a:lvl7pPr marL="2057400" rtl="0">
              <a:spcBef>
                <a:spcPts val="0"/>
              </a:spcBef>
              <a:defRPr/>
            </a:lvl7pPr>
            <a:lvl8pPr marL="2057400" rtl="0">
              <a:spcBef>
                <a:spcPts val="0"/>
              </a:spcBef>
              <a:defRPr/>
            </a:lvl8pPr>
            <a:lvl9pPr marL="2057400" rtl="0">
              <a:spcBef>
                <a:spcPts val="0"/>
              </a:spcBef>
              <a:defRPr/>
            </a:lvl9pPr>
          </a:lstStyle>
          <a:p>
            <a:endParaRPr/>
          </a:p>
        </p:txBody>
      </p:sp>
      <p:sp>
        <p:nvSpPr>
          <p:cNvPr id="50" name="Shape 50"/>
          <p:cNvSpPr txBox="1">
            <a:spLocks noGrp="1"/>
          </p:cNvSpPr>
          <p:nvPr>
            <p:ph type="body" idx="3"/>
          </p:nvPr>
        </p:nvSpPr>
        <p:spPr>
          <a:xfrm>
            <a:off x="6705471" y="1828800"/>
            <a:ext cx="4416551" cy="838199"/>
          </a:xfrm>
          <a:prstGeom prst="rect">
            <a:avLst/>
          </a:prstGeom>
          <a:noFill/>
          <a:ln>
            <a:noFill/>
          </a:ln>
        </p:spPr>
        <p:txBody>
          <a:bodyPr lIns="91425" tIns="91425" rIns="91425" bIns="91425" anchor="ctr" anchorCtr="0"/>
          <a:lstStyle>
            <a:lvl1pPr marL="0" indent="0" rtl="0">
              <a:spcBef>
                <a:spcPts val="0"/>
              </a:spcBef>
              <a:buClr>
                <a:schemeClr val="lt2"/>
              </a:buClr>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51" name="Shape 51"/>
          <p:cNvSpPr txBox="1">
            <a:spLocks noGrp="1"/>
          </p:cNvSpPr>
          <p:nvPr>
            <p:ph type="body" idx="4"/>
          </p:nvPr>
        </p:nvSpPr>
        <p:spPr>
          <a:xfrm>
            <a:off x="6705471" y="2743200"/>
            <a:ext cx="4416551" cy="35052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marL="2057400" rtl="0">
              <a:spcBef>
                <a:spcPts val="0"/>
              </a:spcBef>
              <a:defRPr/>
            </a:lvl5pPr>
            <a:lvl6pPr marL="2057400" rtl="0">
              <a:spcBef>
                <a:spcPts val="0"/>
              </a:spcBef>
              <a:defRPr/>
            </a:lvl6pPr>
            <a:lvl7pPr marL="2057400" rtl="0">
              <a:spcBef>
                <a:spcPts val="0"/>
              </a:spcBef>
              <a:defRPr/>
            </a:lvl7pPr>
            <a:lvl8pPr marL="2057400" rtl="0">
              <a:spcBef>
                <a:spcPts val="0"/>
              </a:spcBef>
              <a:defRPr/>
            </a:lvl8pPr>
            <a:lvl9pPr marL="2057400" rtl="0">
              <a:spcBef>
                <a:spcPts val="0"/>
              </a:spcBef>
              <a:defRPr/>
            </a:lvl9pPr>
          </a:lstStyle>
          <a:p>
            <a:endParaRPr/>
          </a:p>
        </p:txBody>
      </p:sp>
      <p:sp>
        <p:nvSpPr>
          <p:cNvPr id="52" name="Shape 52"/>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algn="l" rtl="0">
              <a:lnSpc>
                <a:spcPct val="90000"/>
              </a:lnSpc>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979613" y="588962"/>
            <a:ext cx="3657600" cy="2840036"/>
          </a:xfrm>
          <a:prstGeom prst="rect">
            <a:avLst/>
          </a:prstGeom>
          <a:noFill/>
          <a:ln>
            <a:noFill/>
          </a:ln>
        </p:spPr>
        <p:txBody>
          <a:bodyPr lIns="91425" tIns="91425" rIns="91425" b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6094414" y="588962"/>
            <a:ext cx="5486399" cy="558006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1979613" y="3581398"/>
            <a:ext cx="3657600" cy="2587625"/>
          </a:xfrm>
          <a:prstGeom prst="rect">
            <a:avLst/>
          </a:prstGeom>
          <a:noFill/>
          <a:ln>
            <a:noFill/>
          </a:ln>
        </p:spPr>
        <p:txBody>
          <a:bodyPr lIns="91425" tIns="91425" rIns="91425" bIns="91425" anchor="t" anchorCtr="0"/>
          <a:lstStyle>
            <a:lvl1pPr marL="0" indent="0" rtl="0">
              <a:lnSpc>
                <a:spcPct val="110000"/>
              </a:lnSpc>
              <a:spcBef>
                <a:spcPts val="120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64" name="Shape 64"/>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p:nvPr/>
        </p:nvSpPr>
        <p:spPr>
          <a:xfrm>
            <a:off x="6094460" y="588962"/>
            <a:ext cx="5486351" cy="5580061"/>
          </a:xfrm>
          <a:prstGeom prst="rect">
            <a:avLst/>
          </a:prstGeom>
          <a:solidFill>
            <a:srgbClr val="1B5D72">
              <a:alpha val="60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
        <p:nvSpPr>
          <p:cNvPr id="69" name="Shape 69"/>
          <p:cNvSpPr>
            <a:spLocks noGrp="1"/>
          </p:cNvSpPr>
          <p:nvPr>
            <p:ph type="pic" idx="2"/>
          </p:nvPr>
        </p:nvSpPr>
        <p:spPr>
          <a:xfrm>
            <a:off x="6307494" y="805658"/>
            <a:ext cx="5060285" cy="5146672"/>
          </a:xfrm>
          <a:prstGeom prst="rect">
            <a:avLst/>
          </a:prstGeom>
          <a:solidFill>
            <a:schemeClr val="dk2"/>
          </a:solidFill>
          <a:ln>
            <a:noFill/>
          </a:ln>
        </p:spPr>
      </p:sp>
      <p:sp>
        <p:nvSpPr>
          <p:cNvPr id="70" name="Shape 70"/>
          <p:cNvSpPr txBox="1">
            <a:spLocks noGrp="1"/>
          </p:cNvSpPr>
          <p:nvPr>
            <p:ph type="title"/>
          </p:nvPr>
        </p:nvSpPr>
        <p:spPr>
          <a:xfrm>
            <a:off x="1979613" y="588962"/>
            <a:ext cx="3657600" cy="2840038"/>
          </a:xfrm>
          <a:prstGeom prst="rect">
            <a:avLst/>
          </a:prstGeom>
          <a:noFill/>
          <a:ln>
            <a:noFill/>
          </a:ln>
        </p:spPr>
        <p:txBody>
          <a:bodyPr lIns="91425" tIns="91425" rIns="91425" bIns="91425" anchor="b" anchorCtr="0"/>
          <a:lstStyle>
            <a:lvl1pPr algn="l"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1"/>
          </p:nvPr>
        </p:nvSpPr>
        <p:spPr>
          <a:xfrm>
            <a:off x="1979613" y="3581398"/>
            <a:ext cx="3657600" cy="2587625"/>
          </a:xfrm>
          <a:prstGeom prst="rect">
            <a:avLst/>
          </a:prstGeom>
          <a:noFill/>
          <a:ln>
            <a:noFill/>
          </a:ln>
        </p:spPr>
        <p:txBody>
          <a:bodyPr lIns="91425" tIns="91425" rIns="91425" bIns="91425" anchor="t" anchorCtr="0"/>
          <a:lstStyle>
            <a:lvl1pPr marL="0" indent="0" rtl="0">
              <a:lnSpc>
                <a:spcPct val="110000"/>
              </a:lnSpc>
              <a:spcBef>
                <a:spcPts val="1200"/>
              </a:spcBef>
              <a:buFont typeface="Questrial"/>
              <a:buNone/>
              <a:defRPr/>
            </a:lvl1pPr>
            <a:lvl2pPr marL="457200" indent="0" rtl="0">
              <a:spcBef>
                <a:spcPts val="0"/>
              </a:spcBef>
              <a:buFont typeface="Questrial"/>
              <a:buNone/>
              <a:defRPr/>
            </a:lvl2pPr>
            <a:lvl3pPr marL="914400" indent="0" rtl="0">
              <a:spcBef>
                <a:spcPts val="0"/>
              </a:spcBef>
              <a:buFont typeface="Questrial"/>
              <a:buNone/>
              <a:defRPr/>
            </a:lvl3pPr>
            <a:lvl4pPr marL="1371600" indent="0" rtl="0">
              <a:spcBef>
                <a:spcPts val="0"/>
              </a:spcBef>
              <a:buFont typeface="Questrial"/>
              <a:buNone/>
              <a:defRPr/>
            </a:lvl4pPr>
            <a:lvl5pPr marL="1828800" indent="0" rtl="0">
              <a:spcBef>
                <a:spcPts val="0"/>
              </a:spcBef>
              <a:buFont typeface="Questrial"/>
              <a:buNone/>
              <a:defRPr/>
            </a:lvl5pPr>
            <a:lvl6pPr marL="2286000" indent="0" rtl="0">
              <a:spcBef>
                <a:spcPts val="0"/>
              </a:spcBef>
              <a:buFont typeface="Questrial"/>
              <a:buNone/>
              <a:defRPr/>
            </a:lvl6pPr>
            <a:lvl7pPr marL="2743200" indent="0" rtl="0">
              <a:spcBef>
                <a:spcPts val="0"/>
              </a:spcBef>
              <a:buFont typeface="Questrial"/>
              <a:buNone/>
              <a:defRPr/>
            </a:lvl7pPr>
            <a:lvl8pPr marL="3200400" indent="0" rtl="0">
              <a:spcBef>
                <a:spcPts val="0"/>
              </a:spcBef>
              <a:buFont typeface="Questrial"/>
              <a:buNone/>
              <a:defRPr/>
            </a:lvl8pPr>
            <a:lvl9pPr marL="3657600" indent="0" rtl="0">
              <a:spcBef>
                <a:spcPts val="0"/>
              </a:spcBef>
              <a:buFont typeface="Questrial"/>
              <a:buNone/>
              <a:defRPr/>
            </a:lvl9pPr>
          </a:lstStyle>
          <a:p>
            <a:endParaRPr/>
          </a:p>
        </p:txBody>
      </p:sp>
      <p:sp>
        <p:nvSpPr>
          <p:cNvPr id="72" name="Shape 72"/>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6171C"/>
            </a:gs>
            <a:gs pos="10000">
              <a:srgbClr val="06171C"/>
            </a:gs>
            <a:gs pos="65000">
              <a:srgbClr val="134251"/>
            </a:gs>
            <a:gs pos="100000">
              <a:srgbClr val="134251"/>
            </a:gs>
          </a:gsLst>
          <a:lin ang="8100000" scaled="0"/>
        </a:gra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13">
            <a:alphaModFix/>
          </a:blip>
          <a:srcRect/>
          <a:stretch/>
        </p:blipFill>
        <p:spPr>
          <a:xfrm>
            <a:off x="0" y="56"/>
            <a:ext cx="12188824" cy="6857887"/>
          </a:xfrm>
          <a:prstGeom prst="rect">
            <a:avLst/>
          </a:prstGeom>
          <a:noFill/>
          <a:ln>
            <a:noFill/>
          </a:ln>
        </p:spPr>
      </p:pic>
      <p:pic>
        <p:nvPicPr>
          <p:cNvPr id="10" name="Shape 10"/>
          <p:cNvPicPr preferRelativeResize="0"/>
          <p:nvPr/>
        </p:nvPicPr>
        <p:blipFill rotWithShape="1">
          <a:blip r:embed="rId14">
            <a:alphaModFix/>
          </a:blip>
          <a:srcRect/>
          <a:stretch/>
        </p:blipFill>
        <p:spPr>
          <a:xfrm>
            <a:off x="0" y="0"/>
            <a:ext cx="1234757" cy="6857942"/>
          </a:xfrm>
          <a:prstGeom prst="rect">
            <a:avLst/>
          </a:prstGeom>
          <a:noFill/>
          <a:ln>
            <a:noFill/>
          </a:ln>
        </p:spPr>
      </p:pic>
      <p:sp>
        <p:nvSpPr>
          <p:cNvPr id="11" name="Shape 11"/>
          <p:cNvSpPr/>
          <p:nvPr/>
        </p:nvSpPr>
        <p:spPr>
          <a:xfrm>
            <a:off x="1006155" y="0"/>
            <a:ext cx="228601" cy="6858000"/>
          </a:xfrm>
          <a:prstGeom prst="rect">
            <a:avLst/>
          </a:prstGeom>
          <a:solidFill>
            <a:srgbClr val="134251">
              <a:alpha val="60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
        <p:nvSpPr>
          <p:cNvPr id="12" name="Shape 12"/>
          <p:cNvSpPr txBox="1">
            <a:spLocks noGrp="1"/>
          </p:cNvSpPr>
          <p:nvPr>
            <p:ph type="title"/>
          </p:nvPr>
        </p:nvSpPr>
        <p:spPr>
          <a:xfrm>
            <a:off x="1979611" y="381000"/>
            <a:ext cx="9144001" cy="1219199"/>
          </a:xfrm>
          <a:prstGeom prst="rect">
            <a:avLst/>
          </a:prstGeom>
          <a:noFill/>
          <a:ln>
            <a:noFill/>
          </a:ln>
        </p:spPr>
        <p:txBody>
          <a:bodyPr lIns="91425" tIns="91425" rIns="91425" bIns="91425" anchor="b" anchorCtr="0"/>
          <a:lstStyle>
            <a:lvl1pPr marL="0" marR="0" indent="0" algn="l" rtl="0">
              <a:lnSpc>
                <a:spcPct val="90000"/>
              </a:lnSpc>
              <a:spcBef>
                <a:spcPts val="0"/>
              </a:spcBef>
              <a:buClr>
                <a:schemeClr val="lt1"/>
              </a:buClr>
              <a:buFont typeface="Quest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 name="Shape 13"/>
          <p:cNvSpPr txBox="1">
            <a:spLocks noGrp="1"/>
          </p:cNvSpPr>
          <p:nvPr>
            <p:ph type="body" idx="1"/>
          </p:nvPr>
        </p:nvSpPr>
        <p:spPr>
          <a:xfrm>
            <a:off x="1979611" y="1828800"/>
            <a:ext cx="9144001" cy="4419599"/>
          </a:xfrm>
          <a:prstGeom prst="rect">
            <a:avLst/>
          </a:prstGeom>
          <a:noFill/>
          <a:ln>
            <a:noFill/>
          </a:ln>
        </p:spPr>
        <p:txBody>
          <a:bodyPr lIns="91425" tIns="91425" rIns="91425" bIns="91425" anchor="t" anchorCtr="0"/>
          <a:lstStyle>
            <a:lvl1pPr marL="223838" marR="0" indent="-101918" algn="l" rtl="0">
              <a:lnSpc>
                <a:spcPct val="90000"/>
              </a:lnSpc>
              <a:spcBef>
                <a:spcPts val="1800"/>
              </a:spcBef>
              <a:buClr>
                <a:schemeClr val="lt1"/>
              </a:buClr>
              <a:buFont typeface="Arial"/>
              <a:buChar char="•"/>
              <a:defRPr/>
            </a:lvl1pPr>
            <a:lvl2pPr marL="685800" marR="0" indent="-127000" algn="l" rtl="0">
              <a:lnSpc>
                <a:spcPct val="90000"/>
              </a:lnSpc>
              <a:spcBef>
                <a:spcPts val="600"/>
              </a:spcBef>
              <a:buClr>
                <a:schemeClr val="lt1"/>
              </a:buClr>
              <a:buFont typeface="Arial"/>
              <a:buChar char="•"/>
              <a:defRPr/>
            </a:lvl2pPr>
            <a:lvl3pPr marL="1143000" marR="0" indent="-137160" algn="l" rtl="0">
              <a:lnSpc>
                <a:spcPct val="90000"/>
              </a:lnSpc>
              <a:spcBef>
                <a:spcPts val="600"/>
              </a:spcBef>
              <a:buClr>
                <a:schemeClr val="lt1"/>
              </a:buClr>
              <a:buFont typeface="Arial"/>
              <a:buChar char="•"/>
              <a:defRPr/>
            </a:lvl3pPr>
            <a:lvl4pPr marL="1600200" marR="0" indent="-147319" algn="l" rtl="0">
              <a:lnSpc>
                <a:spcPct val="90000"/>
              </a:lnSpc>
              <a:spcBef>
                <a:spcPts val="600"/>
              </a:spcBef>
              <a:buClr>
                <a:schemeClr val="lt1"/>
              </a:buClr>
              <a:buFont typeface="Arial"/>
              <a:buChar char="•"/>
              <a:defRPr/>
            </a:lvl4pPr>
            <a:lvl5pPr marL="2057400" marR="0" indent="-147320" algn="l" rtl="0">
              <a:lnSpc>
                <a:spcPct val="90000"/>
              </a:lnSpc>
              <a:spcBef>
                <a:spcPts val="600"/>
              </a:spcBef>
              <a:buClr>
                <a:schemeClr val="lt1"/>
              </a:buClr>
              <a:buFont typeface="Arial"/>
              <a:buChar char="•"/>
              <a:defRPr/>
            </a:lvl5pPr>
            <a:lvl6pPr marL="2514600" marR="0" indent="-147320" algn="l" rtl="0">
              <a:lnSpc>
                <a:spcPct val="90000"/>
              </a:lnSpc>
              <a:spcBef>
                <a:spcPts val="600"/>
              </a:spcBef>
              <a:buClr>
                <a:schemeClr val="lt1"/>
              </a:buClr>
              <a:buFont typeface="Arial"/>
              <a:buChar char="•"/>
              <a:defRPr/>
            </a:lvl6pPr>
            <a:lvl7pPr marL="2971800" marR="0" indent="-147320" algn="l" rtl="0">
              <a:lnSpc>
                <a:spcPct val="90000"/>
              </a:lnSpc>
              <a:spcBef>
                <a:spcPts val="600"/>
              </a:spcBef>
              <a:buClr>
                <a:schemeClr val="lt1"/>
              </a:buClr>
              <a:buFont typeface="Arial"/>
              <a:buChar char="•"/>
              <a:defRPr/>
            </a:lvl7pPr>
            <a:lvl8pPr marL="3429000" marR="0" indent="-147320" algn="l" rtl="0">
              <a:lnSpc>
                <a:spcPct val="90000"/>
              </a:lnSpc>
              <a:spcBef>
                <a:spcPts val="600"/>
              </a:spcBef>
              <a:buClr>
                <a:schemeClr val="lt1"/>
              </a:buClr>
              <a:buFont typeface="Arial"/>
              <a:buChar char="•"/>
              <a:defRPr/>
            </a:lvl8pPr>
            <a:lvl9pPr marL="3886200" marR="0" indent="-147320" algn="l" rtl="0">
              <a:lnSpc>
                <a:spcPct val="90000"/>
              </a:lnSpc>
              <a:spcBef>
                <a:spcPts val="600"/>
              </a:spcBef>
              <a:buClr>
                <a:schemeClr val="lt1"/>
              </a:buClr>
              <a:buFont typeface="Arial"/>
              <a:buChar char="•"/>
              <a:defRPr/>
            </a:lvl9pPr>
          </a:lstStyle>
          <a:p>
            <a:endParaRPr/>
          </a:p>
        </p:txBody>
      </p:sp>
      <p:sp>
        <p:nvSpPr>
          <p:cNvPr id="14" name="Shape 14"/>
          <p:cNvSpPr txBox="1">
            <a:spLocks noGrp="1"/>
          </p:cNvSpPr>
          <p:nvPr>
            <p:ph type="dt" idx="10"/>
          </p:nvPr>
        </p:nvSpPr>
        <p:spPr>
          <a:xfrm>
            <a:off x="8228010" y="6400800"/>
            <a:ext cx="1548659" cy="276228"/>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ftr" idx="11"/>
          </p:nvPr>
        </p:nvSpPr>
        <p:spPr>
          <a:xfrm>
            <a:off x="1979610" y="6400800"/>
            <a:ext cx="5954834" cy="276228"/>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sldNum" idx="12"/>
          </p:nvPr>
        </p:nvSpPr>
        <p:spPr>
          <a:xfrm>
            <a:off x="10056810" y="6400800"/>
            <a:ext cx="1066801" cy="276228"/>
          </a:xfrm>
          <a:prstGeom prst="rect">
            <a:avLst/>
          </a:prstGeom>
          <a:noFill/>
          <a:ln>
            <a:noFill/>
          </a:ln>
        </p:spPr>
        <p:txBody>
          <a:bodyPr lIns="91425" tIns="45700" rIns="91425" bIns="45700" anchor="ctr" anchorCtr="0">
            <a:noAutofit/>
          </a:bodyPr>
          <a:lstStyle>
            <a:lvl1pPr marL="0" marR="0" indent="0" algn="r" rtl="0">
              <a:spcBef>
                <a:spcPts val="0"/>
              </a:spcBef>
              <a:buNone/>
              <a:defRPr sz="1000" b="0" i="0" u="none" strike="noStrike" cap="none" baseline="0">
                <a:solidFill>
                  <a:schemeClr val="lt1"/>
                </a:solidFill>
                <a:latin typeface="Questrial"/>
                <a:ea typeface="Questrial"/>
                <a:cs typeface="Questrial"/>
                <a:sym typeface="Questrial"/>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7008813" y="1600200"/>
            <a:ext cx="4572000" cy="3733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lt1"/>
              </a:buClr>
              <a:buSzPct val="25000"/>
              <a:buFont typeface="Questrial"/>
              <a:buNone/>
            </a:pPr>
            <a:r>
              <a:rPr lang="en-US" sz="5400" b="0" i="0" u="none" strike="noStrike" cap="none" baseline="0">
                <a:solidFill>
                  <a:schemeClr val="lt1"/>
                </a:solidFill>
                <a:latin typeface="Questrial"/>
                <a:ea typeface="Questrial"/>
                <a:cs typeface="Questrial"/>
                <a:sym typeface="Questrial"/>
              </a:rPr>
              <a:t>Surviving the Titanic</a:t>
            </a:r>
          </a:p>
        </p:txBody>
      </p:sp>
      <p:sp>
        <p:nvSpPr>
          <p:cNvPr id="89" name="Shape 89"/>
          <p:cNvSpPr txBox="1">
            <a:spLocks noGrp="1"/>
          </p:cNvSpPr>
          <p:nvPr>
            <p:ph type="subTitle" idx="1"/>
          </p:nvPr>
        </p:nvSpPr>
        <p:spPr>
          <a:xfrm>
            <a:off x="7008813" y="5562598"/>
            <a:ext cx="4571999" cy="83502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2"/>
              </a:buClr>
              <a:buSzPct val="25000"/>
              <a:buFont typeface="Arial"/>
              <a:buNone/>
            </a:pPr>
            <a:r>
              <a:rPr lang="en-US" sz="2000" b="0" i="0" u="none" strike="noStrike" cap="none" baseline="0">
                <a:solidFill>
                  <a:schemeClr val="lt2"/>
                </a:solidFill>
                <a:latin typeface="Questrial"/>
                <a:ea typeface="Questrial"/>
                <a:cs typeface="Questrial"/>
                <a:sym typeface="Questrial"/>
              </a:rPr>
              <a:t>Mike Dean</a:t>
            </a:r>
          </a:p>
        </p:txBody>
      </p:sp>
      <p:pic>
        <p:nvPicPr>
          <p:cNvPr id="90" name="Shape 90"/>
          <p:cNvPicPr preferRelativeResize="0"/>
          <p:nvPr/>
        </p:nvPicPr>
        <p:blipFill rotWithShape="1">
          <a:blip r:embed="rId3">
            <a:alphaModFix/>
          </a:blip>
          <a:srcRect/>
          <a:stretch/>
        </p:blipFill>
        <p:spPr>
          <a:xfrm>
            <a:off x="6552405" y="685800"/>
            <a:ext cx="5636420" cy="246241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Shape 160"/>
          <p:cNvGraphicFramePr/>
          <p:nvPr/>
        </p:nvGraphicFramePr>
        <p:xfrm>
          <a:off x="684212" y="5943600"/>
          <a:ext cx="10896625" cy="560025"/>
        </p:xfrm>
        <a:graphic>
          <a:graphicData uri="http://schemas.openxmlformats.org/drawingml/2006/table">
            <a:tbl>
              <a:tblPr firstRow="1">
                <a:noFill/>
                <a:tableStyleId>{AEFF84F0-8153-4419-B61A-96C4B946FC3A}</a:tableStyleId>
              </a:tblPr>
              <a:tblGrid>
                <a:gridCol w="1050575">
                  <a:extLst>
                    <a:ext uri="{9D8B030D-6E8A-4147-A177-3AD203B41FA5}">
                      <a16:colId xmlns:a16="http://schemas.microsoft.com/office/drawing/2014/main" val="20000"/>
                    </a:ext>
                  </a:extLst>
                </a:gridCol>
                <a:gridCol w="905875">
                  <a:extLst>
                    <a:ext uri="{9D8B030D-6E8A-4147-A177-3AD203B41FA5}">
                      <a16:colId xmlns:a16="http://schemas.microsoft.com/office/drawing/2014/main" val="20001"/>
                    </a:ext>
                  </a:extLst>
                </a:gridCol>
                <a:gridCol w="690000">
                  <a:extLst>
                    <a:ext uri="{9D8B030D-6E8A-4147-A177-3AD203B41FA5}">
                      <a16:colId xmlns:a16="http://schemas.microsoft.com/office/drawing/2014/main" val="20002"/>
                    </a:ext>
                  </a:extLst>
                </a:gridCol>
                <a:gridCol w="2415025">
                  <a:extLst>
                    <a:ext uri="{9D8B030D-6E8A-4147-A177-3AD203B41FA5}">
                      <a16:colId xmlns:a16="http://schemas.microsoft.com/office/drawing/2014/main" val="20003"/>
                    </a:ext>
                  </a:extLst>
                </a:gridCol>
                <a:gridCol w="916625">
                  <a:extLst>
                    <a:ext uri="{9D8B030D-6E8A-4147-A177-3AD203B41FA5}">
                      <a16:colId xmlns:a16="http://schemas.microsoft.com/office/drawing/2014/main" val="20004"/>
                    </a:ext>
                  </a:extLst>
                </a:gridCol>
                <a:gridCol w="702650">
                  <a:extLst>
                    <a:ext uri="{9D8B030D-6E8A-4147-A177-3AD203B41FA5}">
                      <a16:colId xmlns:a16="http://schemas.microsoft.com/office/drawing/2014/main" val="20005"/>
                    </a:ext>
                  </a:extLst>
                </a:gridCol>
                <a:gridCol w="702650">
                  <a:extLst>
                    <a:ext uri="{9D8B030D-6E8A-4147-A177-3AD203B41FA5}">
                      <a16:colId xmlns:a16="http://schemas.microsoft.com/office/drawing/2014/main" val="20006"/>
                    </a:ext>
                  </a:extLst>
                </a:gridCol>
                <a:gridCol w="702650">
                  <a:extLst>
                    <a:ext uri="{9D8B030D-6E8A-4147-A177-3AD203B41FA5}">
                      <a16:colId xmlns:a16="http://schemas.microsoft.com/office/drawing/2014/main" val="20007"/>
                    </a:ext>
                  </a:extLst>
                </a:gridCol>
                <a:gridCol w="819750">
                  <a:extLst>
                    <a:ext uri="{9D8B030D-6E8A-4147-A177-3AD203B41FA5}">
                      <a16:colId xmlns:a16="http://schemas.microsoft.com/office/drawing/2014/main" val="20008"/>
                    </a:ext>
                  </a:extLst>
                </a:gridCol>
                <a:gridCol w="1171075">
                  <a:extLst>
                    <a:ext uri="{9D8B030D-6E8A-4147-A177-3AD203B41FA5}">
                      <a16:colId xmlns:a16="http://schemas.microsoft.com/office/drawing/2014/main" val="20009"/>
                    </a:ext>
                  </a:extLst>
                </a:gridCol>
                <a:gridCol w="819750">
                  <a:extLst>
                    <a:ext uri="{9D8B030D-6E8A-4147-A177-3AD203B41FA5}">
                      <a16:colId xmlns:a16="http://schemas.microsoft.com/office/drawing/2014/main" val="20010"/>
                    </a:ext>
                  </a:extLst>
                </a:gridCol>
              </a:tblGrid>
              <a:tr h="132675">
                <a:tc>
                  <a:txBody>
                    <a:bodyPr/>
                    <a:lstStyle/>
                    <a:p>
                      <a:pPr marL="0" marR="0" lvl="0" indent="0" algn="ctr" rtl="0">
                        <a:spcBef>
                          <a:spcPts val="0"/>
                        </a:spcBef>
                        <a:buSzPct val="25000"/>
                        <a:buNone/>
                      </a:pPr>
                      <a:r>
                        <a:rPr lang="en-US" sz="1000" b="1" u="none" strike="noStrike" cap="none" baseline="0">
                          <a:solidFill>
                            <a:schemeClr val="lt1"/>
                          </a:solidFill>
                        </a:rPr>
                        <a:t>PassengerId</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Survived</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Pclass</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Name</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Sex</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Age</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SibSp</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Parch</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Fare</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Embarked</a:t>
                      </a:r>
                    </a:p>
                  </a:txBody>
                  <a:tcPr marL="6925" marR="6925" marT="6925" marB="0" anchor="ctr"/>
                </a:tc>
                <a:tc>
                  <a:txBody>
                    <a:bodyPr/>
                    <a:lstStyle/>
                    <a:p>
                      <a:pPr marL="0" marR="0" lvl="0" indent="0" algn="ctr" rtl="0">
                        <a:spcBef>
                          <a:spcPts val="0"/>
                        </a:spcBef>
                        <a:buSzPct val="25000"/>
                        <a:buNone/>
                      </a:pPr>
                      <a:r>
                        <a:rPr lang="en-US" sz="1000" b="1" u="none" strike="noStrike" cap="none" baseline="0">
                          <a:solidFill>
                            <a:schemeClr val="lt1"/>
                          </a:solidFill>
                        </a:rPr>
                        <a:t>Child</a:t>
                      </a:r>
                    </a:p>
                  </a:txBody>
                  <a:tcPr marL="6925" marR="6925" marT="6925" marB="0" anchor="ctr"/>
                </a:tc>
                <a:extLst>
                  <a:ext uri="{0D108BD9-81ED-4DB2-BD59-A6C34878D82A}">
                    <a16:rowId xmlns:a16="http://schemas.microsoft.com/office/drawing/2014/main" val="10000"/>
                  </a:ext>
                </a:extLst>
              </a:tr>
              <a:tr h="200350">
                <a:tc>
                  <a:txBody>
                    <a:bodyPr/>
                    <a:lstStyle/>
                    <a:p>
                      <a:pPr marL="0" marR="0" lvl="0" indent="0" algn="ctr" rtl="0">
                        <a:spcBef>
                          <a:spcPts val="0"/>
                        </a:spcBef>
                        <a:buSzPct val="25000"/>
                        <a:buNone/>
                      </a:pPr>
                      <a:r>
                        <a:rPr lang="en-US" sz="1000" u="none" strike="noStrike" cap="none" baseline="0">
                          <a:solidFill>
                            <a:schemeClr val="lt1"/>
                          </a:solidFill>
                        </a:rPr>
                        <a:t>7</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1</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McCarthy, Mr. Timothy J</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male</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54</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51.86</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S</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extLst>
                  <a:ext uri="{0D108BD9-81ED-4DB2-BD59-A6C34878D82A}">
                    <a16:rowId xmlns:a16="http://schemas.microsoft.com/office/drawing/2014/main" val="10001"/>
                  </a:ext>
                </a:extLst>
              </a:tr>
              <a:tr h="200350">
                <a:tc>
                  <a:txBody>
                    <a:bodyPr/>
                    <a:lstStyle/>
                    <a:p>
                      <a:pPr marL="0" marR="0" lvl="0" indent="0" algn="ctr" rtl="0">
                        <a:spcBef>
                          <a:spcPts val="0"/>
                        </a:spcBef>
                        <a:buSzPct val="25000"/>
                        <a:buNone/>
                      </a:pPr>
                      <a:r>
                        <a:rPr lang="en-US" sz="1000" u="none" strike="noStrike" cap="none" baseline="0">
                          <a:solidFill>
                            <a:schemeClr val="lt1"/>
                          </a:solidFill>
                        </a:rPr>
                        <a:t>23</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1</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3</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McGowan, Miss. Anna "Annie"</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female</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15</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0</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8.02</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Q</a:t>
                      </a:r>
                    </a:p>
                  </a:txBody>
                  <a:tcPr marL="6925" marR="6925" marT="6925" marB="0" anchor="ctr"/>
                </a:tc>
                <a:tc>
                  <a:txBody>
                    <a:bodyPr/>
                    <a:lstStyle/>
                    <a:p>
                      <a:pPr marL="0" marR="0" lvl="0" indent="0" algn="ctr" rtl="0">
                        <a:spcBef>
                          <a:spcPts val="0"/>
                        </a:spcBef>
                        <a:buSzPct val="25000"/>
                        <a:buNone/>
                      </a:pPr>
                      <a:r>
                        <a:rPr lang="en-US" sz="1000" u="none" strike="noStrike" cap="none" baseline="0">
                          <a:solidFill>
                            <a:schemeClr val="lt1"/>
                          </a:solidFill>
                        </a:rPr>
                        <a:t>1</a:t>
                      </a:r>
                    </a:p>
                  </a:txBody>
                  <a:tcPr marL="6925" marR="6925" marT="6925" marB="0" anchor="ctr"/>
                </a:tc>
                <a:extLst>
                  <a:ext uri="{0D108BD9-81ED-4DB2-BD59-A6C34878D82A}">
                    <a16:rowId xmlns:a16="http://schemas.microsoft.com/office/drawing/2014/main" val="10002"/>
                  </a:ext>
                </a:extLst>
              </a:tr>
            </a:tbl>
          </a:graphicData>
        </a:graphic>
      </p:graphicFrame>
      <p:sp>
        <p:nvSpPr>
          <p:cNvPr id="161" name="Shape 161"/>
          <p:cNvSpPr/>
          <p:nvPr/>
        </p:nvSpPr>
        <p:spPr>
          <a:xfrm rot="10800000">
            <a:off x="6089869" y="6553199"/>
            <a:ext cx="228600" cy="228600"/>
          </a:xfrm>
          <a:prstGeom prst="downArrow">
            <a:avLst>
              <a:gd name="adj1" fmla="val 50000"/>
              <a:gd name="adj2" fmla="val 50000"/>
            </a:avLst>
          </a:prstGeom>
          <a:solidFill>
            <a:schemeClr val="accent1"/>
          </a:solidFill>
          <a:ln w="12700" cap="flat">
            <a:solidFill>
              <a:srgbClr val="257274"/>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pic>
        <p:nvPicPr>
          <p:cNvPr id="162" name="Shape 162"/>
          <p:cNvPicPr preferRelativeResize="0"/>
          <p:nvPr/>
        </p:nvPicPr>
        <p:blipFill rotWithShape="1">
          <a:blip r:embed="rId3">
            <a:alphaModFix/>
          </a:blip>
          <a:srcRect/>
          <a:stretch/>
        </p:blipFill>
        <p:spPr>
          <a:xfrm>
            <a:off x="1150904" y="381000"/>
            <a:ext cx="10106527" cy="5029199"/>
          </a:xfrm>
          <a:prstGeom prst="rect">
            <a:avLst/>
          </a:prstGeom>
          <a:noFill/>
          <a:ln>
            <a:noFill/>
          </a:ln>
        </p:spPr>
      </p:pic>
      <p:pic>
        <p:nvPicPr>
          <p:cNvPr id="163" name="Shape 163"/>
          <p:cNvPicPr preferRelativeResize="0"/>
          <p:nvPr/>
        </p:nvPicPr>
        <p:blipFill rotWithShape="1">
          <a:blip r:embed="rId4">
            <a:alphaModFix/>
          </a:blip>
          <a:srcRect/>
          <a:stretch/>
        </p:blipFill>
        <p:spPr>
          <a:xfrm>
            <a:off x="6704011" y="520931"/>
            <a:ext cx="416718" cy="533399"/>
          </a:xfrm>
          <a:prstGeom prst="rect">
            <a:avLst/>
          </a:prstGeom>
          <a:noFill/>
          <a:ln>
            <a:noFill/>
          </a:ln>
        </p:spPr>
      </p:pic>
      <p:pic>
        <p:nvPicPr>
          <p:cNvPr id="164" name="Shape 164"/>
          <p:cNvPicPr preferRelativeResize="0"/>
          <p:nvPr/>
        </p:nvPicPr>
        <p:blipFill rotWithShape="1">
          <a:blip r:embed="rId5">
            <a:alphaModFix/>
          </a:blip>
          <a:srcRect/>
          <a:stretch/>
        </p:blipFill>
        <p:spPr>
          <a:xfrm>
            <a:off x="7770811" y="520931"/>
            <a:ext cx="545869" cy="545869"/>
          </a:xfrm>
          <a:prstGeom prst="rect">
            <a:avLst/>
          </a:prstGeom>
          <a:noFill/>
          <a:ln>
            <a:noFill/>
          </a:ln>
        </p:spPr>
      </p:pic>
      <p:sp>
        <p:nvSpPr>
          <p:cNvPr id="165" name="Shape 165"/>
          <p:cNvSpPr/>
          <p:nvPr/>
        </p:nvSpPr>
        <p:spPr>
          <a:xfrm>
            <a:off x="6089867" y="5562600"/>
            <a:ext cx="228600" cy="228600"/>
          </a:xfrm>
          <a:prstGeom prst="downArrow">
            <a:avLst>
              <a:gd name="adj1" fmla="val 50000"/>
              <a:gd name="adj2" fmla="val 50000"/>
            </a:avLst>
          </a:prstGeom>
          <a:solidFill>
            <a:schemeClr val="accent2"/>
          </a:solidFill>
          <a:ln w="12700" cap="flat">
            <a:solidFill>
              <a:srgbClr val="257274"/>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Questrial"/>
              <a:ea typeface="Questrial"/>
              <a:cs typeface="Questrial"/>
              <a:sym typeface="Quest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Random Forest</a:t>
            </a:r>
          </a:p>
        </p:txBody>
      </p:sp>
      <p:sp>
        <p:nvSpPr>
          <p:cNvPr id="171" name="Shape 171"/>
          <p:cNvSpPr txBox="1">
            <a:spLocks noGrp="1"/>
          </p:cNvSpPr>
          <p:nvPr>
            <p:ph type="body" idx="1"/>
          </p:nvPr>
        </p:nvSpPr>
        <p:spPr>
          <a:xfrm>
            <a:off x="1598612" y="1777999"/>
            <a:ext cx="9220200" cy="533400"/>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A “forest” of decision trees in which each tree gets a “vote”</a:t>
            </a:r>
          </a:p>
          <a:p>
            <a:pPr marL="0" marR="0" lvl="0" indent="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p:txBody>
      </p:sp>
      <p:pic>
        <p:nvPicPr>
          <p:cNvPr id="172" name="Shape 172"/>
          <p:cNvPicPr preferRelativeResize="0"/>
          <p:nvPr/>
        </p:nvPicPr>
        <p:blipFill rotWithShape="1">
          <a:blip r:embed="rId3">
            <a:alphaModFix/>
          </a:blip>
          <a:srcRect/>
          <a:stretch/>
        </p:blipFill>
        <p:spPr>
          <a:xfrm>
            <a:off x="3046411" y="2286000"/>
            <a:ext cx="7315200" cy="44617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6171C"/>
            </a:gs>
            <a:gs pos="16000">
              <a:srgbClr val="06171C"/>
            </a:gs>
            <a:gs pos="52999">
              <a:srgbClr val="134251"/>
            </a:gs>
            <a:gs pos="100000">
              <a:srgbClr val="134251"/>
            </a:gs>
          </a:gsLst>
          <a:lin ang="8100000" scaled="0"/>
        </a:grad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Variable Importance</a:t>
            </a:r>
          </a:p>
        </p:txBody>
      </p:sp>
      <p:grpSp>
        <p:nvGrpSpPr>
          <p:cNvPr id="178" name="Shape 178"/>
          <p:cNvGrpSpPr/>
          <p:nvPr/>
        </p:nvGrpSpPr>
        <p:grpSpPr>
          <a:xfrm>
            <a:off x="2360611" y="1828800"/>
            <a:ext cx="4419599" cy="4206882"/>
            <a:chOff x="0" y="0"/>
            <a:chExt cx="2859785" cy="3274694"/>
          </a:xfrm>
        </p:grpSpPr>
        <p:sp>
          <p:nvSpPr>
            <p:cNvPr id="179" name="Shape 179"/>
            <p:cNvSpPr/>
            <p:nvPr/>
          </p:nvSpPr>
          <p:spPr>
            <a:xfrm>
              <a:off x="0" y="2904007"/>
              <a:ext cx="695097"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Parch</a:t>
              </a:r>
            </a:p>
          </p:txBody>
        </p:sp>
        <p:sp>
          <p:nvSpPr>
            <p:cNvPr id="180" name="Shape 180"/>
            <p:cNvSpPr/>
            <p:nvPr/>
          </p:nvSpPr>
          <p:spPr>
            <a:xfrm>
              <a:off x="0" y="2606318"/>
              <a:ext cx="721043"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SibSp</a:t>
              </a:r>
            </a:p>
          </p:txBody>
        </p:sp>
        <p:sp>
          <p:nvSpPr>
            <p:cNvPr id="181" name="Shape 181"/>
            <p:cNvSpPr/>
            <p:nvPr/>
          </p:nvSpPr>
          <p:spPr>
            <a:xfrm>
              <a:off x="0" y="2308631"/>
              <a:ext cx="1230204"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Embarked</a:t>
              </a:r>
            </a:p>
          </p:txBody>
        </p:sp>
        <p:sp>
          <p:nvSpPr>
            <p:cNvPr id="182" name="Shape 182"/>
            <p:cNvSpPr/>
            <p:nvPr/>
          </p:nvSpPr>
          <p:spPr>
            <a:xfrm>
              <a:off x="0" y="2010942"/>
              <a:ext cx="1303714"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FamilySize</a:t>
              </a:r>
            </a:p>
          </p:txBody>
        </p:sp>
        <p:sp>
          <p:nvSpPr>
            <p:cNvPr id="183" name="Shape 183"/>
            <p:cNvSpPr/>
            <p:nvPr/>
          </p:nvSpPr>
          <p:spPr>
            <a:xfrm>
              <a:off x="0" y="1713255"/>
              <a:ext cx="480786"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Age</a:t>
              </a:r>
            </a:p>
          </p:txBody>
        </p:sp>
        <p:sp>
          <p:nvSpPr>
            <p:cNvPr id="184" name="Shape 184"/>
            <p:cNvSpPr/>
            <p:nvPr/>
          </p:nvSpPr>
          <p:spPr>
            <a:xfrm>
              <a:off x="0" y="1415566"/>
              <a:ext cx="457543"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Sex</a:t>
              </a:r>
            </a:p>
          </p:txBody>
        </p:sp>
        <p:sp>
          <p:nvSpPr>
            <p:cNvPr id="185" name="Shape 185"/>
            <p:cNvSpPr/>
            <p:nvPr/>
          </p:nvSpPr>
          <p:spPr>
            <a:xfrm>
              <a:off x="0" y="1117879"/>
              <a:ext cx="1202639"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FamilyID2</a:t>
              </a:r>
            </a:p>
          </p:txBody>
        </p:sp>
        <p:sp>
          <p:nvSpPr>
            <p:cNvPr id="186" name="Shape 186"/>
            <p:cNvSpPr/>
            <p:nvPr/>
          </p:nvSpPr>
          <p:spPr>
            <a:xfrm>
              <a:off x="0" y="820191"/>
              <a:ext cx="795904"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Pclass</a:t>
              </a:r>
            </a:p>
          </p:txBody>
        </p:sp>
        <p:sp>
          <p:nvSpPr>
            <p:cNvPr id="187" name="Shape 187"/>
            <p:cNvSpPr/>
            <p:nvPr/>
          </p:nvSpPr>
          <p:spPr>
            <a:xfrm>
              <a:off x="0" y="522502"/>
              <a:ext cx="542133"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Fare</a:t>
              </a:r>
            </a:p>
          </p:txBody>
        </p:sp>
        <p:sp>
          <p:nvSpPr>
            <p:cNvPr id="188" name="Shape 188"/>
            <p:cNvSpPr/>
            <p:nvPr/>
          </p:nvSpPr>
          <p:spPr>
            <a:xfrm>
              <a:off x="0" y="224814"/>
              <a:ext cx="510514" cy="249986"/>
            </a:xfrm>
            <a:prstGeom prst="rect">
              <a:avLst/>
            </a:prstGeom>
            <a:noFill/>
            <a:ln>
              <a:noFill/>
            </a:ln>
          </p:spPr>
          <p:txBody>
            <a:bodyPr lIns="0" tIns="0" rIns="0" bIns="0" anchor="t" anchorCtr="0">
              <a:noAutofit/>
            </a:bodyPr>
            <a:lstStyle/>
            <a:p>
              <a:pPr marL="0" marR="0" lvl="0" indent="0" algn="l" rtl="0">
                <a:lnSpc>
                  <a:spcPct val="107000"/>
                </a:lnSpc>
                <a:spcBef>
                  <a:spcPts val="0"/>
                </a:spcBef>
                <a:spcAft>
                  <a:spcPts val="800"/>
                </a:spcAft>
                <a:buClr>
                  <a:srgbClr val="FFFFFF"/>
                </a:buClr>
                <a:buSzPct val="25000"/>
                <a:buFont typeface="Questrial"/>
                <a:buNone/>
              </a:pPr>
              <a:r>
                <a:rPr lang="en-US" sz="1600" b="0" i="0" u="none" strike="noStrike" cap="none" baseline="0">
                  <a:solidFill>
                    <a:srgbClr val="FFFFFF"/>
                  </a:solidFill>
                  <a:latin typeface="Questrial"/>
                  <a:ea typeface="Questrial"/>
                  <a:cs typeface="Questrial"/>
                  <a:sym typeface="Questrial"/>
                </a:rPr>
                <a:t>Title</a:t>
              </a:r>
            </a:p>
          </p:txBody>
        </p:sp>
        <p:sp>
          <p:nvSpPr>
            <p:cNvPr id="189" name="Shape 189"/>
            <p:cNvSpPr/>
            <p:nvPr/>
          </p:nvSpPr>
          <p:spPr>
            <a:xfrm>
              <a:off x="802004" y="2977007"/>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0" name="Shape 190"/>
            <p:cNvSpPr/>
            <p:nvPr/>
          </p:nvSpPr>
          <p:spPr>
            <a:xfrm>
              <a:off x="802004" y="2679318"/>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1" name="Shape 191"/>
            <p:cNvSpPr/>
            <p:nvPr/>
          </p:nvSpPr>
          <p:spPr>
            <a:xfrm>
              <a:off x="802004" y="2381631"/>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2" name="Shape 192"/>
            <p:cNvSpPr/>
            <p:nvPr/>
          </p:nvSpPr>
          <p:spPr>
            <a:xfrm>
              <a:off x="802004" y="2083942"/>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3" name="Shape 193"/>
            <p:cNvSpPr/>
            <p:nvPr/>
          </p:nvSpPr>
          <p:spPr>
            <a:xfrm>
              <a:off x="802004" y="1786255"/>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4" name="Shape 194"/>
            <p:cNvSpPr/>
            <p:nvPr/>
          </p:nvSpPr>
          <p:spPr>
            <a:xfrm>
              <a:off x="802004" y="1488440"/>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5" name="Shape 195"/>
            <p:cNvSpPr/>
            <p:nvPr/>
          </p:nvSpPr>
          <p:spPr>
            <a:xfrm>
              <a:off x="802004" y="1190751"/>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6" name="Shape 196"/>
            <p:cNvSpPr/>
            <p:nvPr/>
          </p:nvSpPr>
          <p:spPr>
            <a:xfrm>
              <a:off x="802004" y="893063"/>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7" name="Shape 197"/>
            <p:cNvSpPr/>
            <p:nvPr/>
          </p:nvSpPr>
          <p:spPr>
            <a:xfrm>
              <a:off x="802004" y="595375"/>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8" name="Shape 198"/>
            <p:cNvSpPr/>
            <p:nvPr/>
          </p:nvSpPr>
          <p:spPr>
            <a:xfrm>
              <a:off x="802004" y="297687"/>
              <a:ext cx="2057780" cy="0"/>
            </a:xfrm>
            <a:custGeom>
              <a:avLst/>
              <a:gdLst/>
              <a:ahLst/>
              <a:cxnLst/>
              <a:rect l="0" t="0" r="0" b="0"/>
              <a:pathLst>
                <a:path w="2057781" h="1" extrusionOk="0">
                  <a:moveTo>
                    <a:pt x="0" y="0"/>
                  </a:moveTo>
                  <a:lnTo>
                    <a:pt x="2057781" y="0"/>
                  </a:lnTo>
                </a:path>
              </a:pathLst>
            </a:custGeom>
            <a:noFill/>
            <a:ln w="9525" cap="rnd">
              <a:solidFill>
                <a:srgbClr val="BDBDBD"/>
              </a:solidFill>
              <a:prstDash val="dashDot"/>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199" name="Shape 199"/>
            <p:cNvSpPr/>
            <p:nvPr/>
          </p:nvSpPr>
          <p:spPr>
            <a:xfrm>
              <a:off x="1103121" y="3274694"/>
              <a:ext cx="1366011" cy="0"/>
            </a:xfrm>
            <a:custGeom>
              <a:avLst/>
              <a:gdLst/>
              <a:ahLst/>
              <a:cxnLst/>
              <a:rect l="0" t="0" r="0" b="0"/>
              <a:pathLst>
                <a:path w="1366012" h="1" extrusionOk="0">
                  <a:moveTo>
                    <a:pt x="0" y="0"/>
                  </a:moveTo>
                  <a:lnTo>
                    <a:pt x="1366012" y="0"/>
                  </a:lnTo>
                </a:path>
              </a:pathLst>
            </a:custGeom>
            <a:noFill/>
            <a:ln w="9525" cap="rnd">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sp>
          <p:nvSpPr>
            <p:cNvPr id="200" name="Shape 200"/>
            <p:cNvSpPr/>
            <p:nvPr/>
          </p:nvSpPr>
          <p:spPr>
            <a:xfrm>
              <a:off x="802004" y="0"/>
              <a:ext cx="2057780" cy="3274694"/>
            </a:xfrm>
            <a:custGeom>
              <a:avLst/>
              <a:gdLst/>
              <a:ahLst/>
              <a:cxnLst/>
              <a:rect l="0" t="0" r="0" b="0"/>
              <a:pathLst>
                <a:path w="2057781" h="3274695" extrusionOk="0">
                  <a:moveTo>
                    <a:pt x="0" y="3274695"/>
                  </a:moveTo>
                  <a:lnTo>
                    <a:pt x="2057781" y="3274695"/>
                  </a:lnTo>
                  <a:lnTo>
                    <a:pt x="2057781" y="0"/>
                  </a:lnTo>
                  <a:lnTo>
                    <a:pt x="0" y="0"/>
                  </a:lnTo>
                  <a:lnTo>
                    <a:pt x="0" y="3274695"/>
                  </a:lnTo>
                </a:path>
              </a:pathLst>
            </a:custGeom>
            <a:noFill/>
            <a:ln w="9525" cap="rnd">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Questrial"/>
                <a:buNone/>
              </a:pPr>
              <a:endParaRPr sz="1800" b="0" i="0" u="none" strike="noStrike" cap="none" baseline="0">
                <a:solidFill>
                  <a:srgbClr val="000000"/>
                </a:solidFill>
                <a:latin typeface="Questrial"/>
                <a:ea typeface="Questrial"/>
                <a:cs typeface="Questrial"/>
                <a:sym typeface="Questrial"/>
              </a:endParaRPr>
            </a:p>
          </p:txBody>
        </p:sp>
      </p:grpSp>
      <p:pic>
        <p:nvPicPr>
          <p:cNvPr id="201" name="Shape 201"/>
          <p:cNvPicPr preferRelativeResize="0"/>
          <p:nvPr/>
        </p:nvPicPr>
        <p:blipFill rotWithShape="1">
          <a:blip r:embed="rId3">
            <a:alphaModFix/>
          </a:blip>
          <a:srcRect/>
          <a:stretch/>
        </p:blipFill>
        <p:spPr>
          <a:xfrm>
            <a:off x="3353064" y="5479560"/>
            <a:ext cx="284836" cy="330409"/>
          </a:xfrm>
          <a:prstGeom prst="rect">
            <a:avLst/>
          </a:prstGeom>
          <a:noFill/>
          <a:ln>
            <a:noFill/>
          </a:ln>
        </p:spPr>
      </p:pic>
      <p:pic>
        <p:nvPicPr>
          <p:cNvPr id="202" name="Shape 202"/>
          <p:cNvPicPr preferRelativeResize="0"/>
          <p:nvPr/>
        </p:nvPicPr>
        <p:blipFill rotWithShape="1">
          <a:blip r:embed="rId3">
            <a:alphaModFix/>
          </a:blip>
          <a:srcRect/>
          <a:stretch/>
        </p:blipFill>
        <p:spPr>
          <a:xfrm>
            <a:off x="3353912" y="5064226"/>
            <a:ext cx="284836" cy="330409"/>
          </a:xfrm>
          <a:prstGeom prst="rect">
            <a:avLst/>
          </a:prstGeom>
          <a:noFill/>
          <a:ln>
            <a:noFill/>
          </a:ln>
        </p:spPr>
      </p:pic>
      <p:pic>
        <p:nvPicPr>
          <p:cNvPr id="203" name="Shape 203"/>
          <p:cNvPicPr preferRelativeResize="0"/>
          <p:nvPr/>
        </p:nvPicPr>
        <p:blipFill rotWithShape="1">
          <a:blip r:embed="rId3">
            <a:alphaModFix/>
          </a:blip>
          <a:srcRect/>
          <a:stretch/>
        </p:blipFill>
        <p:spPr>
          <a:xfrm>
            <a:off x="3348185" y="4722391"/>
            <a:ext cx="284836" cy="330409"/>
          </a:xfrm>
          <a:prstGeom prst="rect">
            <a:avLst/>
          </a:prstGeom>
          <a:noFill/>
          <a:ln>
            <a:noFill/>
          </a:ln>
        </p:spPr>
      </p:pic>
      <p:pic>
        <p:nvPicPr>
          <p:cNvPr id="204" name="Shape 204"/>
          <p:cNvPicPr preferRelativeResize="0"/>
          <p:nvPr/>
        </p:nvPicPr>
        <p:blipFill rotWithShape="1">
          <a:blip r:embed="rId3">
            <a:alphaModFix/>
          </a:blip>
          <a:srcRect/>
          <a:stretch/>
        </p:blipFill>
        <p:spPr>
          <a:xfrm>
            <a:off x="3353064" y="4340760"/>
            <a:ext cx="284836" cy="330409"/>
          </a:xfrm>
          <a:prstGeom prst="rect">
            <a:avLst/>
          </a:prstGeom>
          <a:noFill/>
          <a:ln>
            <a:noFill/>
          </a:ln>
        </p:spPr>
      </p:pic>
      <p:pic>
        <p:nvPicPr>
          <p:cNvPr id="205" name="Shape 205"/>
          <p:cNvPicPr preferRelativeResize="0"/>
          <p:nvPr/>
        </p:nvPicPr>
        <p:blipFill rotWithShape="1">
          <a:blip r:embed="rId3">
            <a:alphaModFix/>
          </a:blip>
          <a:srcRect/>
          <a:stretch/>
        </p:blipFill>
        <p:spPr>
          <a:xfrm>
            <a:off x="3351212" y="3960126"/>
            <a:ext cx="284836" cy="330409"/>
          </a:xfrm>
          <a:prstGeom prst="rect">
            <a:avLst/>
          </a:prstGeom>
          <a:noFill/>
          <a:ln>
            <a:noFill/>
          </a:ln>
        </p:spPr>
      </p:pic>
      <p:pic>
        <p:nvPicPr>
          <p:cNvPr id="206" name="Shape 206"/>
          <p:cNvPicPr preferRelativeResize="0"/>
          <p:nvPr/>
        </p:nvPicPr>
        <p:blipFill rotWithShape="1">
          <a:blip r:embed="rId3">
            <a:alphaModFix/>
          </a:blip>
          <a:srcRect/>
          <a:stretch/>
        </p:blipFill>
        <p:spPr>
          <a:xfrm>
            <a:off x="3351212" y="3570605"/>
            <a:ext cx="284836" cy="330409"/>
          </a:xfrm>
          <a:prstGeom prst="rect">
            <a:avLst/>
          </a:prstGeom>
          <a:noFill/>
          <a:ln>
            <a:noFill/>
          </a:ln>
        </p:spPr>
      </p:pic>
      <p:pic>
        <p:nvPicPr>
          <p:cNvPr id="207" name="Shape 207"/>
          <p:cNvPicPr preferRelativeResize="0"/>
          <p:nvPr/>
        </p:nvPicPr>
        <p:blipFill rotWithShape="1">
          <a:blip r:embed="rId3">
            <a:alphaModFix/>
          </a:blip>
          <a:srcRect/>
          <a:stretch/>
        </p:blipFill>
        <p:spPr>
          <a:xfrm>
            <a:off x="3351212" y="3186219"/>
            <a:ext cx="284836" cy="330409"/>
          </a:xfrm>
          <a:prstGeom prst="rect">
            <a:avLst/>
          </a:prstGeom>
          <a:noFill/>
          <a:ln>
            <a:noFill/>
          </a:ln>
        </p:spPr>
      </p:pic>
      <p:pic>
        <p:nvPicPr>
          <p:cNvPr id="208" name="Shape 208"/>
          <p:cNvPicPr preferRelativeResize="0"/>
          <p:nvPr/>
        </p:nvPicPr>
        <p:blipFill rotWithShape="1">
          <a:blip r:embed="rId3">
            <a:alphaModFix/>
          </a:blip>
          <a:srcRect/>
          <a:stretch/>
        </p:blipFill>
        <p:spPr>
          <a:xfrm>
            <a:off x="3351212" y="2809826"/>
            <a:ext cx="284836" cy="330409"/>
          </a:xfrm>
          <a:prstGeom prst="rect">
            <a:avLst/>
          </a:prstGeom>
          <a:noFill/>
          <a:ln>
            <a:noFill/>
          </a:ln>
        </p:spPr>
      </p:pic>
      <p:pic>
        <p:nvPicPr>
          <p:cNvPr id="209" name="Shape 209"/>
          <p:cNvPicPr preferRelativeResize="0"/>
          <p:nvPr/>
        </p:nvPicPr>
        <p:blipFill rotWithShape="1">
          <a:blip r:embed="rId3">
            <a:alphaModFix/>
          </a:blip>
          <a:srcRect/>
          <a:stretch/>
        </p:blipFill>
        <p:spPr>
          <a:xfrm>
            <a:off x="3351212" y="2426497"/>
            <a:ext cx="284836" cy="330409"/>
          </a:xfrm>
          <a:prstGeom prst="rect">
            <a:avLst/>
          </a:prstGeom>
          <a:noFill/>
          <a:ln>
            <a:noFill/>
          </a:ln>
        </p:spPr>
      </p:pic>
      <p:pic>
        <p:nvPicPr>
          <p:cNvPr id="210" name="Shape 210"/>
          <p:cNvPicPr preferRelativeResize="0"/>
          <p:nvPr/>
        </p:nvPicPr>
        <p:blipFill rotWithShape="1">
          <a:blip r:embed="rId3">
            <a:alphaModFix/>
          </a:blip>
          <a:srcRect/>
          <a:stretch/>
        </p:blipFill>
        <p:spPr>
          <a:xfrm>
            <a:off x="3351212" y="2043057"/>
            <a:ext cx="284836" cy="330409"/>
          </a:xfrm>
          <a:prstGeom prst="rect">
            <a:avLst/>
          </a:prstGeom>
          <a:noFill/>
          <a:ln>
            <a:noFill/>
          </a:ln>
        </p:spPr>
      </p:pic>
      <p:pic>
        <p:nvPicPr>
          <p:cNvPr id="211" name="Shape 211"/>
          <p:cNvPicPr preferRelativeResize="0"/>
          <p:nvPr/>
        </p:nvPicPr>
        <p:blipFill rotWithShape="1">
          <a:blip r:embed="rId4">
            <a:alphaModFix/>
          </a:blip>
          <a:srcRect/>
          <a:stretch/>
        </p:blipFill>
        <p:spPr>
          <a:xfrm>
            <a:off x="7161211" y="2105910"/>
            <a:ext cx="4747320" cy="312764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a:stretch/>
        </p:blipFill>
        <p:spPr>
          <a:xfrm>
            <a:off x="1612899" y="2476500"/>
            <a:ext cx="8963024" cy="19049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Overview</a:t>
            </a:r>
          </a:p>
        </p:txBody>
      </p:sp>
      <p:sp>
        <p:nvSpPr>
          <p:cNvPr id="97" name="Shape 97"/>
          <p:cNvSpPr txBox="1">
            <a:spLocks noGrp="1"/>
          </p:cNvSpPr>
          <p:nvPr>
            <p:ph type="body" idx="1"/>
          </p:nvPr>
        </p:nvSpPr>
        <p:spPr>
          <a:xfrm>
            <a:off x="1979611" y="1828800"/>
            <a:ext cx="9144001" cy="4419599"/>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Background </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Data</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Methods</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Results</a:t>
            </a:r>
          </a:p>
        </p:txBody>
      </p:sp>
      <p:pic>
        <p:nvPicPr>
          <p:cNvPr id="98" name="Shape 98"/>
          <p:cNvPicPr preferRelativeResize="0"/>
          <p:nvPr/>
        </p:nvPicPr>
        <p:blipFill rotWithShape="1">
          <a:blip r:embed="rId3">
            <a:alphaModFix/>
          </a:blip>
          <a:srcRect/>
          <a:stretch/>
        </p:blipFill>
        <p:spPr>
          <a:xfrm>
            <a:off x="4494212" y="1828800"/>
            <a:ext cx="7313612" cy="328315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Background</a:t>
            </a:r>
          </a:p>
        </p:txBody>
      </p:sp>
      <p:sp>
        <p:nvSpPr>
          <p:cNvPr id="105" name="Shape 105"/>
          <p:cNvSpPr txBox="1">
            <a:spLocks noGrp="1"/>
          </p:cNvSpPr>
          <p:nvPr>
            <p:ph type="body" idx="1"/>
          </p:nvPr>
        </p:nvSpPr>
        <p:spPr>
          <a:xfrm>
            <a:off x="1979613" y="1828800"/>
            <a:ext cx="7315200" cy="4419599"/>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Maiden Voyage from Southampton, UK to New York, NY on April 10, 1912.</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1,317 passengers onboard.</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Manned by a crew of 885.</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Struck an iceberg on April 14, 1912 at         11:40 PM.</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1,504 people died with a survival rate of approximately 31.70%</a:t>
            </a:r>
          </a:p>
        </p:txBody>
      </p:sp>
      <p:pic>
        <p:nvPicPr>
          <p:cNvPr id="106" name="Shape 106"/>
          <p:cNvPicPr preferRelativeResize="0"/>
          <p:nvPr/>
        </p:nvPicPr>
        <p:blipFill rotWithShape="1">
          <a:blip r:embed="rId3">
            <a:alphaModFix/>
          </a:blip>
          <a:srcRect/>
          <a:stretch/>
        </p:blipFill>
        <p:spPr>
          <a:xfrm>
            <a:off x="8837611" y="2392400"/>
            <a:ext cx="2978678" cy="167550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r"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Evacuation</a:t>
            </a:r>
          </a:p>
        </p:txBody>
      </p:sp>
      <p:sp>
        <p:nvSpPr>
          <p:cNvPr id="113" name="Shape 113"/>
          <p:cNvSpPr txBox="1">
            <a:spLocks noGrp="1"/>
          </p:cNvSpPr>
          <p:nvPr>
            <p:ph type="body" idx="1"/>
          </p:nvPr>
        </p:nvSpPr>
        <p:spPr>
          <a:xfrm>
            <a:off x="7389811" y="1905000"/>
            <a:ext cx="4419599" cy="4419599"/>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As was (and still is) common, the evacuation took a “Women and Children first” policy.</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The ship took 2 hours and 40 minutes to sink.</a:t>
            </a:r>
          </a:p>
          <a:p>
            <a:pPr marL="223838" marR="0" lvl="0" indent="-223838"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Twenty two lifeboats were onboard which could hold a total of 1,178 people.</a:t>
            </a:r>
          </a:p>
          <a:p>
            <a:pPr marL="223838" marR="0" lvl="0" indent="-101918"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p:txBody>
      </p:sp>
      <p:pic>
        <p:nvPicPr>
          <p:cNvPr id="114" name="Shape 114"/>
          <p:cNvPicPr preferRelativeResize="0"/>
          <p:nvPr/>
        </p:nvPicPr>
        <p:blipFill rotWithShape="1">
          <a:blip r:embed="rId3">
            <a:alphaModFix/>
          </a:blip>
          <a:srcRect/>
          <a:stretch/>
        </p:blipFill>
        <p:spPr>
          <a:xfrm>
            <a:off x="1370012" y="1752600"/>
            <a:ext cx="5537543" cy="303553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Data</a:t>
            </a:r>
          </a:p>
        </p:txBody>
      </p:sp>
      <p:sp>
        <p:nvSpPr>
          <p:cNvPr id="121" name="Shape 121"/>
          <p:cNvSpPr txBox="1">
            <a:spLocks noGrp="1"/>
          </p:cNvSpPr>
          <p:nvPr>
            <p:ph type="body" idx="1"/>
          </p:nvPr>
        </p:nvSpPr>
        <p:spPr>
          <a:xfrm>
            <a:off x="1979611" y="1828800"/>
            <a:ext cx="9144001" cy="4419599"/>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Obtained from </a:t>
            </a:r>
          </a:p>
          <a:p>
            <a:pPr marL="285750" marR="0" lvl="0" indent="-285750"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Divided into a training set of 891 passengers and a test set of 418 passengers.</a:t>
            </a:r>
          </a:p>
          <a:p>
            <a:pPr marL="285750" marR="0" lvl="0" indent="-285750" algn="l" rtl="0">
              <a:lnSpc>
                <a:spcPct val="90000"/>
              </a:lnSpc>
              <a:spcBef>
                <a:spcPts val="1800"/>
              </a:spcBef>
              <a:buClr>
                <a:schemeClr val="lt1"/>
              </a:buClr>
              <a:buSzPct val="80000"/>
              <a:buFont typeface="Arial"/>
              <a:buChar char="•"/>
            </a:pPr>
            <a:r>
              <a:rPr lang="en-US" sz="2400" b="0" i="0" u="none" strike="noStrike" cap="none" baseline="0">
                <a:solidFill>
                  <a:schemeClr val="lt1"/>
                </a:solidFill>
                <a:latin typeface="Questrial"/>
                <a:ea typeface="Questrial"/>
                <a:cs typeface="Questrial"/>
                <a:sym typeface="Questrial"/>
              </a:rPr>
              <a:t>Contained identifying information for each passenger</a:t>
            </a:r>
          </a:p>
          <a:p>
            <a:pPr marL="285750" marR="0" lvl="0" indent="-16383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a:p>
            <a:pPr marL="223838" marR="0" lvl="0" indent="-101918"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p:txBody>
      </p:sp>
      <p:pic>
        <p:nvPicPr>
          <p:cNvPr id="122" name="Shape 122"/>
          <p:cNvPicPr preferRelativeResize="0"/>
          <p:nvPr/>
        </p:nvPicPr>
        <p:blipFill rotWithShape="1">
          <a:blip r:embed="rId3">
            <a:alphaModFix/>
          </a:blip>
          <a:srcRect/>
          <a:stretch/>
        </p:blipFill>
        <p:spPr>
          <a:xfrm>
            <a:off x="1488370" y="4343400"/>
            <a:ext cx="10126481" cy="1128748"/>
          </a:xfrm>
          <a:prstGeom prst="rect">
            <a:avLst/>
          </a:prstGeom>
          <a:noFill/>
          <a:ln>
            <a:noFill/>
          </a:ln>
        </p:spPr>
      </p:pic>
      <p:pic>
        <p:nvPicPr>
          <p:cNvPr id="123" name="Shape 123"/>
          <p:cNvPicPr preferRelativeResize="0"/>
          <p:nvPr/>
        </p:nvPicPr>
        <p:blipFill rotWithShape="1">
          <a:blip r:embed="rId4">
            <a:alphaModFix/>
          </a:blip>
          <a:srcRect/>
          <a:stretch/>
        </p:blipFill>
        <p:spPr>
          <a:xfrm>
            <a:off x="4572000" y="1728216"/>
            <a:ext cx="1307592" cy="59435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979611" y="381000"/>
            <a:ext cx="9144001" cy="12191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Methods</a:t>
            </a:r>
          </a:p>
        </p:txBody>
      </p:sp>
      <p:sp>
        <p:nvSpPr>
          <p:cNvPr id="130" name="Shape 130"/>
          <p:cNvSpPr txBox="1">
            <a:spLocks noGrp="1"/>
          </p:cNvSpPr>
          <p:nvPr>
            <p:ph type="body" idx="1"/>
          </p:nvPr>
        </p:nvSpPr>
        <p:spPr>
          <a:xfrm>
            <a:off x="1979611" y="1828800"/>
            <a:ext cx="9144001" cy="44195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1"/>
              </a:buClr>
              <a:buSzPct val="25000"/>
              <a:buFont typeface="Arial"/>
              <a:buNone/>
            </a:pPr>
            <a:r>
              <a:rPr lang="en-US" sz="2400" b="0" i="0" u="none" strike="noStrike" cap="none" baseline="0">
                <a:solidFill>
                  <a:schemeClr val="lt1"/>
                </a:solidFill>
                <a:latin typeface="Questrial"/>
                <a:ea typeface="Questrial"/>
                <a:cs typeface="Questrial"/>
                <a:sym typeface="Questrial"/>
              </a:rPr>
              <a:t>      						 Excel</a:t>
            </a:r>
          </a:p>
          <a:p>
            <a:pPr marL="0" marR="0" lvl="0" indent="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a:p>
            <a:pPr marL="0" marR="0" lvl="0" indent="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a:p>
            <a:pPr marL="0" marR="0" lvl="0" indent="0" algn="l" rtl="0">
              <a:lnSpc>
                <a:spcPct val="90000"/>
              </a:lnSpc>
              <a:spcBef>
                <a:spcPts val="1800"/>
              </a:spcBef>
              <a:buClr>
                <a:schemeClr val="lt1"/>
              </a:buClr>
              <a:buSzPct val="25000"/>
              <a:buFont typeface="Arial"/>
              <a:buNone/>
            </a:pPr>
            <a:r>
              <a:rPr lang="en-US" sz="2400" b="0" i="0" u="none" strike="noStrike" cap="none" baseline="0">
                <a:solidFill>
                  <a:schemeClr val="lt1"/>
                </a:solidFill>
                <a:latin typeface="Questrial"/>
                <a:ea typeface="Questrial"/>
                <a:cs typeface="Questrial"/>
                <a:sym typeface="Questrial"/>
              </a:rPr>
              <a:t>Python – Random Forest</a:t>
            </a:r>
          </a:p>
          <a:p>
            <a:pPr marL="0" marR="0" lvl="0" indent="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a:p>
            <a:pPr marL="0" marR="0" lvl="0" indent="0" algn="l" rtl="0">
              <a:lnSpc>
                <a:spcPct val="90000"/>
              </a:lnSpc>
              <a:spcBef>
                <a:spcPts val="1800"/>
              </a:spcBef>
              <a:buClr>
                <a:schemeClr val="lt1"/>
              </a:buClr>
              <a:buFont typeface="Arial"/>
              <a:buNone/>
            </a:pPr>
            <a:endParaRPr sz="2400" b="0" i="0" u="none" strike="noStrike" cap="none" baseline="0">
              <a:solidFill>
                <a:schemeClr val="lt1"/>
              </a:solidFill>
              <a:latin typeface="Questrial"/>
              <a:ea typeface="Questrial"/>
              <a:cs typeface="Questrial"/>
              <a:sym typeface="Questrial"/>
            </a:endParaRPr>
          </a:p>
          <a:p>
            <a:pPr marL="0" marR="0" lvl="0" indent="0" algn="r" rtl="0">
              <a:lnSpc>
                <a:spcPct val="90000"/>
              </a:lnSpc>
              <a:spcBef>
                <a:spcPts val="1800"/>
              </a:spcBef>
              <a:buClr>
                <a:schemeClr val="lt1"/>
              </a:buClr>
              <a:buSzPct val="25000"/>
              <a:buFont typeface="Arial"/>
              <a:buNone/>
            </a:pPr>
            <a:r>
              <a:rPr lang="en-US" sz="2400" b="0" i="0" u="none" strike="noStrike" cap="none" baseline="0">
                <a:solidFill>
                  <a:schemeClr val="lt1"/>
                </a:solidFill>
                <a:latin typeface="Questrial"/>
                <a:ea typeface="Questrial"/>
                <a:cs typeface="Questrial"/>
                <a:sym typeface="Questrial"/>
              </a:rPr>
              <a:t>R – Decision Tree &amp; Random Forest</a:t>
            </a:r>
          </a:p>
        </p:txBody>
      </p:sp>
      <p:pic>
        <p:nvPicPr>
          <p:cNvPr id="131" name="Shape 131"/>
          <p:cNvPicPr preferRelativeResize="0"/>
          <p:nvPr/>
        </p:nvPicPr>
        <p:blipFill rotWithShape="1">
          <a:blip r:embed="rId3">
            <a:alphaModFix/>
          </a:blip>
          <a:srcRect/>
          <a:stretch/>
        </p:blipFill>
        <p:spPr>
          <a:xfrm>
            <a:off x="5134755" y="990600"/>
            <a:ext cx="1904999" cy="1904999"/>
          </a:xfrm>
          <a:prstGeom prst="rect">
            <a:avLst/>
          </a:prstGeom>
          <a:noFill/>
          <a:ln>
            <a:noFill/>
          </a:ln>
        </p:spPr>
      </p:pic>
      <p:pic>
        <p:nvPicPr>
          <p:cNvPr id="132" name="Shape 132"/>
          <p:cNvPicPr preferRelativeResize="0"/>
          <p:nvPr/>
        </p:nvPicPr>
        <p:blipFill rotWithShape="1">
          <a:blip r:embed="rId4">
            <a:alphaModFix/>
          </a:blip>
          <a:srcRect/>
          <a:stretch/>
        </p:blipFill>
        <p:spPr>
          <a:xfrm>
            <a:off x="7618411" y="2514600"/>
            <a:ext cx="2392363" cy="2392363"/>
          </a:xfrm>
          <a:prstGeom prst="rect">
            <a:avLst/>
          </a:prstGeom>
          <a:noFill/>
          <a:ln>
            <a:noFill/>
          </a:ln>
        </p:spPr>
      </p:pic>
      <p:pic>
        <p:nvPicPr>
          <p:cNvPr id="133" name="Shape 133"/>
          <p:cNvPicPr preferRelativeResize="0"/>
          <p:nvPr/>
        </p:nvPicPr>
        <p:blipFill rotWithShape="1">
          <a:blip r:embed="rId5">
            <a:alphaModFix/>
          </a:blip>
          <a:srcRect/>
          <a:stretch/>
        </p:blipFill>
        <p:spPr>
          <a:xfrm>
            <a:off x="2735905" y="4419600"/>
            <a:ext cx="2407365" cy="1828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436811" y="1616074"/>
            <a:ext cx="7315197" cy="2727325"/>
          </a:xfrm>
          <a:prstGeom prst="rect">
            <a:avLst/>
          </a:prstGeom>
          <a:noFill/>
          <a:ln>
            <a:noFill/>
          </a:ln>
        </p:spPr>
        <p:txBody>
          <a:bodyPr lIns="91425" tIns="45700" rIns="91425" bIns="45700" anchor="b" anchorCtr="0">
            <a:noAutofit/>
          </a:bodyPr>
          <a:lstStyle/>
          <a:p>
            <a:pPr marL="0" marR="0" lvl="0" indent="0" algn="ctr" rtl="0">
              <a:lnSpc>
                <a:spcPct val="80000"/>
              </a:lnSpc>
              <a:spcBef>
                <a:spcPts val="0"/>
              </a:spcBef>
              <a:buClr>
                <a:schemeClr val="lt1"/>
              </a:buClr>
              <a:buSzPct val="25000"/>
              <a:buFont typeface="Questrial"/>
              <a:buNone/>
            </a:pPr>
            <a:r>
              <a:rPr lang="en-US" sz="11500" b="0" i="0" u="none" strike="noStrike" cap="none" baseline="0">
                <a:solidFill>
                  <a:schemeClr val="lt1"/>
                </a:solidFill>
                <a:latin typeface="Questrial"/>
                <a:ea typeface="Questrial"/>
                <a:cs typeface="Questrial"/>
                <a:sym typeface="Questrial"/>
              </a:rPr>
              <a:t>Results</a:t>
            </a:r>
          </a:p>
        </p:txBody>
      </p:sp>
      <p:sp>
        <p:nvSpPr>
          <p:cNvPr id="140" name="Shape 140"/>
          <p:cNvSpPr txBox="1">
            <a:spLocks noGrp="1"/>
          </p:cNvSpPr>
          <p:nvPr>
            <p:ph type="body" idx="1"/>
          </p:nvPr>
        </p:nvSpPr>
        <p:spPr>
          <a:xfrm>
            <a:off x="2436814" y="4495800"/>
            <a:ext cx="7315197" cy="167322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2"/>
              </a:buClr>
              <a:buFont typeface="Arial"/>
              <a:buNone/>
            </a:pPr>
            <a:endParaRPr sz="2400" b="0" i="0" u="none" strike="noStrike" cap="none" baseline="0">
              <a:solidFill>
                <a:schemeClr val="lt2"/>
              </a:solidFill>
              <a:latin typeface="Questrial"/>
              <a:ea typeface="Questrial"/>
              <a:cs typeface="Questrial"/>
              <a:sym typeface="Questria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979611" y="914400"/>
            <a:ext cx="9220200" cy="685799"/>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lt1"/>
              </a:buClr>
              <a:buSzPct val="25000"/>
              <a:buFont typeface="Questrial"/>
              <a:buNone/>
            </a:pPr>
            <a:r>
              <a:rPr lang="en-US" sz="3250" b="0" i="0" u="none" strike="noStrike" cap="none" baseline="0">
                <a:solidFill>
                  <a:schemeClr val="lt1"/>
                </a:solidFill>
                <a:latin typeface="Questrial"/>
                <a:ea typeface="Questrial"/>
                <a:cs typeface="Questrial"/>
                <a:sym typeface="Questrial"/>
              </a:rPr>
              <a:t>Survival Rates by Age, Sex, and Class</a:t>
            </a:r>
            <a:br>
              <a:rPr lang="en-US" sz="3250" b="0" i="0" u="none" strike="noStrike" cap="none" baseline="0">
                <a:solidFill>
                  <a:schemeClr val="lt1"/>
                </a:solidFill>
                <a:latin typeface="Questrial"/>
                <a:ea typeface="Questrial"/>
                <a:cs typeface="Questrial"/>
                <a:sym typeface="Questrial"/>
              </a:rPr>
            </a:br>
            <a:r>
              <a:rPr lang="en-US" sz="2000" b="0" i="0" u="none" strike="noStrike" cap="none" baseline="0">
                <a:solidFill>
                  <a:schemeClr val="lt1"/>
                </a:solidFill>
                <a:latin typeface="Questrial"/>
                <a:ea typeface="Questrial"/>
                <a:cs typeface="Questrial"/>
                <a:sym typeface="Questrial"/>
              </a:rPr>
              <a:t>(Child &lt; 18 Years Old)</a:t>
            </a:r>
          </a:p>
        </p:txBody>
      </p:sp>
      <p:pic>
        <p:nvPicPr>
          <p:cNvPr id="147" name="Shape 147"/>
          <p:cNvPicPr preferRelativeResize="0"/>
          <p:nvPr/>
        </p:nvPicPr>
        <p:blipFill rotWithShape="1">
          <a:blip r:embed="rId3">
            <a:alphaModFix/>
          </a:blip>
          <a:srcRect/>
          <a:stretch/>
        </p:blipFill>
        <p:spPr>
          <a:xfrm>
            <a:off x="1979613" y="1828800"/>
            <a:ext cx="9144000" cy="4419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79611" y="838200"/>
            <a:ext cx="3352799" cy="7620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Questrial"/>
              <a:buNone/>
            </a:pPr>
            <a:r>
              <a:rPr lang="en-US" sz="3600" b="0" i="0" u="none" strike="noStrike" cap="none" baseline="0">
                <a:solidFill>
                  <a:schemeClr val="lt1"/>
                </a:solidFill>
                <a:latin typeface="Questrial"/>
                <a:ea typeface="Questrial"/>
                <a:cs typeface="Questrial"/>
                <a:sym typeface="Questrial"/>
              </a:rPr>
              <a:t>Decision Trees</a:t>
            </a:r>
          </a:p>
        </p:txBody>
      </p:sp>
      <p:sp>
        <p:nvSpPr>
          <p:cNvPr id="154" name="Shape 154"/>
          <p:cNvSpPr txBox="1">
            <a:spLocks noGrp="1"/>
          </p:cNvSpPr>
          <p:nvPr>
            <p:ph type="body" idx="1"/>
          </p:nvPr>
        </p:nvSpPr>
        <p:spPr>
          <a:xfrm>
            <a:off x="1446212" y="2286000"/>
            <a:ext cx="4419599" cy="4419599"/>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buClr>
                <a:schemeClr val="lt1"/>
              </a:buClr>
              <a:buSzPct val="80000"/>
              <a:buFont typeface="Arial"/>
              <a:buChar char="•"/>
            </a:pPr>
            <a:r>
              <a:rPr lang="en-US" sz="2000" b="0" i="0" u="none" strike="noStrike" cap="none" baseline="0">
                <a:solidFill>
                  <a:schemeClr val="lt1"/>
                </a:solidFill>
                <a:latin typeface="Questrial"/>
                <a:ea typeface="Questrial"/>
                <a:cs typeface="Questrial"/>
                <a:sym typeface="Questrial"/>
              </a:rPr>
              <a:t>A decision tree is a simple classification method.</a:t>
            </a:r>
          </a:p>
          <a:p>
            <a:pPr marL="223838" marR="0" lvl="0" indent="-223838" algn="l" rtl="0">
              <a:lnSpc>
                <a:spcPct val="90000"/>
              </a:lnSpc>
              <a:spcBef>
                <a:spcPts val="1800"/>
              </a:spcBef>
              <a:buClr>
                <a:schemeClr val="lt1"/>
              </a:buClr>
              <a:buSzPct val="80000"/>
              <a:buFont typeface="Arial"/>
              <a:buChar char="•"/>
            </a:pPr>
            <a:r>
              <a:rPr lang="en-US" sz="2000" b="0" i="0" u="none" strike="noStrike" cap="none" baseline="0">
                <a:solidFill>
                  <a:schemeClr val="lt1"/>
                </a:solidFill>
                <a:latin typeface="Questrial"/>
                <a:ea typeface="Questrial"/>
                <a:cs typeface="Questrial"/>
                <a:sym typeface="Questrial"/>
              </a:rPr>
              <a:t>Data point starts at the top (root) node and works through the tree until classified.</a:t>
            </a:r>
          </a:p>
        </p:txBody>
      </p:sp>
      <p:pic>
        <p:nvPicPr>
          <p:cNvPr id="155" name="Shape 155"/>
          <p:cNvPicPr preferRelativeResize="0"/>
          <p:nvPr/>
        </p:nvPicPr>
        <p:blipFill rotWithShape="1">
          <a:blip r:embed="rId3">
            <a:alphaModFix/>
          </a:blip>
          <a:srcRect/>
          <a:stretch/>
        </p:blipFill>
        <p:spPr>
          <a:xfrm>
            <a:off x="6323012" y="1981200"/>
            <a:ext cx="5472733" cy="272333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cean Waves 16x9">
  <a:themeElements>
    <a:clrScheme name="Ocean Waves">
      <a:dk1>
        <a:srgbClr val="000000"/>
      </a:dk1>
      <a:lt1>
        <a:srgbClr val="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Custom</PresentationFormat>
  <Paragraphs>97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Questrial</vt:lpstr>
      <vt:lpstr>Ocean Waves 16x9</vt:lpstr>
      <vt:lpstr>Surviving the Titanic</vt:lpstr>
      <vt:lpstr>Overview</vt:lpstr>
      <vt:lpstr>Background</vt:lpstr>
      <vt:lpstr>Evacuation</vt:lpstr>
      <vt:lpstr>Data</vt:lpstr>
      <vt:lpstr>Methods</vt:lpstr>
      <vt:lpstr>Results</vt:lpstr>
      <vt:lpstr>Survival Rates by Age, Sex, and Class (Child &lt; 18 Years Old)</vt:lpstr>
      <vt:lpstr>Decision Trees</vt:lpstr>
      <vt:lpstr>PowerPoint Presentation</vt:lpstr>
      <vt:lpstr>Random Forest</vt:lpstr>
      <vt:lpstr>Variable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Surviving the Titanic</dc:title>
  <cp:lastModifiedBy>Mike Dean</cp:lastModifiedBy>
  <cp:revision>1</cp:revision>
  <dcterms:modified xsi:type="dcterms:W3CDTF">2016-02-08T16:29:37Z</dcterms:modified>
</cp:coreProperties>
</file>