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0"/>
  </p:notesMasterIdLst>
  <p:sldIdLst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3" r:id="rId12"/>
    <p:sldId id="272" r:id="rId13"/>
    <p:sldId id="276" r:id="rId14"/>
    <p:sldId id="277" r:id="rId15"/>
    <p:sldId id="275" r:id="rId16"/>
    <p:sldId id="279" r:id="rId17"/>
    <p:sldId id="262" r:id="rId18"/>
    <p:sldId id="278" r:id="rId19"/>
    <p:sldId id="282" r:id="rId20"/>
    <p:sldId id="285" r:id="rId21"/>
    <p:sldId id="281" r:id="rId22"/>
    <p:sldId id="286" r:id="rId23"/>
    <p:sldId id="288" r:id="rId24"/>
    <p:sldId id="291" r:id="rId25"/>
    <p:sldId id="293" r:id="rId26"/>
    <p:sldId id="280" r:id="rId27"/>
    <p:sldId id="283" r:id="rId28"/>
    <p:sldId id="284" r:id="rId29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Encode Sans Black" panose="020B0604020202020204" charset="0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0C961-1C06-4660-9AB4-F835785CC67E}" v="2206" dt="2024-03-06T23:52:42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885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Kelley" userId="7f0072b616c415f5" providerId="LiveId" clId="{9DB0C961-1C06-4660-9AB4-F835785CC67E}"/>
    <pc:docChg chg="undo custSel addSld delSld modSld sldOrd">
      <pc:chgData name="Dean Kelley" userId="7f0072b616c415f5" providerId="LiveId" clId="{9DB0C961-1C06-4660-9AB4-F835785CC67E}" dt="2024-03-07T00:08:31.121" v="2650"/>
      <pc:docMkLst>
        <pc:docMk/>
      </pc:docMkLst>
      <pc:sldChg chg="addSp modSp mod">
        <pc:chgData name="Dean Kelley" userId="7f0072b616c415f5" providerId="LiveId" clId="{9DB0C961-1C06-4660-9AB4-F835785CC67E}" dt="2024-03-07T00:08:31.121" v="2650"/>
        <pc:sldMkLst>
          <pc:docMk/>
          <pc:sldMk cId="0" sldId="257"/>
        </pc:sldMkLst>
        <pc:spChg chg="mod">
          <ac:chgData name="Dean Kelley" userId="7f0072b616c415f5" providerId="LiveId" clId="{9DB0C961-1C06-4660-9AB4-F835785CC67E}" dt="2024-03-04T18:32:50.585" v="1791" actId="207"/>
          <ac:spMkLst>
            <pc:docMk/>
            <pc:sldMk cId="0" sldId="257"/>
            <ac:spMk id="3" creationId="{B80BF067-2208-D9B8-F1D1-882C3B947755}"/>
          </ac:spMkLst>
        </pc:spChg>
        <pc:spChg chg="add mod">
          <ac:chgData name="Dean Kelley" userId="7f0072b616c415f5" providerId="LiveId" clId="{9DB0C961-1C06-4660-9AB4-F835785CC67E}" dt="2024-03-07T00:08:31.121" v="2650"/>
          <ac:spMkLst>
            <pc:docMk/>
            <pc:sldMk cId="0" sldId="257"/>
            <ac:spMk id="4" creationId="{A7B54276-17A1-ECDD-AC31-8CAAC3908BF7}"/>
          </ac:spMkLst>
        </pc:spChg>
        <pc:spChg chg="mod">
          <ac:chgData name="Dean Kelley" userId="7f0072b616c415f5" providerId="LiveId" clId="{9DB0C961-1C06-4660-9AB4-F835785CC67E}" dt="2024-03-06T20:32:45.548" v="2112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 mod modAnim">
        <pc:chgData name="Dean Kelley" userId="7f0072b616c415f5" providerId="LiveId" clId="{9DB0C961-1C06-4660-9AB4-F835785CC67E}" dt="2024-03-06T20:36:10.374" v="2139"/>
        <pc:sldMkLst>
          <pc:docMk/>
          <pc:sldMk cId="117321059" sldId="258"/>
        </pc:sldMkLst>
        <pc:spChg chg="mod">
          <ac:chgData name="Dean Kelley" userId="7f0072b616c415f5" providerId="LiveId" clId="{9DB0C961-1C06-4660-9AB4-F835785CC67E}" dt="2024-03-04T18:33:01.996" v="1792" actId="207"/>
          <ac:spMkLst>
            <pc:docMk/>
            <pc:sldMk cId="117321059" sldId="258"/>
            <ac:spMk id="2" creationId="{26A31397-B84A-8D62-82D3-8D66FA657E2A}"/>
          </ac:spMkLst>
        </pc:spChg>
        <pc:spChg chg="mod">
          <ac:chgData name="Dean Kelley" userId="7f0072b616c415f5" providerId="LiveId" clId="{9DB0C961-1C06-4660-9AB4-F835785CC67E}" dt="2024-03-06T20:35:45.643" v="2137" actId="20577"/>
          <ac:spMkLst>
            <pc:docMk/>
            <pc:sldMk cId="117321059" sldId="258"/>
            <ac:spMk id="5" creationId="{AEDEDD4D-A783-CC67-A025-84C66BE70B8A}"/>
          </ac:spMkLst>
        </pc:spChg>
      </pc:sldChg>
      <pc:sldChg chg="modSp mod">
        <pc:chgData name="Dean Kelley" userId="7f0072b616c415f5" providerId="LiveId" clId="{9DB0C961-1C06-4660-9AB4-F835785CC67E}" dt="2024-03-04T18:33:13.207" v="1793" actId="207"/>
        <pc:sldMkLst>
          <pc:docMk/>
          <pc:sldMk cId="3743461372" sldId="259"/>
        </pc:sldMkLst>
        <pc:spChg chg="mod">
          <ac:chgData name="Dean Kelley" userId="7f0072b616c415f5" providerId="LiveId" clId="{9DB0C961-1C06-4660-9AB4-F835785CC67E}" dt="2024-03-04T18:33:13.207" v="1793" actId="207"/>
          <ac:spMkLst>
            <pc:docMk/>
            <pc:sldMk cId="3743461372" sldId="259"/>
            <ac:spMk id="2" creationId="{AE98E544-6337-E867-C43E-2250AF75D190}"/>
          </ac:spMkLst>
        </pc:spChg>
        <pc:spChg chg="mod">
          <ac:chgData name="Dean Kelley" userId="7f0072b616c415f5" providerId="LiveId" clId="{9DB0C961-1C06-4660-9AB4-F835785CC67E}" dt="2024-03-02T21:51:01.217" v="485" actId="20577"/>
          <ac:spMkLst>
            <pc:docMk/>
            <pc:sldMk cId="3743461372" sldId="259"/>
            <ac:spMk id="9" creationId="{C7B31993-9A59-884E-04AD-1EC8120BB1C9}"/>
          </ac:spMkLst>
        </pc:spChg>
      </pc:sldChg>
      <pc:sldChg chg="modSp mod modAnim">
        <pc:chgData name="Dean Kelley" userId="7f0072b616c415f5" providerId="LiveId" clId="{9DB0C961-1C06-4660-9AB4-F835785CC67E}" dt="2024-03-04T19:49:51.707" v="1963" actId="20577"/>
        <pc:sldMkLst>
          <pc:docMk/>
          <pc:sldMk cId="245930340" sldId="260"/>
        </pc:sldMkLst>
        <pc:spChg chg="mod">
          <ac:chgData name="Dean Kelley" userId="7f0072b616c415f5" providerId="LiveId" clId="{9DB0C961-1C06-4660-9AB4-F835785CC67E}" dt="2024-03-04T19:49:49.505" v="1961" actId="20577"/>
          <ac:spMkLst>
            <pc:docMk/>
            <pc:sldMk cId="245930340" sldId="260"/>
            <ac:spMk id="3" creationId="{B65BDFB2-DEDE-8248-98BC-FFC00682B51F}"/>
          </ac:spMkLst>
        </pc:spChg>
      </pc:sldChg>
      <pc:sldChg chg="addSp delSp modSp mod modNotesTx">
        <pc:chgData name="Dean Kelley" userId="7f0072b616c415f5" providerId="LiveId" clId="{9DB0C961-1C06-4660-9AB4-F835785CC67E}" dt="2024-03-06T20:46:29.559" v="2288"/>
        <pc:sldMkLst>
          <pc:docMk/>
          <pc:sldMk cId="49559070" sldId="261"/>
        </pc:sldMkLst>
        <pc:spChg chg="add mod">
          <ac:chgData name="Dean Kelley" userId="7f0072b616c415f5" providerId="LiveId" clId="{9DB0C961-1C06-4660-9AB4-F835785CC67E}" dt="2024-03-04T18:52:28.886" v="1841" actId="1076"/>
          <ac:spMkLst>
            <pc:docMk/>
            <pc:sldMk cId="49559070" sldId="261"/>
            <ac:spMk id="6" creationId="{44A660DB-BBC7-9674-5A44-9EEC9A2A8B73}"/>
          </ac:spMkLst>
        </pc:spChg>
        <pc:spChg chg="add mod">
          <ac:chgData name="Dean Kelley" userId="7f0072b616c415f5" providerId="LiveId" clId="{9DB0C961-1C06-4660-9AB4-F835785CC67E}" dt="2024-03-06T20:44:55.200" v="2274" actId="767"/>
          <ac:spMkLst>
            <pc:docMk/>
            <pc:sldMk cId="49559070" sldId="261"/>
            <ac:spMk id="10" creationId="{BAC556F2-EC1F-DB95-9466-90CFEF9BB4EE}"/>
          </ac:spMkLst>
        </pc:spChg>
        <pc:spChg chg="add del mod">
          <ac:chgData name="Dean Kelley" userId="7f0072b616c415f5" providerId="LiveId" clId="{9DB0C961-1C06-4660-9AB4-F835785CC67E}" dt="2024-03-06T20:46:18.975" v="2287" actId="478"/>
          <ac:spMkLst>
            <pc:docMk/>
            <pc:sldMk cId="49559070" sldId="261"/>
            <ac:spMk id="11" creationId="{64AE2B91-3CA5-06FE-C269-6E189DABC32C}"/>
          </ac:spMkLst>
        </pc:spChg>
        <pc:spChg chg="add mod">
          <ac:chgData name="Dean Kelley" userId="7f0072b616c415f5" providerId="LiveId" clId="{9DB0C961-1C06-4660-9AB4-F835785CC67E}" dt="2024-03-06T20:46:29.559" v="2288"/>
          <ac:spMkLst>
            <pc:docMk/>
            <pc:sldMk cId="49559070" sldId="261"/>
            <ac:spMk id="12" creationId="{830C443C-A731-8EFD-CB42-BFB1847A2C3D}"/>
          </ac:spMkLst>
        </pc:spChg>
        <pc:grpChg chg="mod">
          <ac:chgData name="Dean Kelley" userId="7f0072b616c415f5" providerId="LiveId" clId="{9DB0C961-1C06-4660-9AB4-F835785CC67E}" dt="2024-03-04T18:52:41.233" v="1842" actId="1076"/>
          <ac:grpSpMkLst>
            <pc:docMk/>
            <pc:sldMk cId="49559070" sldId="261"/>
            <ac:grpSpMk id="9" creationId="{2375AE3A-69F4-89B1-F910-9420F89210DE}"/>
          </ac:grpSpMkLst>
        </pc:grpChg>
      </pc:sldChg>
      <pc:sldChg chg="modSp mod">
        <pc:chgData name="Dean Kelley" userId="7f0072b616c415f5" providerId="LiveId" clId="{9DB0C961-1C06-4660-9AB4-F835785CC67E}" dt="2024-03-04T18:35:58.004" v="1804" actId="207"/>
        <pc:sldMkLst>
          <pc:docMk/>
          <pc:sldMk cId="357136387" sldId="262"/>
        </pc:sldMkLst>
        <pc:spChg chg="mod">
          <ac:chgData name="Dean Kelley" userId="7f0072b616c415f5" providerId="LiveId" clId="{9DB0C961-1C06-4660-9AB4-F835785CC67E}" dt="2024-03-02T22:29:19.682" v="575" actId="20577"/>
          <ac:spMkLst>
            <pc:docMk/>
            <pc:sldMk cId="357136387" sldId="262"/>
            <ac:spMk id="3" creationId="{EC785666-38F5-14B4-0D7D-F19360B8A1C2}"/>
          </ac:spMkLst>
        </pc:spChg>
        <pc:spChg chg="mod">
          <ac:chgData name="Dean Kelley" userId="7f0072b616c415f5" providerId="LiveId" clId="{9DB0C961-1C06-4660-9AB4-F835785CC67E}" dt="2024-03-04T18:35:58.004" v="1804" actId="207"/>
          <ac:spMkLst>
            <pc:docMk/>
            <pc:sldMk cId="357136387" sldId="262"/>
            <ac:spMk id="4" creationId="{33363149-3FFE-614E-B6DA-A686AA41C535}"/>
          </ac:spMkLst>
        </pc:spChg>
      </pc:sldChg>
      <pc:sldChg chg="modSp mod">
        <pc:chgData name="Dean Kelley" userId="7f0072b616c415f5" providerId="LiveId" clId="{9DB0C961-1C06-4660-9AB4-F835785CC67E}" dt="2024-03-04T18:34:01.491" v="1794" actId="207"/>
        <pc:sldMkLst>
          <pc:docMk/>
          <pc:sldMk cId="463431767" sldId="268"/>
        </pc:sldMkLst>
        <pc:spChg chg="mod">
          <ac:chgData name="Dean Kelley" userId="7f0072b616c415f5" providerId="LiveId" clId="{9DB0C961-1C06-4660-9AB4-F835785CC67E}" dt="2024-03-04T18:34:01.491" v="1794" actId="207"/>
          <ac:spMkLst>
            <pc:docMk/>
            <pc:sldMk cId="463431767" sldId="268"/>
            <ac:spMk id="2" creationId="{C0717679-86D1-182D-5201-9A089D3608F3}"/>
          </ac:spMkLst>
        </pc:spChg>
      </pc:sldChg>
      <pc:sldChg chg="addSp modSp mod">
        <pc:chgData name="Dean Kelley" userId="7f0072b616c415f5" providerId="LiveId" clId="{9DB0C961-1C06-4660-9AB4-F835785CC67E}" dt="2024-03-04T20:27:51.437" v="2087" actId="404"/>
        <pc:sldMkLst>
          <pc:docMk/>
          <pc:sldMk cId="3627868955" sldId="269"/>
        </pc:sldMkLst>
        <pc:spChg chg="mod">
          <ac:chgData name="Dean Kelley" userId="7f0072b616c415f5" providerId="LiveId" clId="{9DB0C961-1C06-4660-9AB4-F835785CC67E}" dt="2024-03-04T18:34:16.754" v="1795" actId="207"/>
          <ac:spMkLst>
            <pc:docMk/>
            <pc:sldMk cId="3627868955" sldId="269"/>
            <ac:spMk id="4" creationId="{904186EF-B245-BB6B-08B5-F5882C2BB8F7}"/>
          </ac:spMkLst>
        </pc:spChg>
        <pc:spChg chg="add mod">
          <ac:chgData name="Dean Kelley" userId="7f0072b616c415f5" providerId="LiveId" clId="{9DB0C961-1C06-4660-9AB4-F835785CC67E}" dt="2024-03-04T20:27:51.437" v="2087" actId="404"/>
          <ac:spMkLst>
            <pc:docMk/>
            <pc:sldMk cId="3627868955" sldId="269"/>
            <ac:spMk id="6" creationId="{1ECC04D5-F4AD-3520-A9C9-08D9D6BF8D98}"/>
          </ac:spMkLst>
        </pc:spChg>
      </pc:sldChg>
      <pc:sldChg chg="addSp modSp mod">
        <pc:chgData name="Dean Kelley" userId="7f0072b616c415f5" providerId="LiveId" clId="{9DB0C961-1C06-4660-9AB4-F835785CC67E}" dt="2024-03-04T20:28:06.097" v="2089" actId="1076"/>
        <pc:sldMkLst>
          <pc:docMk/>
          <pc:sldMk cId="2583642925" sldId="270"/>
        </pc:sldMkLst>
        <pc:spChg chg="mod">
          <ac:chgData name="Dean Kelley" userId="7f0072b616c415f5" providerId="LiveId" clId="{9DB0C961-1C06-4660-9AB4-F835785CC67E}" dt="2024-03-04T18:34:29.740" v="1796" actId="207"/>
          <ac:spMkLst>
            <pc:docMk/>
            <pc:sldMk cId="2583642925" sldId="270"/>
            <ac:spMk id="4" creationId="{A0CF2660-BF55-3BEE-8669-E04D1612E703}"/>
          </ac:spMkLst>
        </pc:spChg>
        <pc:spChg chg="add mod">
          <ac:chgData name="Dean Kelley" userId="7f0072b616c415f5" providerId="LiveId" clId="{9DB0C961-1C06-4660-9AB4-F835785CC67E}" dt="2024-03-04T20:28:06.097" v="2089" actId="1076"/>
          <ac:spMkLst>
            <pc:docMk/>
            <pc:sldMk cId="2583642925" sldId="270"/>
            <ac:spMk id="6" creationId="{AFA53D09-AF19-52B0-9D77-EDBD853779D2}"/>
          </ac:spMkLst>
        </pc:spChg>
      </pc:sldChg>
      <pc:sldChg chg="modSp mod">
        <pc:chgData name="Dean Kelley" userId="7f0072b616c415f5" providerId="LiveId" clId="{9DB0C961-1C06-4660-9AB4-F835785CC67E}" dt="2024-03-04T18:34:39.399" v="1797" actId="207"/>
        <pc:sldMkLst>
          <pc:docMk/>
          <pc:sldMk cId="2559007811" sldId="271"/>
        </pc:sldMkLst>
        <pc:spChg chg="mod">
          <ac:chgData name="Dean Kelley" userId="7f0072b616c415f5" providerId="LiveId" clId="{9DB0C961-1C06-4660-9AB4-F835785CC67E}" dt="2024-03-04T18:34:39.399" v="1797" actId="207"/>
          <ac:spMkLst>
            <pc:docMk/>
            <pc:sldMk cId="2559007811" sldId="271"/>
            <ac:spMk id="3" creationId="{CBC7D471-5885-4300-C6E7-44983CE8D453}"/>
          </ac:spMkLst>
        </pc:spChg>
      </pc:sldChg>
      <pc:sldChg chg="modSp mod">
        <pc:chgData name="Dean Kelley" userId="7f0072b616c415f5" providerId="LiveId" clId="{9DB0C961-1C06-4660-9AB4-F835785CC67E}" dt="2024-03-04T18:35:03.288" v="1799" actId="207"/>
        <pc:sldMkLst>
          <pc:docMk/>
          <pc:sldMk cId="4043624897" sldId="272"/>
        </pc:sldMkLst>
        <pc:spChg chg="mod">
          <ac:chgData name="Dean Kelley" userId="7f0072b616c415f5" providerId="LiveId" clId="{9DB0C961-1C06-4660-9AB4-F835785CC67E}" dt="2024-03-04T18:35:03.288" v="1799" actId="207"/>
          <ac:spMkLst>
            <pc:docMk/>
            <pc:sldMk cId="4043624897" sldId="272"/>
            <ac:spMk id="3" creationId="{867A9B67-21A0-DDF3-1497-D9D71F286784}"/>
          </ac:spMkLst>
        </pc:spChg>
      </pc:sldChg>
      <pc:sldChg chg="modSp mod modAnim">
        <pc:chgData name="Dean Kelley" userId="7f0072b616c415f5" providerId="LiveId" clId="{9DB0C961-1C06-4660-9AB4-F835785CC67E}" dt="2024-03-04T19:41:22.162" v="1890"/>
        <pc:sldMkLst>
          <pc:docMk/>
          <pc:sldMk cId="243299329" sldId="273"/>
        </pc:sldMkLst>
        <pc:spChg chg="mod">
          <ac:chgData name="Dean Kelley" userId="7f0072b616c415f5" providerId="LiveId" clId="{9DB0C961-1C06-4660-9AB4-F835785CC67E}" dt="2024-03-04T18:34:51.181" v="1798" actId="207"/>
          <ac:spMkLst>
            <pc:docMk/>
            <pc:sldMk cId="243299329" sldId="273"/>
            <ac:spMk id="3" creationId="{AE4E5E1B-A124-A7EC-C28B-7FF54300DE78}"/>
          </ac:spMkLst>
        </pc:spChg>
      </pc:sldChg>
      <pc:sldChg chg="addSp modSp mod modAnim">
        <pc:chgData name="Dean Kelley" userId="7f0072b616c415f5" providerId="LiveId" clId="{9DB0C961-1C06-4660-9AB4-F835785CC67E}" dt="2024-03-06T17:55:51.720" v="2094" actId="20577"/>
        <pc:sldMkLst>
          <pc:docMk/>
          <pc:sldMk cId="2583003936" sldId="275"/>
        </pc:sldMkLst>
        <pc:spChg chg="mod">
          <ac:chgData name="Dean Kelley" userId="7f0072b616c415f5" providerId="LiveId" clId="{9DB0C961-1C06-4660-9AB4-F835785CC67E}" dt="2024-03-06T17:55:51.720" v="2094" actId="20577"/>
          <ac:spMkLst>
            <pc:docMk/>
            <pc:sldMk cId="2583003936" sldId="275"/>
            <ac:spMk id="3" creationId="{414FA041-B5A2-35B2-A356-29C7414E7986}"/>
          </ac:spMkLst>
        </pc:spChg>
        <pc:spChg chg="mod">
          <ac:chgData name="Dean Kelley" userId="7f0072b616c415f5" providerId="LiveId" clId="{9DB0C961-1C06-4660-9AB4-F835785CC67E}" dt="2024-03-04T18:35:33.707" v="1802" actId="207"/>
          <ac:spMkLst>
            <pc:docMk/>
            <pc:sldMk cId="2583003936" sldId="275"/>
            <ac:spMk id="4" creationId="{E0E9FB39-809B-B8BB-3810-69D763677D93}"/>
          </ac:spMkLst>
        </pc:spChg>
        <pc:grpChg chg="add mod">
          <ac:chgData name="Dean Kelley" userId="7f0072b616c415f5" providerId="LiveId" clId="{9DB0C961-1C06-4660-9AB4-F835785CC67E}" dt="2024-01-12T18:18:26.659" v="18" actId="164"/>
          <ac:grpSpMkLst>
            <pc:docMk/>
            <pc:sldMk cId="2583003936" sldId="275"/>
            <ac:grpSpMk id="20" creationId="{F49F7561-EF3D-6140-DE1E-11456CA1B5F8}"/>
          </ac:grpSpMkLst>
        </pc:grpChg>
        <pc:picChg chg="mod">
          <ac:chgData name="Dean Kelley" userId="7f0072b616c415f5" providerId="LiveId" clId="{9DB0C961-1C06-4660-9AB4-F835785CC67E}" dt="2024-01-12T18:23:27.583" v="33" actId="1076"/>
          <ac:picMkLst>
            <pc:docMk/>
            <pc:sldMk cId="2583003936" sldId="275"/>
            <ac:picMk id="7" creationId="{053ED629-75E6-35A7-0D5F-114EBFCBAFD2}"/>
          </ac:picMkLst>
        </pc:picChg>
        <pc:picChg chg="add mod">
          <ac:chgData name="Dean Kelley" userId="7f0072b616c415f5" providerId="LiveId" clId="{9DB0C961-1C06-4660-9AB4-F835785CC67E}" dt="2024-01-12T18:18:26.659" v="18" actId="164"/>
          <ac:picMkLst>
            <pc:docMk/>
            <pc:sldMk cId="2583003936" sldId="275"/>
            <ac:picMk id="9" creationId="{867F2CB6-1D11-B2FC-4111-106E3646BAE4}"/>
          </ac:picMkLst>
        </pc:picChg>
        <pc:cxnChg chg="add mod">
          <ac:chgData name="Dean Kelley" userId="7f0072b616c415f5" providerId="LiveId" clId="{9DB0C961-1C06-4660-9AB4-F835785CC67E}" dt="2024-01-12T18:22:31.079" v="29" actId="14100"/>
          <ac:cxnSpMkLst>
            <pc:docMk/>
            <pc:sldMk cId="2583003936" sldId="275"/>
            <ac:cxnSpMk id="17" creationId="{2964BD5B-3FEE-FC45-5785-35960FF3D5E0}"/>
          </ac:cxnSpMkLst>
        </pc:cxnChg>
        <pc:cxnChg chg="add mod">
          <ac:chgData name="Dean Kelley" userId="7f0072b616c415f5" providerId="LiveId" clId="{9DB0C961-1C06-4660-9AB4-F835785CC67E}" dt="2024-01-12T18:22:59.693" v="30" actId="14100"/>
          <ac:cxnSpMkLst>
            <pc:docMk/>
            <pc:sldMk cId="2583003936" sldId="275"/>
            <ac:cxnSpMk id="19" creationId="{D9A63BCC-2B36-11E4-B28C-64DCF7906429}"/>
          </ac:cxnSpMkLst>
        </pc:cxnChg>
      </pc:sldChg>
      <pc:sldChg chg="modSp mod">
        <pc:chgData name="Dean Kelley" userId="7f0072b616c415f5" providerId="LiveId" clId="{9DB0C961-1C06-4660-9AB4-F835785CC67E}" dt="2024-03-04T18:35:15.430" v="1800" actId="207"/>
        <pc:sldMkLst>
          <pc:docMk/>
          <pc:sldMk cId="3475823176" sldId="276"/>
        </pc:sldMkLst>
        <pc:spChg chg="mod">
          <ac:chgData name="Dean Kelley" userId="7f0072b616c415f5" providerId="LiveId" clId="{9DB0C961-1C06-4660-9AB4-F835785CC67E}" dt="2024-03-04T18:35:15.430" v="1800" actId="207"/>
          <ac:spMkLst>
            <pc:docMk/>
            <pc:sldMk cId="3475823176" sldId="276"/>
            <ac:spMk id="4" creationId="{3C1968E2-ADCC-A7E0-E28C-8A825A7CCDDE}"/>
          </ac:spMkLst>
        </pc:spChg>
      </pc:sldChg>
      <pc:sldChg chg="modSp mod">
        <pc:chgData name="Dean Kelley" userId="7f0072b616c415f5" providerId="LiveId" clId="{9DB0C961-1C06-4660-9AB4-F835785CC67E}" dt="2024-03-04T18:35:24.727" v="1801" actId="207"/>
        <pc:sldMkLst>
          <pc:docMk/>
          <pc:sldMk cId="248781396" sldId="277"/>
        </pc:sldMkLst>
        <pc:spChg chg="mod">
          <ac:chgData name="Dean Kelley" userId="7f0072b616c415f5" providerId="LiveId" clId="{9DB0C961-1C06-4660-9AB4-F835785CC67E}" dt="2024-03-04T18:35:24.727" v="1801" actId="207"/>
          <ac:spMkLst>
            <pc:docMk/>
            <pc:sldMk cId="248781396" sldId="277"/>
            <ac:spMk id="4" creationId="{691F0D3E-48C0-D54F-F8DA-26147B19D9C3}"/>
          </ac:spMkLst>
        </pc:spChg>
      </pc:sldChg>
      <pc:sldChg chg="modSp mod modAnim">
        <pc:chgData name="Dean Kelley" userId="7f0072b616c415f5" providerId="LiveId" clId="{9DB0C961-1C06-4660-9AB4-F835785CC67E}" dt="2024-03-04T18:36:05.214" v="1805" actId="207"/>
        <pc:sldMkLst>
          <pc:docMk/>
          <pc:sldMk cId="1363201900" sldId="278"/>
        </pc:sldMkLst>
        <pc:spChg chg="mod">
          <ac:chgData name="Dean Kelley" userId="7f0072b616c415f5" providerId="LiveId" clId="{9DB0C961-1C06-4660-9AB4-F835785CC67E}" dt="2024-03-02T22:40:13.888" v="608" actId="20577"/>
          <ac:spMkLst>
            <pc:docMk/>
            <pc:sldMk cId="1363201900" sldId="278"/>
            <ac:spMk id="3" creationId="{9CDF318F-F38D-B824-EFC0-839A0375C8F2}"/>
          </ac:spMkLst>
        </pc:spChg>
        <pc:spChg chg="mod">
          <ac:chgData name="Dean Kelley" userId="7f0072b616c415f5" providerId="LiveId" clId="{9DB0C961-1C06-4660-9AB4-F835785CC67E}" dt="2024-03-04T18:36:05.214" v="1805" actId="207"/>
          <ac:spMkLst>
            <pc:docMk/>
            <pc:sldMk cId="1363201900" sldId="278"/>
            <ac:spMk id="4" creationId="{84C642F4-E97F-F4A1-1B1A-D378F0F3F366}"/>
          </ac:spMkLst>
        </pc:spChg>
      </pc:sldChg>
      <pc:sldChg chg="addSp delSp modSp mod delAnim modAnim">
        <pc:chgData name="Dean Kelley" userId="7f0072b616c415f5" providerId="LiveId" clId="{9DB0C961-1C06-4660-9AB4-F835785CC67E}" dt="2024-03-06T17:57:51.625" v="2106"/>
        <pc:sldMkLst>
          <pc:docMk/>
          <pc:sldMk cId="197422693" sldId="279"/>
        </pc:sldMkLst>
        <pc:spChg chg="mod">
          <ac:chgData name="Dean Kelley" userId="7f0072b616c415f5" providerId="LiveId" clId="{9DB0C961-1C06-4660-9AB4-F835785CC67E}" dt="2024-03-02T22:28:08.654" v="557" actId="20577"/>
          <ac:spMkLst>
            <pc:docMk/>
            <pc:sldMk cId="197422693" sldId="279"/>
            <ac:spMk id="3" creationId="{03856EB7-E85E-FE84-CF6E-A1BAB1A88A65}"/>
          </ac:spMkLst>
        </pc:spChg>
        <pc:spChg chg="mod">
          <ac:chgData name="Dean Kelley" userId="7f0072b616c415f5" providerId="LiveId" clId="{9DB0C961-1C06-4660-9AB4-F835785CC67E}" dt="2024-03-04T18:35:51.196" v="1803" actId="207"/>
          <ac:spMkLst>
            <pc:docMk/>
            <pc:sldMk cId="197422693" sldId="279"/>
            <ac:spMk id="7" creationId="{DC82385E-8C2D-D177-B6C2-EA16EC35DC62}"/>
          </ac:spMkLst>
        </pc:spChg>
        <pc:graphicFrameChg chg="mod modGraphic">
          <ac:chgData name="Dean Kelley" userId="7f0072b616c415f5" providerId="LiveId" clId="{9DB0C961-1C06-4660-9AB4-F835785CC67E}" dt="2024-03-06T17:57:19.666" v="2102" actId="1076"/>
          <ac:graphicFrameMkLst>
            <pc:docMk/>
            <pc:sldMk cId="197422693" sldId="279"/>
            <ac:graphicFrameMk id="6" creationId="{09822487-C216-23EE-8242-03B3C77E0268}"/>
          </ac:graphicFrameMkLst>
        </pc:graphicFrameChg>
        <pc:picChg chg="add del mod">
          <ac:chgData name="Dean Kelley" userId="7f0072b616c415f5" providerId="LiveId" clId="{9DB0C961-1C06-4660-9AB4-F835785CC67E}" dt="2024-03-06T17:57:10.208" v="2101" actId="478"/>
          <ac:picMkLst>
            <pc:docMk/>
            <pc:sldMk cId="197422693" sldId="279"/>
            <ac:picMk id="5" creationId="{F169BC55-DBCF-E726-9FF9-AF5AC67F15EF}"/>
          </ac:picMkLst>
        </pc:picChg>
        <pc:picChg chg="add mod">
          <ac:chgData name="Dean Kelley" userId="7f0072b616c415f5" providerId="LiveId" clId="{9DB0C961-1C06-4660-9AB4-F835785CC67E}" dt="2024-03-06T17:57:28.531" v="2104" actId="1076"/>
          <ac:picMkLst>
            <pc:docMk/>
            <pc:sldMk cId="197422693" sldId="279"/>
            <ac:picMk id="9" creationId="{2A30D4B7-39C6-E1C0-63CE-F63665474CBD}"/>
          </ac:picMkLst>
        </pc:picChg>
      </pc:sldChg>
      <pc:sldChg chg="modSp mod ord">
        <pc:chgData name="Dean Kelley" userId="7f0072b616c415f5" providerId="LiveId" clId="{9DB0C961-1C06-4660-9AB4-F835785CC67E}" dt="2024-03-04T18:37:17.313" v="1815" actId="207"/>
        <pc:sldMkLst>
          <pc:docMk/>
          <pc:sldMk cId="731992270" sldId="280"/>
        </pc:sldMkLst>
        <pc:spChg chg="mod">
          <ac:chgData name="Dean Kelley" userId="7f0072b616c415f5" providerId="LiveId" clId="{9DB0C961-1C06-4660-9AB4-F835785CC67E}" dt="2024-03-02T21:43:41.616" v="483" actId="20577"/>
          <ac:spMkLst>
            <pc:docMk/>
            <pc:sldMk cId="731992270" sldId="280"/>
            <ac:spMk id="2" creationId="{A90B8241-1853-E981-BA03-9DBC1E485039}"/>
          </ac:spMkLst>
        </pc:spChg>
        <pc:spChg chg="mod">
          <ac:chgData name="Dean Kelley" userId="7f0072b616c415f5" providerId="LiveId" clId="{9DB0C961-1C06-4660-9AB4-F835785CC67E}" dt="2024-03-04T18:37:17.313" v="1815" actId="207"/>
          <ac:spMkLst>
            <pc:docMk/>
            <pc:sldMk cId="731992270" sldId="280"/>
            <ac:spMk id="4" creationId="{CAB06229-D4EA-34CE-E7E9-1FF0E489ECE3}"/>
          </ac:spMkLst>
        </pc:spChg>
      </pc:sldChg>
      <pc:sldChg chg="modSp mod">
        <pc:chgData name="Dean Kelley" userId="7f0072b616c415f5" providerId="LiveId" clId="{9DB0C961-1C06-4660-9AB4-F835785CC67E}" dt="2024-03-04T18:36:19.251" v="1807" actId="207"/>
        <pc:sldMkLst>
          <pc:docMk/>
          <pc:sldMk cId="3496172754" sldId="281"/>
        </pc:sldMkLst>
        <pc:spChg chg="mod">
          <ac:chgData name="Dean Kelley" userId="7f0072b616c415f5" providerId="LiveId" clId="{9DB0C961-1C06-4660-9AB4-F835785CC67E}" dt="2024-03-04T18:36:19.251" v="1807" actId="207"/>
          <ac:spMkLst>
            <pc:docMk/>
            <pc:sldMk cId="3496172754" sldId="281"/>
            <ac:spMk id="6" creationId="{C84B8953-590A-05BB-3A1C-13BFFE1C3E8F}"/>
          </ac:spMkLst>
        </pc:spChg>
        <pc:graphicFrameChg chg="mod modGraphic">
          <ac:chgData name="Dean Kelley" userId="7f0072b616c415f5" providerId="LiveId" clId="{9DB0C961-1C06-4660-9AB4-F835785CC67E}" dt="2024-02-29T21:09:44.108" v="113" actId="1076"/>
          <ac:graphicFrameMkLst>
            <pc:docMk/>
            <pc:sldMk cId="3496172754" sldId="281"/>
            <ac:graphicFrameMk id="4" creationId="{58B52B39-6B8A-C1CF-A21E-81D59BF0700F}"/>
          </ac:graphicFrameMkLst>
        </pc:graphicFrameChg>
      </pc:sldChg>
      <pc:sldChg chg="modSp mod modAnim">
        <pc:chgData name="Dean Kelley" userId="7f0072b616c415f5" providerId="LiveId" clId="{9DB0C961-1C06-4660-9AB4-F835785CC67E}" dt="2024-03-06T21:32:58.605" v="2355"/>
        <pc:sldMkLst>
          <pc:docMk/>
          <pc:sldMk cId="351518602" sldId="282"/>
        </pc:sldMkLst>
        <pc:spChg chg="mod">
          <ac:chgData name="Dean Kelley" userId="7f0072b616c415f5" providerId="LiveId" clId="{9DB0C961-1C06-4660-9AB4-F835785CC67E}" dt="2024-03-06T21:32:24.695" v="2353" actId="20577"/>
          <ac:spMkLst>
            <pc:docMk/>
            <pc:sldMk cId="351518602" sldId="282"/>
            <ac:spMk id="3" creationId="{FA2E2D85-4154-0E86-44D3-E5A3A3F0C987}"/>
          </ac:spMkLst>
        </pc:spChg>
        <pc:spChg chg="mod">
          <ac:chgData name="Dean Kelley" userId="7f0072b616c415f5" providerId="LiveId" clId="{9DB0C961-1C06-4660-9AB4-F835785CC67E}" dt="2024-03-04T18:36:12.080" v="1806" actId="207"/>
          <ac:spMkLst>
            <pc:docMk/>
            <pc:sldMk cId="351518602" sldId="282"/>
            <ac:spMk id="4" creationId="{35A03B62-300A-CC13-C002-A97E7518197B}"/>
          </ac:spMkLst>
        </pc:spChg>
      </pc:sldChg>
      <pc:sldChg chg="modSp mod">
        <pc:chgData name="Dean Kelley" userId="7f0072b616c415f5" providerId="LiveId" clId="{9DB0C961-1C06-4660-9AB4-F835785CC67E}" dt="2024-03-06T22:02:42.684" v="2533" actId="207"/>
        <pc:sldMkLst>
          <pc:docMk/>
          <pc:sldMk cId="3306734998" sldId="283"/>
        </pc:sldMkLst>
        <pc:spChg chg="mod">
          <ac:chgData name="Dean Kelley" userId="7f0072b616c415f5" providerId="LiveId" clId="{9DB0C961-1C06-4660-9AB4-F835785CC67E}" dt="2024-03-06T22:02:42.684" v="2533" actId="207"/>
          <ac:spMkLst>
            <pc:docMk/>
            <pc:sldMk cId="3306734998" sldId="283"/>
            <ac:spMk id="3" creationId="{791C2CD1-FC08-8742-AB0F-9508200656D6}"/>
          </ac:spMkLst>
        </pc:spChg>
        <pc:spChg chg="mod">
          <ac:chgData name="Dean Kelley" userId="7f0072b616c415f5" providerId="LiveId" clId="{9DB0C961-1C06-4660-9AB4-F835785CC67E}" dt="2024-03-04T18:37:24.894" v="1816" actId="207"/>
          <ac:spMkLst>
            <pc:docMk/>
            <pc:sldMk cId="3306734998" sldId="283"/>
            <ac:spMk id="4" creationId="{B2DEF153-C9B5-C94A-E249-986D34B1F501}"/>
          </ac:spMkLst>
        </pc:spChg>
      </pc:sldChg>
      <pc:sldChg chg="modSp mod">
        <pc:chgData name="Dean Kelley" userId="7f0072b616c415f5" providerId="LiveId" clId="{9DB0C961-1C06-4660-9AB4-F835785CC67E}" dt="2024-03-04T18:37:35.449" v="1817" actId="207"/>
        <pc:sldMkLst>
          <pc:docMk/>
          <pc:sldMk cId="947595202" sldId="284"/>
        </pc:sldMkLst>
        <pc:spChg chg="mod">
          <ac:chgData name="Dean Kelley" userId="7f0072b616c415f5" providerId="LiveId" clId="{9DB0C961-1C06-4660-9AB4-F835785CC67E}" dt="2024-03-04T18:37:35.449" v="1817" actId="207"/>
          <ac:spMkLst>
            <pc:docMk/>
            <pc:sldMk cId="947595202" sldId="284"/>
            <ac:spMk id="4" creationId="{4A622183-2B31-680D-CA96-73A6F4215166}"/>
          </ac:spMkLst>
        </pc:spChg>
      </pc:sldChg>
      <pc:sldChg chg="modSp mod ord modAnim">
        <pc:chgData name="Dean Kelley" userId="7f0072b616c415f5" providerId="LiveId" clId="{9DB0C961-1C06-4660-9AB4-F835785CC67E}" dt="2024-03-06T21:42:09.577" v="2497"/>
        <pc:sldMkLst>
          <pc:docMk/>
          <pc:sldMk cId="1120456181" sldId="285"/>
        </pc:sldMkLst>
        <pc:spChg chg="mod">
          <ac:chgData name="Dean Kelley" userId="7f0072b616c415f5" providerId="LiveId" clId="{9DB0C961-1C06-4660-9AB4-F835785CC67E}" dt="2024-03-06T21:41:13.233" v="2490" actId="20577"/>
          <ac:spMkLst>
            <pc:docMk/>
            <pc:sldMk cId="1120456181" sldId="285"/>
            <ac:spMk id="3" creationId="{5A5C5A66-1A58-C905-CA76-93C0CAF89304}"/>
          </ac:spMkLst>
        </pc:spChg>
        <pc:spChg chg="mod">
          <ac:chgData name="Dean Kelley" userId="7f0072b616c415f5" providerId="LiveId" clId="{9DB0C961-1C06-4660-9AB4-F835785CC67E}" dt="2024-03-04T18:36:27.306" v="1808" actId="207"/>
          <ac:spMkLst>
            <pc:docMk/>
            <pc:sldMk cId="1120456181" sldId="285"/>
            <ac:spMk id="5" creationId="{8476E764-1CBC-6BF0-62FF-8B5956374EEE}"/>
          </ac:spMkLst>
        </pc:spChg>
        <pc:graphicFrameChg chg="mod modGraphic">
          <ac:chgData name="Dean Kelley" userId="7f0072b616c415f5" providerId="LiveId" clId="{9DB0C961-1C06-4660-9AB4-F835785CC67E}" dt="2024-03-06T21:40:16.055" v="2429" actId="20577"/>
          <ac:graphicFrameMkLst>
            <pc:docMk/>
            <pc:sldMk cId="1120456181" sldId="285"/>
            <ac:graphicFrameMk id="4" creationId="{E6D12E2D-23C3-740B-08E9-4EEF99E3EDF5}"/>
          </ac:graphicFrameMkLst>
        </pc:graphicFrameChg>
      </pc:sldChg>
      <pc:sldChg chg="addSp delSp modSp add mod">
        <pc:chgData name="Dean Kelley" userId="7f0072b616c415f5" providerId="LiveId" clId="{9DB0C961-1C06-4660-9AB4-F835785CC67E}" dt="2024-03-06T21:45:22.109" v="2499" actId="6549"/>
        <pc:sldMkLst>
          <pc:docMk/>
          <pc:sldMk cId="908069726" sldId="286"/>
        </pc:sldMkLst>
        <pc:spChg chg="mod">
          <ac:chgData name="Dean Kelley" userId="7f0072b616c415f5" providerId="LiveId" clId="{9DB0C961-1C06-4660-9AB4-F835785CC67E}" dt="2024-03-04T20:16:08.029" v="2045" actId="6549"/>
          <ac:spMkLst>
            <pc:docMk/>
            <pc:sldMk cId="908069726" sldId="286"/>
            <ac:spMk id="3" creationId="{97EEFDEE-4787-48E6-922F-8977A66B4452}"/>
          </ac:spMkLst>
        </pc:spChg>
        <pc:spChg chg="add del mod">
          <ac:chgData name="Dean Kelley" userId="7f0072b616c415f5" providerId="LiveId" clId="{9DB0C961-1C06-4660-9AB4-F835785CC67E}" dt="2024-03-04T00:25:08.568" v="1532" actId="478"/>
          <ac:spMkLst>
            <pc:docMk/>
            <pc:sldMk cId="908069726" sldId="286"/>
            <ac:spMk id="4" creationId="{D08038BC-0F1B-2735-6049-7A9832F00158}"/>
          </ac:spMkLst>
        </pc:spChg>
        <pc:spChg chg="mod">
          <ac:chgData name="Dean Kelley" userId="7f0072b616c415f5" providerId="LiveId" clId="{9DB0C961-1C06-4660-9AB4-F835785CC67E}" dt="2024-03-04T18:36:35.612" v="1809" actId="207"/>
          <ac:spMkLst>
            <pc:docMk/>
            <pc:sldMk cId="908069726" sldId="286"/>
            <ac:spMk id="5" creationId="{B87CBEB8-0199-895F-D1D0-4EF1A5E41C30}"/>
          </ac:spMkLst>
        </pc:spChg>
        <pc:spChg chg="add mod">
          <ac:chgData name="Dean Kelley" userId="7f0072b616c415f5" providerId="LiveId" clId="{9DB0C961-1C06-4660-9AB4-F835785CC67E}" dt="2024-03-04T20:15:50.154" v="2044" actId="20577"/>
          <ac:spMkLst>
            <pc:docMk/>
            <pc:sldMk cId="908069726" sldId="286"/>
            <ac:spMk id="12" creationId="{566282D3-883D-588D-E77F-F0B9A701F812}"/>
          </ac:spMkLst>
        </pc:spChg>
        <pc:graphicFrameChg chg="del">
          <ac:chgData name="Dean Kelley" userId="7f0072b616c415f5" providerId="LiveId" clId="{9DB0C961-1C06-4660-9AB4-F835785CC67E}" dt="2024-02-29T20:55:25.572" v="71" actId="478"/>
          <ac:graphicFrameMkLst>
            <pc:docMk/>
            <pc:sldMk cId="908069726" sldId="286"/>
            <ac:graphicFrameMk id="4" creationId="{3BE1181C-48B7-478A-37EA-3DAD040B8386}"/>
          </ac:graphicFrameMkLst>
        </pc:graphicFrameChg>
        <pc:graphicFrameChg chg="add del mod modGraphic">
          <ac:chgData name="Dean Kelley" userId="7f0072b616c415f5" providerId="LiveId" clId="{9DB0C961-1C06-4660-9AB4-F835785CC67E}" dt="2024-02-29T20:56:16.461" v="77" actId="3680"/>
          <ac:graphicFrameMkLst>
            <pc:docMk/>
            <pc:sldMk cId="908069726" sldId="286"/>
            <ac:graphicFrameMk id="5" creationId="{D813B033-493C-C487-00BA-D564DC17C832}"/>
          </ac:graphicFrameMkLst>
        </pc:graphicFrameChg>
        <pc:graphicFrameChg chg="add mod">
          <ac:chgData name="Dean Kelley" userId="7f0072b616c415f5" providerId="LiveId" clId="{9DB0C961-1C06-4660-9AB4-F835785CC67E}" dt="2024-03-04T19:45:00.563" v="1893"/>
          <ac:graphicFrameMkLst>
            <pc:docMk/>
            <pc:sldMk cId="908069726" sldId="286"/>
            <ac:graphicFrameMk id="6" creationId="{36078B25-81AE-D40F-6205-05540F9C757C}"/>
          </ac:graphicFrameMkLst>
        </pc:graphicFrameChg>
        <pc:graphicFrameChg chg="add del mod">
          <ac:chgData name="Dean Kelley" userId="7f0072b616c415f5" providerId="LiveId" clId="{9DB0C961-1C06-4660-9AB4-F835785CC67E}" dt="2024-02-29T20:58:24.752" v="85" actId="3680"/>
          <ac:graphicFrameMkLst>
            <pc:docMk/>
            <pc:sldMk cId="908069726" sldId="286"/>
            <ac:graphicFrameMk id="6" creationId="{3C06885A-27B6-A40A-ECD5-ACC6E5730F37}"/>
          </ac:graphicFrameMkLst>
        </pc:graphicFrameChg>
        <pc:graphicFrameChg chg="add mod modGraphic">
          <ac:chgData name="Dean Kelley" userId="7f0072b616c415f5" providerId="LiveId" clId="{9DB0C961-1C06-4660-9AB4-F835785CC67E}" dt="2024-03-06T21:45:22.109" v="2499" actId="6549"/>
          <ac:graphicFrameMkLst>
            <pc:docMk/>
            <pc:sldMk cId="908069726" sldId="286"/>
            <ac:graphicFrameMk id="7" creationId="{7255BAC9-4235-989C-951C-506984BD3286}"/>
          </ac:graphicFrameMkLst>
        </pc:graphicFrameChg>
      </pc:sldChg>
      <pc:sldChg chg="new del">
        <pc:chgData name="Dean Kelley" userId="7f0072b616c415f5" providerId="LiveId" clId="{9DB0C961-1C06-4660-9AB4-F835785CC67E}" dt="2024-02-29T18:57:29.048" v="57" actId="47"/>
        <pc:sldMkLst>
          <pc:docMk/>
          <pc:sldMk cId="4153410599" sldId="286"/>
        </pc:sldMkLst>
      </pc:sldChg>
      <pc:sldChg chg="addSp modSp new del mod">
        <pc:chgData name="Dean Kelley" userId="7f0072b616c415f5" providerId="LiveId" clId="{9DB0C961-1C06-4660-9AB4-F835785CC67E}" dt="2024-03-02T20:29:11.694" v="145" actId="47"/>
        <pc:sldMkLst>
          <pc:docMk/>
          <pc:sldMk cId="2912088559" sldId="287"/>
        </pc:sldMkLst>
        <pc:spChg chg="mod">
          <ac:chgData name="Dean Kelley" userId="7f0072b616c415f5" providerId="LiveId" clId="{9DB0C961-1C06-4660-9AB4-F835785CC67E}" dt="2024-03-02T20:28:00.699" v="129" actId="20577"/>
          <ac:spMkLst>
            <pc:docMk/>
            <pc:sldMk cId="2912088559" sldId="287"/>
            <ac:spMk id="2" creationId="{E181EE3A-43C1-15B1-373D-88867CC9ED30}"/>
          </ac:spMkLst>
        </pc:spChg>
        <pc:spChg chg="mod">
          <ac:chgData name="Dean Kelley" userId="7f0072b616c415f5" providerId="LiveId" clId="{9DB0C961-1C06-4660-9AB4-F835785CC67E}" dt="2024-03-02T20:28:36.754" v="142" actId="20577"/>
          <ac:spMkLst>
            <pc:docMk/>
            <pc:sldMk cId="2912088559" sldId="287"/>
            <ac:spMk id="3" creationId="{FC969772-A162-2914-431F-A44CD0B19DF4}"/>
          </ac:spMkLst>
        </pc:spChg>
        <pc:graphicFrameChg chg="add mod">
          <ac:chgData name="Dean Kelley" userId="7f0072b616c415f5" providerId="LiveId" clId="{9DB0C961-1C06-4660-9AB4-F835785CC67E}" dt="2024-03-02T20:28:39.477" v="143"/>
          <ac:graphicFrameMkLst>
            <pc:docMk/>
            <pc:sldMk cId="2912088559" sldId="287"/>
            <ac:graphicFrameMk id="4" creationId="{2A84F0E3-9E8E-97D8-5885-7A424AD37916}"/>
          </ac:graphicFrameMkLst>
        </pc:graphicFrameChg>
      </pc:sldChg>
      <pc:sldChg chg="addSp delSp modSp add mod">
        <pc:chgData name="Dean Kelley" userId="7f0072b616c415f5" providerId="LiveId" clId="{9DB0C961-1C06-4660-9AB4-F835785CC67E}" dt="2024-03-04T20:10:46.978" v="1988" actId="20577"/>
        <pc:sldMkLst>
          <pc:docMk/>
          <pc:sldMk cId="1021947994" sldId="288"/>
        </pc:sldMkLst>
        <pc:spChg chg="mod">
          <ac:chgData name="Dean Kelley" userId="7f0072b616c415f5" providerId="LiveId" clId="{9DB0C961-1C06-4660-9AB4-F835785CC67E}" dt="2024-03-04T20:10:35.711" v="1977" actId="20577"/>
          <ac:spMkLst>
            <pc:docMk/>
            <pc:sldMk cId="1021947994" sldId="288"/>
            <ac:spMk id="2" creationId="{6A0F0363-BFFC-0913-1B4C-D629DB6A7BC6}"/>
          </ac:spMkLst>
        </pc:spChg>
        <pc:spChg chg="mod">
          <ac:chgData name="Dean Kelley" userId="7f0072b616c415f5" providerId="LiveId" clId="{9DB0C961-1C06-4660-9AB4-F835785CC67E}" dt="2024-03-04T20:10:46.978" v="1988" actId="20577"/>
          <ac:spMkLst>
            <pc:docMk/>
            <pc:sldMk cId="1021947994" sldId="288"/>
            <ac:spMk id="3" creationId="{FA9CE29D-EA8D-C6F9-28E1-AA8D426D5FAC}"/>
          </ac:spMkLst>
        </pc:spChg>
        <pc:spChg chg="add del mod">
          <ac:chgData name="Dean Kelley" userId="7f0072b616c415f5" providerId="LiveId" clId="{9DB0C961-1C06-4660-9AB4-F835785CC67E}" dt="2024-03-03T18:06:27.628" v="1033" actId="21"/>
          <ac:spMkLst>
            <pc:docMk/>
            <pc:sldMk cId="1021947994" sldId="288"/>
            <ac:spMk id="12" creationId="{566282D3-883D-588D-E77F-F0B9A701F812}"/>
          </ac:spMkLst>
        </pc:spChg>
        <pc:spChg chg="mod">
          <ac:chgData name="Dean Kelley" userId="7f0072b616c415f5" providerId="LiveId" clId="{9DB0C961-1C06-4660-9AB4-F835785CC67E}" dt="2024-03-04T18:36:44.577" v="1810" actId="207"/>
          <ac:spMkLst>
            <pc:docMk/>
            <pc:sldMk cId="1021947994" sldId="288"/>
            <ac:spMk id="13" creationId="{2EEB4480-943F-C541-B1DD-F9A929FEF79F}"/>
          </ac:spMkLst>
        </pc:spChg>
        <pc:graphicFrameChg chg="add del modGraphic">
          <ac:chgData name="Dean Kelley" userId="7f0072b616c415f5" providerId="LiveId" clId="{9DB0C961-1C06-4660-9AB4-F835785CC67E}" dt="2024-03-02T20:31:44.951" v="192" actId="3680"/>
          <ac:graphicFrameMkLst>
            <pc:docMk/>
            <pc:sldMk cId="1021947994" sldId="288"/>
            <ac:graphicFrameMk id="4" creationId="{C84DE072-0A76-12F4-91D7-400557D5A66C}"/>
          </ac:graphicFrameMkLst>
        </pc:graphicFrameChg>
        <pc:graphicFrameChg chg="add mod modGraphic">
          <ac:chgData name="Dean Kelley" userId="7f0072b616c415f5" providerId="LiveId" clId="{9DB0C961-1C06-4660-9AB4-F835785CC67E}" dt="2024-03-02T21:16:51.729" v="205" actId="1076"/>
          <ac:graphicFrameMkLst>
            <pc:docMk/>
            <pc:sldMk cId="1021947994" sldId="288"/>
            <ac:graphicFrameMk id="5" creationId="{06D2FA3A-1F40-2DD6-CC7D-919D42880F20}"/>
          </ac:graphicFrameMkLst>
        </pc:graphicFrameChg>
        <pc:graphicFrameChg chg="add mod modGraphic">
          <ac:chgData name="Dean Kelley" userId="7f0072b616c415f5" providerId="LiveId" clId="{9DB0C961-1C06-4660-9AB4-F835785CC67E}" dt="2024-03-02T21:16:32.295" v="202" actId="20577"/>
          <ac:graphicFrameMkLst>
            <pc:docMk/>
            <pc:sldMk cId="1021947994" sldId="288"/>
            <ac:graphicFrameMk id="6" creationId="{FC3BD4F4-59AD-6E3E-52CA-17B3F983BB00}"/>
          </ac:graphicFrameMkLst>
        </pc:graphicFrameChg>
        <pc:graphicFrameChg chg="add del mod modGraphic">
          <ac:chgData name="Dean Kelley" userId="7f0072b616c415f5" providerId="LiveId" clId="{9DB0C961-1C06-4660-9AB4-F835785CC67E}" dt="2024-03-03T18:09:27.059" v="1051" actId="14734"/>
          <ac:graphicFrameMkLst>
            <pc:docMk/>
            <pc:sldMk cId="1021947994" sldId="288"/>
            <ac:graphicFrameMk id="7" creationId="{55F6C605-8C0F-01D4-9440-33C56F7B047F}"/>
          </ac:graphicFrameMkLst>
        </pc:graphicFrameChg>
        <pc:graphicFrameChg chg="add mod">
          <ac:chgData name="Dean Kelley" userId="7f0072b616c415f5" providerId="LiveId" clId="{9DB0C961-1C06-4660-9AB4-F835785CC67E}" dt="2024-03-02T21:16:38.235" v="203"/>
          <ac:graphicFrameMkLst>
            <pc:docMk/>
            <pc:sldMk cId="1021947994" sldId="288"/>
            <ac:graphicFrameMk id="8" creationId="{A6068A7D-1185-6F5C-E42B-489611C6BBFA}"/>
          </ac:graphicFrameMkLst>
        </pc:graphicFrameChg>
        <pc:graphicFrameChg chg="add mod">
          <ac:chgData name="Dean Kelley" userId="7f0072b616c415f5" providerId="LiveId" clId="{9DB0C961-1C06-4660-9AB4-F835785CC67E}" dt="2024-03-02T21:19:50.249" v="212"/>
          <ac:graphicFrameMkLst>
            <pc:docMk/>
            <pc:sldMk cId="1021947994" sldId="288"/>
            <ac:graphicFrameMk id="9" creationId="{CE14116B-D031-A577-2D33-B875D355DA46}"/>
          </ac:graphicFrameMkLst>
        </pc:graphicFrameChg>
        <pc:graphicFrameChg chg="add mod">
          <ac:chgData name="Dean Kelley" userId="7f0072b616c415f5" providerId="LiveId" clId="{9DB0C961-1C06-4660-9AB4-F835785CC67E}" dt="2024-03-02T21:22:24.278" v="249"/>
          <ac:graphicFrameMkLst>
            <pc:docMk/>
            <pc:sldMk cId="1021947994" sldId="288"/>
            <ac:graphicFrameMk id="10" creationId="{8D3D1926-9FEF-EA27-69CF-14EBBE5938C8}"/>
          </ac:graphicFrameMkLst>
        </pc:graphicFrameChg>
        <pc:graphicFrameChg chg="add mod">
          <ac:chgData name="Dean Kelley" userId="7f0072b616c415f5" providerId="LiveId" clId="{9DB0C961-1C06-4660-9AB4-F835785CC67E}" dt="2024-03-02T21:22:49.778" v="254"/>
          <ac:graphicFrameMkLst>
            <pc:docMk/>
            <pc:sldMk cId="1021947994" sldId="288"/>
            <ac:graphicFrameMk id="11" creationId="{8E601E2A-19C3-54D1-7CA5-678191D64C15}"/>
          </ac:graphicFrameMkLst>
        </pc:graphicFrameChg>
        <pc:graphicFrameChg chg="add mod">
          <ac:chgData name="Dean Kelley" userId="7f0072b616c415f5" providerId="LiveId" clId="{9DB0C961-1C06-4660-9AB4-F835785CC67E}" dt="2024-03-04T20:10:21.255" v="1965" actId="1076"/>
          <ac:graphicFrameMkLst>
            <pc:docMk/>
            <pc:sldMk cId="1021947994" sldId="288"/>
            <ac:graphicFrameMk id="14" creationId="{552A4C24-6E64-4222-F091-5B40309BE9DB}"/>
          </ac:graphicFrameMkLst>
        </pc:graphicFrameChg>
      </pc:sldChg>
      <pc:sldChg chg="addSp delSp modSp add del mod">
        <pc:chgData name="Dean Kelley" userId="7f0072b616c415f5" providerId="LiveId" clId="{9DB0C961-1C06-4660-9AB4-F835785CC67E}" dt="2024-03-04T20:10:52.537" v="1989" actId="47"/>
        <pc:sldMkLst>
          <pc:docMk/>
          <pc:sldMk cId="2833105363" sldId="289"/>
        </pc:sldMkLst>
        <pc:spChg chg="mod">
          <ac:chgData name="Dean Kelley" userId="7f0072b616c415f5" providerId="LiveId" clId="{9DB0C961-1C06-4660-9AB4-F835785CC67E}" dt="2024-03-02T21:40:14.441" v="401" actId="20577"/>
          <ac:spMkLst>
            <pc:docMk/>
            <pc:sldMk cId="2833105363" sldId="289"/>
            <ac:spMk id="3" creationId="{09B995D7-F372-DA22-7938-267723EB4C7D}"/>
          </ac:spMkLst>
        </pc:spChg>
        <pc:spChg chg="add del mod">
          <ac:chgData name="Dean Kelley" userId="7f0072b616c415f5" providerId="LiveId" clId="{9DB0C961-1C06-4660-9AB4-F835785CC67E}" dt="2024-03-03T18:06:41.255" v="1037" actId="478"/>
          <ac:spMkLst>
            <pc:docMk/>
            <pc:sldMk cId="2833105363" sldId="289"/>
            <ac:spMk id="4" creationId="{E83B3284-F65D-F07E-285E-4C3448CA43D2}"/>
          </ac:spMkLst>
        </pc:spChg>
        <pc:spChg chg="mod">
          <ac:chgData name="Dean Kelley" userId="7f0072b616c415f5" providerId="LiveId" clId="{9DB0C961-1C06-4660-9AB4-F835785CC67E}" dt="2024-03-04T18:36:50.927" v="1811" actId="207"/>
          <ac:spMkLst>
            <pc:docMk/>
            <pc:sldMk cId="2833105363" sldId="289"/>
            <ac:spMk id="5" creationId="{D6996A73-F8A7-F1C8-55B6-80B153343EEA}"/>
          </ac:spMkLst>
        </pc:spChg>
        <pc:graphicFrameChg chg="mod modGraphic">
          <ac:chgData name="Dean Kelley" userId="7f0072b616c415f5" providerId="LiveId" clId="{9DB0C961-1C06-4660-9AB4-F835785CC67E}" dt="2024-03-03T18:09:19.921" v="1050" actId="14734"/>
          <ac:graphicFrameMkLst>
            <pc:docMk/>
            <pc:sldMk cId="2833105363" sldId="289"/>
            <ac:graphicFrameMk id="7" creationId="{6777B65E-A8CB-6377-8A50-8632CD64D8E6}"/>
          </ac:graphicFrameMkLst>
        </pc:graphicFrameChg>
      </pc:sldChg>
      <pc:sldChg chg="modSp new del mod">
        <pc:chgData name="Dean Kelley" userId="7f0072b616c415f5" providerId="LiveId" clId="{9DB0C961-1C06-4660-9AB4-F835785CC67E}" dt="2024-03-03T01:30:24.530" v="976" actId="47"/>
        <pc:sldMkLst>
          <pc:docMk/>
          <pc:sldMk cId="499031665" sldId="290"/>
        </pc:sldMkLst>
        <pc:spChg chg="mod">
          <ac:chgData name="Dean Kelley" userId="7f0072b616c415f5" providerId="LiveId" clId="{9DB0C961-1C06-4660-9AB4-F835785CC67E}" dt="2024-03-03T01:29:23.522" v="892" actId="20577"/>
          <ac:spMkLst>
            <pc:docMk/>
            <pc:sldMk cId="499031665" sldId="290"/>
            <ac:spMk id="2" creationId="{36C3A596-15B7-DE8E-4F7C-552E6645D16B}"/>
          </ac:spMkLst>
        </pc:spChg>
        <pc:spChg chg="mod">
          <ac:chgData name="Dean Kelley" userId="7f0072b616c415f5" providerId="LiveId" clId="{9DB0C961-1C06-4660-9AB4-F835785CC67E}" dt="2024-03-03T01:30:14.174" v="975" actId="20577"/>
          <ac:spMkLst>
            <pc:docMk/>
            <pc:sldMk cId="499031665" sldId="290"/>
            <ac:spMk id="3" creationId="{C0335F0C-784F-839F-5AF5-94A3086F59BE}"/>
          </ac:spMkLst>
        </pc:spChg>
      </pc:sldChg>
      <pc:sldChg chg="addSp delSp modSp add mod">
        <pc:chgData name="Dean Kelley" userId="7f0072b616c415f5" providerId="LiveId" clId="{9DB0C961-1C06-4660-9AB4-F835785CC67E}" dt="2024-03-04T20:12:01.715" v="2015" actId="1076"/>
        <pc:sldMkLst>
          <pc:docMk/>
          <pc:sldMk cId="3828661512" sldId="291"/>
        </pc:sldMkLst>
        <pc:spChg chg="mod">
          <ac:chgData name="Dean Kelley" userId="7f0072b616c415f5" providerId="LiveId" clId="{9DB0C961-1C06-4660-9AB4-F835785CC67E}" dt="2024-03-04T20:11:33.191" v="2004" actId="20577"/>
          <ac:spMkLst>
            <pc:docMk/>
            <pc:sldMk cId="3828661512" sldId="291"/>
            <ac:spMk id="2" creationId="{F75FEA43-2BB6-676C-F684-E8DA33E64B72}"/>
          </ac:spMkLst>
        </pc:spChg>
        <pc:spChg chg="mod">
          <ac:chgData name="Dean Kelley" userId="7f0072b616c415f5" providerId="LiveId" clId="{9DB0C961-1C06-4660-9AB4-F835785CC67E}" dt="2024-03-04T20:11:47.357" v="2013" actId="20577"/>
          <ac:spMkLst>
            <pc:docMk/>
            <pc:sldMk cId="3828661512" sldId="291"/>
            <ac:spMk id="3" creationId="{3F67F22F-35EA-AE6E-FDDE-7E0E88DE3523}"/>
          </ac:spMkLst>
        </pc:spChg>
        <pc:spChg chg="add del mod">
          <ac:chgData name="Dean Kelley" userId="7f0072b616c415f5" providerId="LiveId" clId="{9DB0C961-1C06-4660-9AB4-F835785CC67E}" dt="2024-03-03T18:06:44.406" v="1038" actId="478"/>
          <ac:spMkLst>
            <pc:docMk/>
            <pc:sldMk cId="3828661512" sldId="291"/>
            <ac:spMk id="4" creationId="{A7F8A7A6-4749-4728-1E32-4FD0CE58A9C7}"/>
          </ac:spMkLst>
        </pc:spChg>
        <pc:spChg chg="mod">
          <ac:chgData name="Dean Kelley" userId="7f0072b616c415f5" providerId="LiveId" clId="{9DB0C961-1C06-4660-9AB4-F835785CC67E}" dt="2024-03-04T18:36:56.304" v="1812" actId="207"/>
          <ac:spMkLst>
            <pc:docMk/>
            <pc:sldMk cId="3828661512" sldId="291"/>
            <ac:spMk id="5" creationId="{68F9B284-56A5-ECBC-92EE-C2F0EFFA0330}"/>
          </ac:spMkLst>
        </pc:spChg>
        <pc:graphicFrameChg chg="add mod">
          <ac:chgData name="Dean Kelley" userId="7f0072b616c415f5" providerId="LiveId" clId="{9DB0C961-1C06-4660-9AB4-F835785CC67E}" dt="2024-03-04T20:12:01.715" v="2015" actId="1076"/>
          <ac:graphicFrameMkLst>
            <pc:docMk/>
            <pc:sldMk cId="3828661512" sldId="291"/>
            <ac:graphicFrameMk id="6" creationId="{2768605C-4F9E-A82F-5471-95154F58AC0B}"/>
          </ac:graphicFrameMkLst>
        </pc:graphicFrameChg>
        <pc:graphicFrameChg chg="mod modGraphic">
          <ac:chgData name="Dean Kelley" userId="7f0072b616c415f5" providerId="LiveId" clId="{9DB0C961-1C06-4660-9AB4-F835785CC67E}" dt="2024-03-03T23:25:05.497" v="1429" actId="20577"/>
          <ac:graphicFrameMkLst>
            <pc:docMk/>
            <pc:sldMk cId="3828661512" sldId="291"/>
            <ac:graphicFrameMk id="7" creationId="{9783F6B2-B2B5-1FDC-0465-0501FEAE02B3}"/>
          </ac:graphicFrameMkLst>
        </pc:graphicFrameChg>
      </pc:sldChg>
      <pc:sldChg chg="addSp delSp modSp add del mod">
        <pc:chgData name="Dean Kelley" userId="7f0072b616c415f5" providerId="LiveId" clId="{9DB0C961-1C06-4660-9AB4-F835785CC67E}" dt="2024-03-04T20:12:06.466" v="2016" actId="47"/>
        <pc:sldMkLst>
          <pc:docMk/>
          <pc:sldMk cId="2182403149" sldId="292"/>
        </pc:sldMkLst>
        <pc:spChg chg="mod">
          <ac:chgData name="Dean Kelley" userId="7f0072b616c415f5" providerId="LiveId" clId="{9DB0C961-1C06-4660-9AB4-F835785CC67E}" dt="2024-03-02T22:55:57.313" v="700" actId="20577"/>
          <ac:spMkLst>
            <pc:docMk/>
            <pc:sldMk cId="2182403149" sldId="292"/>
            <ac:spMk id="3" creationId="{8754F4F2-F09D-4551-E7FE-A7C485461EA9}"/>
          </ac:spMkLst>
        </pc:spChg>
        <pc:spChg chg="add del mod">
          <ac:chgData name="Dean Kelley" userId="7f0072b616c415f5" providerId="LiveId" clId="{9DB0C961-1C06-4660-9AB4-F835785CC67E}" dt="2024-03-03T18:06:47.431" v="1039" actId="478"/>
          <ac:spMkLst>
            <pc:docMk/>
            <pc:sldMk cId="2182403149" sldId="292"/>
            <ac:spMk id="4" creationId="{941CA6A4-DAD2-6E22-77B2-BBFB4338F23C}"/>
          </ac:spMkLst>
        </pc:spChg>
        <pc:spChg chg="mod">
          <ac:chgData name="Dean Kelley" userId="7f0072b616c415f5" providerId="LiveId" clId="{9DB0C961-1C06-4660-9AB4-F835785CC67E}" dt="2024-03-04T18:37:04.087" v="1813" actId="207"/>
          <ac:spMkLst>
            <pc:docMk/>
            <pc:sldMk cId="2182403149" sldId="292"/>
            <ac:spMk id="5" creationId="{9F01C8B3-9E76-764B-9C44-076AD3977846}"/>
          </ac:spMkLst>
        </pc:spChg>
        <pc:graphicFrameChg chg="modGraphic">
          <ac:chgData name="Dean Kelley" userId="7f0072b616c415f5" providerId="LiveId" clId="{9DB0C961-1C06-4660-9AB4-F835785CC67E}" dt="2024-03-04T04:45:45.283" v="1790" actId="20577"/>
          <ac:graphicFrameMkLst>
            <pc:docMk/>
            <pc:sldMk cId="2182403149" sldId="292"/>
            <ac:graphicFrameMk id="7" creationId="{80B2FCE6-2677-F166-7659-C4B74BEA25F5}"/>
          </ac:graphicFrameMkLst>
        </pc:graphicFrameChg>
      </pc:sldChg>
      <pc:sldChg chg="modSp new mod modAnim">
        <pc:chgData name="Dean Kelley" userId="7f0072b616c415f5" providerId="LiveId" clId="{9DB0C961-1C06-4660-9AB4-F835785CC67E}" dt="2024-03-06T23:52:42.398" v="2585" actId="20577"/>
        <pc:sldMkLst>
          <pc:docMk/>
          <pc:sldMk cId="1525209113" sldId="293"/>
        </pc:sldMkLst>
        <pc:spChg chg="mod">
          <ac:chgData name="Dean Kelley" userId="7f0072b616c415f5" providerId="LiveId" clId="{9DB0C961-1C06-4660-9AB4-F835785CC67E}" dt="2024-03-02T22:57:53.272" v="754" actId="20577"/>
          <ac:spMkLst>
            <pc:docMk/>
            <pc:sldMk cId="1525209113" sldId="293"/>
            <ac:spMk id="2" creationId="{BA6B40E7-6465-EDDB-4D23-85A8AF8060A3}"/>
          </ac:spMkLst>
        </pc:spChg>
        <pc:spChg chg="mod">
          <ac:chgData name="Dean Kelley" userId="7f0072b616c415f5" providerId="LiveId" clId="{9DB0C961-1C06-4660-9AB4-F835785CC67E}" dt="2024-03-06T23:52:42.398" v="2585" actId="20577"/>
          <ac:spMkLst>
            <pc:docMk/>
            <pc:sldMk cId="1525209113" sldId="293"/>
            <ac:spMk id="3" creationId="{D009C6A0-EF52-A8BF-C269-6C34D96F311B}"/>
          </ac:spMkLst>
        </pc:spChg>
        <pc:spChg chg="mod">
          <ac:chgData name="Dean Kelley" userId="7f0072b616c415f5" providerId="LiveId" clId="{9DB0C961-1C06-4660-9AB4-F835785CC67E}" dt="2024-03-04T18:37:11.166" v="1814" actId="207"/>
          <ac:spMkLst>
            <pc:docMk/>
            <pc:sldMk cId="1525209113" sldId="293"/>
            <ac:spMk id="4" creationId="{19F12E50-D908-2C7E-E804-A67D2DCCF9DA}"/>
          </ac:spMkLst>
        </pc:spChg>
      </pc:sldChg>
      <pc:sldChg chg="modSp new del mod">
        <pc:chgData name="Dean Kelley" userId="7f0072b616c415f5" providerId="LiveId" clId="{9DB0C961-1C06-4660-9AB4-F835785CC67E}" dt="2024-03-03T18:24:36.049" v="1417" actId="47"/>
        <pc:sldMkLst>
          <pc:docMk/>
          <pc:sldMk cId="1600339078" sldId="294"/>
        </pc:sldMkLst>
        <pc:spChg chg="mod">
          <ac:chgData name="Dean Kelley" userId="7f0072b616c415f5" providerId="LiveId" clId="{9DB0C961-1C06-4660-9AB4-F835785CC67E}" dt="2024-03-03T18:10:10.070" v="1060" actId="20577"/>
          <ac:spMkLst>
            <pc:docMk/>
            <pc:sldMk cId="1600339078" sldId="294"/>
            <ac:spMk id="2" creationId="{6E3A19AD-3A53-0D96-074C-81C03A7685AE}"/>
          </ac:spMkLst>
        </pc:spChg>
        <pc:spChg chg="mod">
          <ac:chgData name="Dean Kelley" userId="7f0072b616c415f5" providerId="LiveId" clId="{9DB0C961-1C06-4660-9AB4-F835785CC67E}" dt="2024-03-03T18:11:16.345" v="1098" actId="20577"/>
          <ac:spMkLst>
            <pc:docMk/>
            <pc:sldMk cId="1600339078" sldId="294"/>
            <ac:spMk id="3" creationId="{B2EF1611-2E97-F4E0-8F75-2893E62CD4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0395f55e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f0395f55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3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calling the model </a:t>
            </a:r>
            <a:r>
              <a:rPr lang="en-US" dirty="0" err="1"/>
              <a:t>receptornext</a:t>
            </a:r>
            <a:r>
              <a:rPr lang="en-US" dirty="0"/>
              <a:t> to pay homage to the paper that inspired this work. Where their model was named </a:t>
            </a:r>
            <a:r>
              <a:rPr lang="en-US" dirty="0" err="1"/>
              <a:t>receptornet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99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4459390"/>
            <a:ext cx="1026128" cy="692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4765675"/>
            <a:ext cx="2482170" cy="1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71757" y="884868"/>
            <a:ext cx="6972300" cy="19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5000" b="0" i="0" u="none" strike="noStrike" cap="none">
                <a:solidFill>
                  <a:schemeClr val="accent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rgbClr val="E8D3A2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4" name="Google Shape;54;p13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7" y="3004564"/>
            <a:ext cx="1698369" cy="8457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>
                <a:solidFill>
                  <a:schemeClr val="accent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buNone/>
              <a:defRPr>
                <a:solidFill>
                  <a:schemeClr val="accent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buNone/>
              <a:defRPr>
                <a:solidFill>
                  <a:schemeClr val="accent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buNone/>
              <a:defRPr>
                <a:solidFill>
                  <a:schemeClr val="accent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buNone/>
              <a:defRPr>
                <a:solidFill>
                  <a:schemeClr val="accent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buNone/>
              <a:defRPr>
                <a:solidFill>
                  <a:schemeClr val="accent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buNone/>
              <a:defRPr>
                <a:solidFill>
                  <a:schemeClr val="accent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buNone/>
              <a:defRPr>
                <a:solidFill>
                  <a:schemeClr val="accent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buNone/>
              <a:defRPr>
                <a:solidFill>
                  <a:schemeClr val="accent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224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41B9-AFB8-C6B5-BFC2-C17029222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15F31-EE2F-DDB1-E19B-67AFC3E0E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4F2A-6A48-B01D-7EFB-CEE82DB9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4155-72C2-836E-1F5E-B97AB7E8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AF2C-4440-1438-178F-3A942B91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4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9E40-434D-B41D-4589-1B9B9616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03BF-6D87-B84B-BD09-4AC93CC5A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D680-732C-8BD4-E937-E689E85F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8328-A517-7C5C-AC2A-9F3D9A83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823F-B596-5376-E11C-1C4BDBC0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AD23-B0C7-1D71-7829-C884DC18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4B032-9F77-9EEF-8A6D-0CB9D82F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F302-37DB-18C0-C779-24A2665D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AFB90-5F5A-0075-765F-FEE1EB4F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9E5F-03B9-E07B-C8AB-88EC82D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FF89-9C4D-0C0D-9DA0-31A1E2C7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6662-4D87-92C3-0CBD-6BB86DD06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E428B-21CD-D1AA-139F-25D22B61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78632-A3D2-CC4F-CEF8-51B440B5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C5F6A-5803-B2B9-D837-C457424C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C34BA-236F-80EE-C0E5-02E0CE59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7F26-578D-6D7F-DCE4-3CB56D69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9EE8-736D-31F9-3F54-621D39272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E9F18-9116-761B-50E7-B5F494FB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C294F-A6AC-A001-D7AF-9B2E225B7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2FF70-C093-8B5A-EFCC-6267D5C6C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C2525-CD23-4D2B-E09C-65436F8C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C9E80-058A-4ACA-8A2E-B02645D2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4FF38-93E7-E79A-DEB5-B0FF475D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3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4D35-E32E-312B-A73A-8E1515BF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A4DD9-B48D-97CE-A462-C4B054BB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2629B-DA01-2319-A612-4776957B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83884-1FF0-40D2-02CF-89E45179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90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5F2C1-79FE-32C1-B065-2F3B2ED2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1510A-9AC2-1B3C-677F-44CA5273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AC4B2-C2C0-100D-22D2-21E53EBA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7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6701-3DC1-1647-B0E7-4DE9A57E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CC31-04CF-B219-E869-3190977F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F5F5-7EF9-9621-87FE-B8AEBF7AE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B55ED-8922-C36D-186F-E18FE50D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335F7-8BC2-2B3E-D6D4-2AB4E417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28A9C-D7B4-8EBF-FEEE-8CBA15A8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69E8-E5BC-886E-3978-E2321ECE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3781C-783E-8556-7F34-BE7D7F5A6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66F2-2721-EED6-C127-174B76F0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7B51-2259-8B61-9D9E-F055C2AE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A98B5-CDB6-6F5C-F36F-7CB49C3C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BCB1-E410-46ED-1C35-3704B007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70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875F-B542-CED9-7C35-1BDAF152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0EB54-0AF1-4502-5137-892C6D85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8F62-E359-887B-69B2-FBC38F6F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A6B4F-D139-044A-5D57-4A263381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66AF-0B0D-1B82-D508-F167F159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03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A183A-CB5E-A65D-5B58-1BB2358F5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FD5D0-A2FC-54FD-CCFC-BB4D6FD2D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6E21-3AA1-4D00-07CF-8DF2151B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AD3AE-76F8-C92B-561D-51960A13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2374D-10C0-B9F6-0B19-8E3D23D1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1454B-6936-51F1-8FDD-2004CF9D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56C8C-70DF-0A18-DEDB-8CBAB647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AAC2-A79A-1085-51C8-21F8DDC3B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0961-6648-D28C-9E7C-B3A29A97D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17089-658D-01FA-4B49-65A56CDC9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E0EF-2FAA-4F8D-9B05-C769E58AA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9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gdc.cancer.gov/repository" TargetMode="External"/><Relationship Id="rId2" Type="http://schemas.openxmlformats.org/officeDocument/2006/relationships/hyperlink" Target="https://github.com/deanak1987/TCSS702_Capstone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eanak1987/TCSS702_Capstone/blob/main/DeanTCSS702CapstoneProjectReport2024.pdf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467-020-19334-3#Ack1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71756" y="1428730"/>
            <a:ext cx="7970700" cy="12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Arial"/>
              <a:buNone/>
            </a:pPr>
            <a:r>
              <a:rPr 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Determining Cancer Hormone Receptor Status from H&amp;E Stained Tissue Using 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B16B5-5C40-AC50-7074-8A1D4944C6D5}"/>
              </a:ext>
            </a:extLst>
          </p:cNvPr>
          <p:cNvSpPr txBox="1"/>
          <p:nvPr/>
        </p:nvSpPr>
        <p:spPr>
          <a:xfrm>
            <a:off x="700885" y="3326852"/>
            <a:ext cx="334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Dean Kelley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BF067-2208-D9B8-F1D1-882C3B9477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</a:t>
            </a:fld>
            <a:endParaRPr lang="en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54276-17A1-ECDD-AC31-8CAAC3908BF7}"/>
              </a:ext>
            </a:extLst>
          </p:cNvPr>
          <p:cNvSpPr txBox="1"/>
          <p:nvPr/>
        </p:nvSpPr>
        <p:spPr>
          <a:xfrm>
            <a:off x="700885" y="3700355"/>
            <a:ext cx="6103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Committee Members</a:t>
            </a:r>
          </a:p>
          <a:p>
            <a:r>
              <a:rPr lang="en-US" sz="1050" dirty="0">
                <a:solidFill>
                  <a:schemeClr val="bg1"/>
                </a:solidFill>
              </a:rPr>
              <a:t>Dr. Anderson Nascimento Professor, Tacoma School of Engineering and Technology, Chair</a:t>
            </a:r>
          </a:p>
          <a:p>
            <a:r>
              <a:rPr lang="en-US" sz="1050" dirty="0">
                <a:solidFill>
                  <a:schemeClr val="bg1"/>
                </a:solidFill>
              </a:rPr>
              <a:t>Dr. Martine De Cock Professor, Tacoma School of Engineering and Technology</a:t>
            </a:r>
          </a:p>
          <a:p>
            <a:r>
              <a:rPr lang="en-US" sz="1050" dirty="0">
                <a:solidFill>
                  <a:schemeClr val="bg1"/>
                </a:solidFill>
              </a:rPr>
              <a:t>Dr. Juhua Hu Professor</a:t>
            </a:r>
            <a:r>
              <a:rPr lang="en-US" sz="1050">
                <a:solidFill>
                  <a:schemeClr val="bg1"/>
                </a:solidFill>
              </a:rPr>
              <a:t>, Tacoma School </a:t>
            </a:r>
            <a:r>
              <a:rPr lang="en-US" sz="1050" dirty="0">
                <a:solidFill>
                  <a:schemeClr val="bg1"/>
                </a:solidFill>
              </a:rPr>
              <a:t>of Engineering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4768-272B-5233-BC12-DF0C7FDA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MIL Continued - MIL Example</a:t>
            </a:r>
            <a:endParaRPr lang="en-US" dirty="0"/>
          </a:p>
        </p:txBody>
      </p:sp>
      <p:pic>
        <p:nvPicPr>
          <p:cNvPr id="5" name="Picture 4" descr="A group of keys with a black band&#10;&#10;Description automatically generated with medium confidence">
            <a:extLst>
              <a:ext uri="{FF2B5EF4-FFF2-40B4-BE49-F238E27FC236}">
                <a16:creationId xmlns:a16="http://schemas.microsoft.com/office/drawing/2014/main" id="{E8C37817-C1B8-283A-D553-933A3A86D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81" y="1684541"/>
            <a:ext cx="1719275" cy="1876439"/>
          </a:xfrm>
          <a:prstGeom prst="rect">
            <a:avLst/>
          </a:prstGeom>
        </p:spPr>
      </p:pic>
      <p:pic>
        <p:nvPicPr>
          <p:cNvPr id="7" name="Picture 6" descr="A group of colorful objects&#10;&#10;Description automatically generated">
            <a:extLst>
              <a:ext uri="{FF2B5EF4-FFF2-40B4-BE49-F238E27FC236}">
                <a16:creationId xmlns:a16="http://schemas.microsoft.com/office/drawing/2014/main" id="{EBB186B6-384C-5442-19DB-D3A93784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97" y="1684541"/>
            <a:ext cx="1504961" cy="1862151"/>
          </a:xfrm>
          <a:prstGeom prst="rect">
            <a:avLst/>
          </a:prstGeom>
        </p:spPr>
      </p:pic>
      <p:pic>
        <p:nvPicPr>
          <p:cNvPr id="9" name="Picture 8" descr="A group of keys with a black rope&#10;&#10;Description automatically generated">
            <a:extLst>
              <a:ext uri="{FF2B5EF4-FFF2-40B4-BE49-F238E27FC236}">
                <a16:creationId xmlns:a16="http://schemas.microsoft.com/office/drawing/2014/main" id="{DF6D3A02-0543-C5F3-DB2F-4858F436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581" y="1686922"/>
            <a:ext cx="1504961" cy="1843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D4D239-F9F5-C879-2F6A-0ACB778846C5}"/>
              </a:ext>
            </a:extLst>
          </p:cNvPr>
          <p:cNvSpPr txBox="1"/>
          <p:nvPr/>
        </p:nvSpPr>
        <p:spPr>
          <a:xfrm>
            <a:off x="1684075" y="3664826"/>
            <a:ext cx="145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FAF3E-2B2D-7AE9-1491-14FF2796ACCD}"/>
              </a:ext>
            </a:extLst>
          </p:cNvPr>
          <p:cNvSpPr txBox="1"/>
          <p:nvPr/>
        </p:nvSpPr>
        <p:spPr>
          <a:xfrm>
            <a:off x="6058059" y="3671230"/>
            <a:ext cx="145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355671-6C63-BC5A-35B3-978617520D42}"/>
              </a:ext>
            </a:extLst>
          </p:cNvPr>
          <p:cNvSpPr txBox="1"/>
          <p:nvPr/>
        </p:nvSpPr>
        <p:spPr>
          <a:xfrm>
            <a:off x="3893816" y="3671230"/>
            <a:ext cx="145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E5E1B-A124-A7EC-C28B-7FF54300DE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10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4768-272B-5233-BC12-DF0C7FDA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MIL Continued - MIL Example</a:t>
            </a:r>
            <a:endParaRPr lang="en-US" dirty="0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D0F862D1-97FA-7128-3D5E-2FEF091C4E2A}"/>
              </a:ext>
            </a:extLst>
          </p:cNvPr>
          <p:cNvSpPr/>
          <p:nvPr/>
        </p:nvSpPr>
        <p:spPr>
          <a:xfrm rot="5400000">
            <a:off x="2559422" y="2610172"/>
            <a:ext cx="1099081" cy="261257"/>
          </a:xfrm>
          <a:prstGeom prst="snip1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A2F830-EE0B-5427-5F30-89F3709F3EF9}"/>
              </a:ext>
            </a:extLst>
          </p:cNvPr>
          <p:cNvSpPr/>
          <p:nvPr/>
        </p:nvSpPr>
        <p:spPr>
          <a:xfrm>
            <a:off x="2757617" y="1668930"/>
            <a:ext cx="702692" cy="7026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49AFF9B4-DBA2-007D-3E09-81234599A688}"/>
              </a:ext>
            </a:extLst>
          </p:cNvPr>
          <p:cNvSpPr/>
          <p:nvPr/>
        </p:nvSpPr>
        <p:spPr>
          <a:xfrm rot="5400000">
            <a:off x="3537511" y="2610172"/>
            <a:ext cx="1099081" cy="261257"/>
          </a:xfrm>
          <a:prstGeom prst="snip1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9C5D50-E681-7F07-BC81-F1ADAE14A342}"/>
              </a:ext>
            </a:extLst>
          </p:cNvPr>
          <p:cNvSpPr/>
          <p:nvPr/>
        </p:nvSpPr>
        <p:spPr>
          <a:xfrm>
            <a:off x="3735706" y="1668930"/>
            <a:ext cx="702692" cy="70269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992ECFEB-BEEA-2A2E-42D0-97FDABCE77D0}"/>
              </a:ext>
            </a:extLst>
          </p:cNvPr>
          <p:cNvSpPr/>
          <p:nvPr/>
        </p:nvSpPr>
        <p:spPr>
          <a:xfrm rot="5400000">
            <a:off x="4577016" y="2610172"/>
            <a:ext cx="1099081" cy="261257"/>
          </a:xfrm>
          <a:prstGeom prst="snip1Rect">
            <a:avLst>
              <a:gd name="adj" fmla="val 5000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44630C-0EF2-64D6-0FBC-CCB7D5183173}"/>
              </a:ext>
            </a:extLst>
          </p:cNvPr>
          <p:cNvSpPr/>
          <p:nvPr/>
        </p:nvSpPr>
        <p:spPr>
          <a:xfrm>
            <a:off x="4775211" y="1668930"/>
            <a:ext cx="702692" cy="7026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75EA8CB1-C969-E704-3726-0383C47F28B5}"/>
              </a:ext>
            </a:extLst>
          </p:cNvPr>
          <p:cNvSpPr/>
          <p:nvPr/>
        </p:nvSpPr>
        <p:spPr>
          <a:xfrm rot="5400000">
            <a:off x="5616520" y="2585152"/>
            <a:ext cx="1099081" cy="261257"/>
          </a:xfrm>
          <a:prstGeom prst="snip1Rect">
            <a:avLst>
              <a:gd name="adj" fmla="val 50000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B6F2DB-594C-0228-FBAF-606A90BAA723}"/>
              </a:ext>
            </a:extLst>
          </p:cNvPr>
          <p:cNvSpPr/>
          <p:nvPr/>
        </p:nvSpPr>
        <p:spPr>
          <a:xfrm>
            <a:off x="5814715" y="1643910"/>
            <a:ext cx="702692" cy="7026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E6DAF9-24C2-E5AF-CA90-91BF3C827466}"/>
              </a:ext>
            </a:extLst>
          </p:cNvPr>
          <p:cNvSpPr/>
          <p:nvPr/>
        </p:nvSpPr>
        <p:spPr>
          <a:xfrm>
            <a:off x="4533070" y="1227983"/>
            <a:ext cx="1222720" cy="250095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A9B67-21A0-DDF3-1497-D9D71F2867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11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C7B-E754-8AF7-2D66-D27F290F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FA041-B5A2-35B2-A356-29C7414E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180407" cy="34164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3111 images from 1098 patients from The Cancer Genome Atlas (TCGA) dataset 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Each WSI has three receptor classifiers: 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Estrogen (ER)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Progesterone (PR)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Human Epidermal Growth Factor Receptor 2 (HER2)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Each of these have the following possible statuses: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Positive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Negative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Equivocal (ambiguous)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968E2-ADCC-A7E0-E28C-8A825A7CCD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12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2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C7B-E754-8AF7-2D66-D27F290F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FA041-B5A2-35B2-A356-29C7414E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803799" cy="3416400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Images range in dimensions of 30k-200k pixels high and/or wide and range in size 300MB-3GB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Some images are captured in 20x and 40x zoom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Images are saved in the form of multiple levels of resolution</a:t>
            </a:r>
          </a:p>
        </p:txBody>
      </p:sp>
      <p:pic>
        <p:nvPicPr>
          <p:cNvPr id="5" name="Picture 4" descr="A diagram of a pyramid&#10;&#10;Description automatically generated">
            <a:extLst>
              <a:ext uri="{FF2B5EF4-FFF2-40B4-BE49-F238E27FC236}">
                <a16:creationId xmlns:a16="http://schemas.microsoft.com/office/drawing/2014/main" id="{ABDEAC7C-A91B-7C2C-B4CE-6563B79F6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499" y="1525119"/>
            <a:ext cx="3743824" cy="20932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F0D3E-48C0-D54F-F8DA-26147B19D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13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C7B-E754-8AF7-2D66-D27F290F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FA041-B5A2-35B2-A356-29C7414E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5037539" cy="3416400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OpenSlide</a:t>
            </a:r>
            <a:r>
              <a:rPr lang="en-US" dirty="0">
                <a:solidFill>
                  <a:schemeClr val="bg1"/>
                </a:solidFill>
              </a:rPr>
              <a:t> package in Python to acquire images at 20x zoom and break into 256x256 pixel tiles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Utilized multiprocessing to parallelize the tile saving process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Removed tiles containing: 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Predominantly white space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Out of focus/blurry tissue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Annotations or empty data that gets past the above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Removed WSI containing fewer than 100 tiles</a:t>
            </a:r>
          </a:p>
        </p:txBody>
      </p:sp>
      <p:pic>
        <p:nvPicPr>
          <p:cNvPr id="5" name="Picture 4" descr="A map of a country&#10;&#10;Description automatically generated">
            <a:extLst>
              <a:ext uri="{FF2B5EF4-FFF2-40B4-BE49-F238E27FC236}">
                <a16:creationId xmlns:a16="http://schemas.microsoft.com/office/drawing/2014/main" id="{139F1BFA-73C5-B874-143B-E72D8714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84" y="840553"/>
            <a:ext cx="3453644" cy="3658002"/>
          </a:xfrm>
          <a:prstGeom prst="rect">
            <a:avLst/>
          </a:prstGeom>
        </p:spPr>
      </p:pic>
      <p:pic>
        <p:nvPicPr>
          <p:cNvPr id="7" name="Picture 6" descr="A close-up of a purple and white substance&#10;&#10;Description automatically generated">
            <a:extLst>
              <a:ext uri="{FF2B5EF4-FFF2-40B4-BE49-F238E27FC236}">
                <a16:creationId xmlns:a16="http://schemas.microsoft.com/office/drawing/2014/main" id="{053ED629-75E6-35A7-0D5F-114EBFCB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519" y="840553"/>
            <a:ext cx="3453644" cy="365800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12A13A-D419-8DEC-9E98-77A65DEBECF4}"/>
              </a:ext>
            </a:extLst>
          </p:cNvPr>
          <p:cNvGrpSpPr/>
          <p:nvPr/>
        </p:nvGrpSpPr>
        <p:grpSpPr>
          <a:xfrm>
            <a:off x="5654040" y="3031504"/>
            <a:ext cx="1482090" cy="1239506"/>
            <a:chOff x="5654040" y="3031504"/>
            <a:chExt cx="1482090" cy="12395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534A7D-7575-CDE5-E2F6-53A63C7E2ECA}"/>
                </a:ext>
              </a:extLst>
            </p:cNvPr>
            <p:cNvSpPr/>
            <p:nvPr/>
          </p:nvSpPr>
          <p:spPr>
            <a:xfrm>
              <a:off x="5655945" y="3031504"/>
              <a:ext cx="986790" cy="9867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8B820EE-58E5-874C-BF81-C8B33F449B72}"/>
                </a:ext>
              </a:extLst>
            </p:cNvPr>
            <p:cNvCxnSpPr>
              <a:cxnSpLocks/>
            </p:cNvCxnSpPr>
            <p:nvPr/>
          </p:nvCxnSpPr>
          <p:spPr>
            <a:xfrm>
              <a:off x="5654040" y="4023360"/>
              <a:ext cx="1402080" cy="2476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543279-9DA2-E66A-132E-C2A7B6DB98A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735" y="3031504"/>
              <a:ext cx="493395" cy="11747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9575FD-8414-80B2-06B0-C21403A7E2DA}"/>
              </a:ext>
            </a:extLst>
          </p:cNvPr>
          <p:cNvGrpSpPr/>
          <p:nvPr/>
        </p:nvGrpSpPr>
        <p:grpSpPr>
          <a:xfrm>
            <a:off x="7270413" y="977848"/>
            <a:ext cx="1413140" cy="1250302"/>
            <a:chOff x="7270413" y="977848"/>
            <a:chExt cx="1413140" cy="1250302"/>
          </a:xfrm>
        </p:grpSpPr>
        <p:pic>
          <p:nvPicPr>
            <p:cNvPr id="6" name="Picture 5" descr="A blurry pink and blue background&#10;&#10;Description automatically generated">
              <a:extLst>
                <a:ext uri="{FF2B5EF4-FFF2-40B4-BE49-F238E27FC236}">
                  <a16:creationId xmlns:a16="http://schemas.microsoft.com/office/drawing/2014/main" id="{C9AC5E73-C815-C4AF-03CA-BEE752F0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9380" y="978770"/>
              <a:ext cx="994173" cy="98679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C0227E-BF63-A48A-C7B7-74293FA858E0}"/>
                </a:ext>
              </a:extLst>
            </p:cNvPr>
            <p:cNvCxnSpPr/>
            <p:nvPr/>
          </p:nvCxnSpPr>
          <p:spPr>
            <a:xfrm flipH="1">
              <a:off x="7270413" y="977848"/>
              <a:ext cx="410547" cy="11756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082B79-68C6-6085-EC76-1516E0F12308}"/>
                </a:ext>
              </a:extLst>
            </p:cNvPr>
            <p:cNvCxnSpPr/>
            <p:nvPr/>
          </p:nvCxnSpPr>
          <p:spPr>
            <a:xfrm flipH="1">
              <a:off x="7333861" y="1965560"/>
              <a:ext cx="1341630" cy="262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9F7561-EF3D-6140-DE1E-11456CA1B5F8}"/>
              </a:ext>
            </a:extLst>
          </p:cNvPr>
          <p:cNvGrpSpPr/>
          <p:nvPr/>
        </p:nvGrpSpPr>
        <p:grpSpPr>
          <a:xfrm>
            <a:off x="7452626" y="2963182"/>
            <a:ext cx="1476602" cy="1401991"/>
            <a:chOff x="7452626" y="2963182"/>
            <a:chExt cx="1476602" cy="1401991"/>
          </a:xfrm>
        </p:grpSpPr>
        <p:pic>
          <p:nvPicPr>
            <p:cNvPr id="9" name="Picture 8" descr="A white surface with black specks&#10;&#10;Description automatically generated">
              <a:extLst>
                <a:ext uri="{FF2B5EF4-FFF2-40B4-BE49-F238E27FC236}">
                  <a16:creationId xmlns:a16="http://schemas.microsoft.com/office/drawing/2014/main" id="{867F2CB6-1D11-B2FC-4111-106E3646B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452626" y="3378383"/>
              <a:ext cx="986790" cy="98679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64BD5B-3FEE-FC45-5785-35960FF3D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9274" y="2963182"/>
              <a:ext cx="1395829" cy="41823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A63BCC-2B36-11E4-B28C-64DCF7906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9416" y="3031504"/>
              <a:ext cx="489812" cy="133366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9FB39-809B-B8BB-3810-69D763677D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14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0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024A-DDC3-EB76-5BD1-9B3BB9A8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56EB7-E85E-FE84-CF6E-A1BAB1A88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For each respective HR, WSIs containing equivocal and null entries are removed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 fourth classification was produced from the data – Triple Negative (NNN)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NNN is positive if all ER, PR and HER2 are negative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Else, negative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822487-C216-23EE-8242-03B3C77E0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28553"/>
              </p:ext>
            </p:extLst>
          </p:nvPr>
        </p:nvGraphicFramePr>
        <p:xfrm>
          <a:off x="857586" y="2962252"/>
          <a:ext cx="3303414" cy="1413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083">
                  <a:extLst>
                    <a:ext uri="{9D8B030D-6E8A-4147-A177-3AD203B41FA5}">
                      <a16:colId xmlns:a16="http://schemas.microsoft.com/office/drawing/2014/main" val="29529576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9123304"/>
                    </a:ext>
                  </a:extLst>
                </a:gridCol>
                <a:gridCol w="765176">
                  <a:extLst>
                    <a:ext uri="{9D8B030D-6E8A-4147-A177-3AD203B41FA5}">
                      <a16:colId xmlns:a16="http://schemas.microsoft.com/office/drawing/2014/main" val="1907028169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2229320742"/>
                    </a:ext>
                  </a:extLst>
                </a:gridCol>
              </a:tblGrid>
              <a:tr h="2299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Percentage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20845"/>
                  </a:ext>
                </a:extLst>
              </a:tr>
              <a:tr h="257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Positive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Negative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01836753"/>
                  </a:ext>
                </a:extLst>
              </a:tr>
              <a:tr h="229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76.6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64416399"/>
                  </a:ext>
                </a:extLst>
              </a:tr>
              <a:tr h="229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65.8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34.2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03104295"/>
                  </a:ext>
                </a:extLst>
              </a:tr>
              <a:tr h="229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HER2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87726401"/>
                  </a:ext>
                </a:extLst>
              </a:tr>
              <a:tr h="2364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0805541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385E-8C2D-D177-B6C2-EA16EC35D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15</a:t>
            </a:fld>
            <a:endParaRPr lang="en">
              <a:solidFill>
                <a:schemeClr val="bg1"/>
              </a:solidFill>
            </a:endParaRPr>
          </a:p>
        </p:txBody>
      </p:sp>
      <p:pic>
        <p:nvPicPr>
          <p:cNvPr id="9" name="Picture 8" descr="A graph of a number of tiles per wsi&#10;&#10;Description automatically generated">
            <a:extLst>
              <a:ext uri="{FF2B5EF4-FFF2-40B4-BE49-F238E27FC236}">
                <a16:creationId xmlns:a16="http://schemas.microsoft.com/office/drawing/2014/main" id="{2A30D4B7-39C6-E1C0-63CE-F6366547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019" y="2571750"/>
            <a:ext cx="2766903" cy="21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785666-38F5-14B4-0D7D-F19360B8A1C2}"/>
              </a:ext>
            </a:extLst>
          </p:cNvPr>
          <p:cNvSpPr txBox="1"/>
          <p:nvPr/>
        </p:nvSpPr>
        <p:spPr>
          <a:xfrm>
            <a:off x="311700" y="1475301"/>
            <a:ext cx="86176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ReceptorNeXt</a:t>
            </a:r>
            <a:r>
              <a:rPr lang="en-US" sz="1800" dirty="0">
                <a:solidFill>
                  <a:schemeClr val="bg1"/>
                </a:solidFill>
              </a:rPr>
              <a:t>, consists of three interconnected neural networks which are trained together</a:t>
            </a:r>
          </a:p>
          <a:p>
            <a:pPr marL="285750" indent="-285750" font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dvOT1ef757c0"/>
              </a:rPr>
              <a:t>A feature extractor which converts each 256 × 256 pixel-size tile in a bag into a 512-dimensional </a:t>
            </a:r>
            <a:r>
              <a:rPr lang="en-US" sz="1800" dirty="0">
                <a:solidFill>
                  <a:schemeClr val="bg1"/>
                </a:solidFill>
                <a:effectLst/>
                <a:latin typeface="AdvOT1ef757c0"/>
              </a:rPr>
              <a:t>feature vector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dvOT1ef757c0"/>
              </a:rPr>
              <a:t>An attention module that creates a 512-dimensional aggregate of feature vectors from all the tiles in the bag, attention-weighted based on discriminative power, and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dvOT1ef757c0"/>
              </a:rPr>
              <a:t>A decision layer that computes the probability of this bag being positive from the aggregate feature vector. </a:t>
            </a:r>
            <a:endParaRPr lang="en-US" sz="18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AFA9E-EE37-024A-FC74-92CFB316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98250"/>
            <a:ext cx="8520600" cy="841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63149-3FFE-614E-B6DA-A686AA41C5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16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30EE-C987-8733-4546-16D28C79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318F-F38D-B824-EFC0-839A0375C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Perform 10-fold cross-validation on ERS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Run experiments with:	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Various feature extractors</a:t>
            </a:r>
          </a:p>
          <a:p>
            <a:pPr lvl="2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ResNet50, ResNet101</a:t>
            </a:r>
          </a:p>
          <a:p>
            <a:pPr lvl="2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ResNext50, ResNeXt101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Implementing Squeeze and Excitation blocks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Automatic Mixed Precision (AMP)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Ensemble Methods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Utilizing best model configuration, run inferences 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PRS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HER2S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NNNS</a:t>
            </a:r>
          </a:p>
          <a:p>
            <a:pPr lvl="1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642F4-E97F-F4A1-1B1A-D378F0F3F3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17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0DB9-38E5-78FD-1E63-A2281BC7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2E2D85-4154-0E86-44D3-E5A3A3F0C9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14300" indent="0">
                  <a:buNone/>
                </a:pPr>
                <a:r>
                  <a:rPr lang="en-US" dirty="0"/>
                  <a:t>- Cross-Validation of Model:</a:t>
                </a:r>
              </a:p>
              <a:p>
                <a:r>
                  <a:rPr lang="en-US" dirty="0"/>
                  <a:t>300 epoch per fold</a:t>
                </a:r>
              </a:p>
              <a:p>
                <a:r>
                  <a:rPr lang="en-US" dirty="0"/>
                  <a:t>Early stopping</a:t>
                </a:r>
              </a:p>
              <a:p>
                <a:r>
                  <a:rPr lang="en-US" dirty="0"/>
                  <a:t>AUROC as performance metric</a:t>
                </a:r>
              </a:p>
              <a:p>
                <a:pPr lvl="1"/>
                <a:r>
                  <a:rPr lang="en-US" dirty="0"/>
                  <a:t>Data is very unbalanced, but using to compare with reference paper</a:t>
                </a:r>
              </a:p>
              <a:p>
                <a:pPr marL="114300" indent="0">
                  <a:buNone/>
                </a:pPr>
                <a:r>
                  <a:rPr lang="en-US" dirty="0"/>
                  <a:t>- Test model on test dataset</a:t>
                </a:r>
              </a:p>
              <a:p>
                <a:pPr marL="114300" indent="0">
                  <a:buNone/>
                </a:pPr>
                <a:r>
                  <a:rPr lang="en-US" dirty="0"/>
                  <a:t>- Ensemble Evaluation:</a:t>
                </a:r>
              </a:p>
              <a:p>
                <a:r>
                  <a:rPr lang="en-US" dirty="0"/>
                  <a:t>Run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evaluations utilizing bags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tiles</a:t>
                </a:r>
              </a:p>
              <a:p>
                <a:r>
                  <a:rPr lang="en-US" dirty="0"/>
                  <a:t>Save inference results to </a:t>
                </a:r>
                <a:r>
                  <a:rPr lang="en-US" dirty="0" err="1"/>
                  <a:t>dataframe</a:t>
                </a:r>
                <a:endParaRPr lang="en-US" dirty="0"/>
              </a:p>
              <a:p>
                <a:r>
                  <a:rPr lang="en-US" dirty="0"/>
                  <a:t>Select the max value of each WSI inference and calculate AUROC</a:t>
                </a:r>
              </a:p>
              <a:p>
                <a:r>
                  <a:rPr lang="en-US" dirty="0"/>
                  <a:t>Test 5 times and report average </a:t>
                </a:r>
              </a:p>
              <a:p>
                <a:r>
                  <a:rPr lang="en-US" dirty="0"/>
                  <a:t>Compute difference from the baseline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2E2D85-4154-0E86-44D3-E5A3A3F0C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03B62-300A-CC13-C002-A97E751819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18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AB97-21A7-4137-1FCE-24193C66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C5A66-1A58-C905-CA76-93C0CAF89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Automatic Mixed Precision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2x faster training</a:t>
            </a:r>
          </a:p>
          <a:p>
            <a:pPr marL="114300" indent="0">
              <a:buNone/>
            </a:pPr>
            <a:r>
              <a:rPr lang="en-US" dirty="0"/>
              <a:t>Over 3x faster evaluation with 500 tile bag size</a:t>
            </a:r>
          </a:p>
          <a:p>
            <a:pPr marL="114300" indent="0">
              <a:buNone/>
            </a:pPr>
            <a:r>
              <a:rPr lang="en-US" dirty="0"/>
              <a:t>Almost 1GB less memory used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D12E2D-23C3-740B-08E9-4EEF99E3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00226"/>
              </p:ext>
            </p:extLst>
          </p:nvPr>
        </p:nvGraphicFramePr>
        <p:xfrm>
          <a:off x="311700" y="1641230"/>
          <a:ext cx="5330042" cy="1448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196">
                  <a:extLst>
                    <a:ext uri="{9D8B030D-6E8A-4147-A177-3AD203B41FA5}">
                      <a16:colId xmlns:a16="http://schemas.microsoft.com/office/drawing/2014/main" val="2117412572"/>
                    </a:ext>
                  </a:extLst>
                </a:gridCol>
                <a:gridCol w="457900">
                  <a:extLst>
                    <a:ext uri="{9D8B030D-6E8A-4147-A177-3AD203B41FA5}">
                      <a16:colId xmlns:a16="http://schemas.microsoft.com/office/drawing/2014/main" val="2304509819"/>
                    </a:ext>
                  </a:extLst>
                </a:gridCol>
                <a:gridCol w="419101">
                  <a:extLst>
                    <a:ext uri="{9D8B030D-6E8A-4147-A177-3AD203B41FA5}">
                      <a16:colId xmlns:a16="http://schemas.microsoft.com/office/drawing/2014/main" val="1216121060"/>
                    </a:ext>
                  </a:extLst>
                </a:gridCol>
                <a:gridCol w="419101">
                  <a:extLst>
                    <a:ext uri="{9D8B030D-6E8A-4147-A177-3AD203B41FA5}">
                      <a16:colId xmlns:a16="http://schemas.microsoft.com/office/drawing/2014/main" val="70449500"/>
                    </a:ext>
                  </a:extLst>
                </a:gridCol>
                <a:gridCol w="419101">
                  <a:extLst>
                    <a:ext uri="{9D8B030D-6E8A-4147-A177-3AD203B41FA5}">
                      <a16:colId xmlns:a16="http://schemas.microsoft.com/office/drawing/2014/main" val="4037752467"/>
                    </a:ext>
                  </a:extLst>
                </a:gridCol>
                <a:gridCol w="419101">
                  <a:extLst>
                    <a:ext uri="{9D8B030D-6E8A-4147-A177-3AD203B41FA5}">
                      <a16:colId xmlns:a16="http://schemas.microsoft.com/office/drawing/2014/main" val="3355476198"/>
                    </a:ext>
                  </a:extLst>
                </a:gridCol>
                <a:gridCol w="419101">
                  <a:extLst>
                    <a:ext uri="{9D8B030D-6E8A-4147-A177-3AD203B41FA5}">
                      <a16:colId xmlns:a16="http://schemas.microsoft.com/office/drawing/2014/main" val="3464210358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1830436875"/>
                    </a:ext>
                  </a:extLst>
                </a:gridCol>
                <a:gridCol w="1452153">
                  <a:extLst>
                    <a:ext uri="{9D8B030D-6E8A-4147-A177-3AD203B41FA5}">
                      <a16:colId xmlns:a16="http://schemas.microsoft.com/office/drawing/2014/main" val="2174607774"/>
                    </a:ext>
                  </a:extLst>
                </a:gridCol>
              </a:tblGrid>
              <a:tr h="2865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Precision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Runtime (min)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Max Memory Allocated (MiB)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09410672"/>
                  </a:ext>
                </a:extLst>
              </a:tr>
              <a:tr h="2865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Evaluation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543325"/>
                  </a:ext>
                </a:extLst>
              </a:tr>
              <a:tr h="29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80969"/>
                  </a:ext>
                </a:extLst>
              </a:tr>
              <a:tr h="2865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FP32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6:26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0:27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0:55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2:26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4:10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5:44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10:10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10477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58870078"/>
                  </a:ext>
                </a:extLst>
              </a:tr>
              <a:tr h="294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AMP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3:04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0:15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0:30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1:28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2:26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2:38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3:22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9114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9247320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6E764-1CBC-6BF0-62FF-8B5956374E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19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F5FD1B-C30A-D366-318D-CA59BD2D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u="sng" dirty="0">
                <a:solidFill>
                  <a:schemeClr val="bg1"/>
                </a:solidFill>
              </a:rPr>
              <a:t>Background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EDD4D-A783-CC67-A025-84C66BE70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Every year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Millions of women are diagnosed with breast cancer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Hundreds of thousand die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large majority of invasive breast cancers are hormone receptor-positive (HR+)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Tumor cells grow in the presence of estrogen (ER) and/or progesterone (PR) 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Hormone receptor status (HRS) is a key molecular marker used for prognosis and treatment decisions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HRS is determined by pathologists by: Immunohistochemistry (IHC) stained biopsied tissue for the targeted receptor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This highlights the presence of cellular surface antigens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31397-B84A-8D62-82D3-8D66FA657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2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E5B6-A9F7-461A-677C-C116AB63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1EC8-EAE5-E47A-0564-77F1738A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052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Feature Extractors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ResNext50 w/ SE performed best </a:t>
            </a:r>
          </a:p>
          <a:p>
            <a:r>
              <a:rPr lang="en-US" dirty="0"/>
              <a:t>Surprisingly, ResNeXt101 w/ SE performed poorly despite promise from ResNet101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B52B39-6B8A-C1CF-A21E-81D59BF07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22625"/>
              </p:ext>
            </p:extLst>
          </p:nvPr>
        </p:nvGraphicFramePr>
        <p:xfrm>
          <a:off x="311700" y="1642110"/>
          <a:ext cx="4807217" cy="17527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6610">
                  <a:extLst>
                    <a:ext uri="{9D8B030D-6E8A-4147-A177-3AD203B41FA5}">
                      <a16:colId xmlns:a16="http://schemas.microsoft.com/office/drawing/2014/main" val="1690218691"/>
                    </a:ext>
                  </a:extLst>
                </a:gridCol>
                <a:gridCol w="519114">
                  <a:extLst>
                    <a:ext uri="{9D8B030D-6E8A-4147-A177-3AD203B41FA5}">
                      <a16:colId xmlns:a16="http://schemas.microsoft.com/office/drawing/2014/main" val="4183689244"/>
                    </a:ext>
                  </a:extLst>
                </a:gridCol>
                <a:gridCol w="519114">
                  <a:extLst>
                    <a:ext uri="{9D8B030D-6E8A-4147-A177-3AD203B41FA5}">
                      <a16:colId xmlns:a16="http://schemas.microsoft.com/office/drawing/2014/main" val="459571450"/>
                    </a:ext>
                  </a:extLst>
                </a:gridCol>
                <a:gridCol w="519114">
                  <a:extLst>
                    <a:ext uri="{9D8B030D-6E8A-4147-A177-3AD203B41FA5}">
                      <a16:colId xmlns:a16="http://schemas.microsoft.com/office/drawing/2014/main" val="2778639732"/>
                    </a:ext>
                  </a:extLst>
                </a:gridCol>
                <a:gridCol w="719093">
                  <a:extLst>
                    <a:ext uri="{9D8B030D-6E8A-4147-A177-3AD203B41FA5}">
                      <a16:colId xmlns:a16="http://schemas.microsoft.com/office/drawing/2014/main" val="3972379124"/>
                    </a:ext>
                  </a:extLst>
                </a:gridCol>
                <a:gridCol w="964172">
                  <a:extLst>
                    <a:ext uri="{9D8B030D-6E8A-4147-A177-3AD203B41FA5}">
                      <a16:colId xmlns:a16="http://schemas.microsoft.com/office/drawing/2014/main" val="2607745409"/>
                    </a:ext>
                  </a:extLst>
                </a:gridCol>
              </a:tblGrid>
              <a:tr h="2482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Model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Fold AUROC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Run Time (min)*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75845"/>
                  </a:ext>
                </a:extLst>
              </a:tr>
              <a:tr h="2550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Avg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Train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Validate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90755409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ResNet50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2:17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1:27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49696009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ResNeXt50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2:35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1:34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55602029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ResNeXt50 w/ 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sng" strike="noStrike" dirty="0">
                          <a:effectLst/>
                        </a:rPr>
                        <a:t>0.818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3:04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1:46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02840028"/>
                  </a:ext>
                </a:extLst>
              </a:tr>
              <a:tr h="248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ResNet101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3:15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2:03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88754326"/>
                  </a:ext>
                </a:extLst>
              </a:tr>
              <a:tr h="255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ResNeXt101 w/ 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4:27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2:28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55933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F32C94-2DF7-B057-9708-5364ACDD9ACD}"/>
              </a:ext>
            </a:extLst>
          </p:cNvPr>
          <p:cNvSpPr txBox="1"/>
          <p:nvPr/>
        </p:nvSpPr>
        <p:spPr>
          <a:xfrm>
            <a:off x="5872482" y="1591467"/>
            <a:ext cx="1651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Per epoch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8953-590A-05BB-3A1C-13BFFE1C3E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20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7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21926-6370-B6B4-0B44-8720CB382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D51-1881-6952-48CB-CDDAC54A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EFDEE-4787-48E6-922F-8977A66B4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HR Inference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55BAC9-4235-989C-951C-506984BD3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3484"/>
              </p:ext>
            </p:extLst>
          </p:nvPr>
        </p:nvGraphicFramePr>
        <p:xfrm>
          <a:off x="311700" y="1668656"/>
          <a:ext cx="3331597" cy="1993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8006">
                  <a:extLst>
                    <a:ext uri="{9D8B030D-6E8A-4147-A177-3AD203B41FA5}">
                      <a16:colId xmlns:a16="http://schemas.microsoft.com/office/drawing/2014/main" val="3391597582"/>
                    </a:ext>
                  </a:extLst>
                </a:gridCol>
                <a:gridCol w="1005424">
                  <a:extLst>
                    <a:ext uri="{9D8B030D-6E8A-4147-A177-3AD203B41FA5}">
                      <a16:colId xmlns:a16="http://schemas.microsoft.com/office/drawing/2014/main" val="2532929475"/>
                    </a:ext>
                  </a:extLst>
                </a:gridCol>
                <a:gridCol w="698167">
                  <a:extLst>
                    <a:ext uri="{9D8B030D-6E8A-4147-A177-3AD203B41FA5}">
                      <a16:colId xmlns:a16="http://schemas.microsoft.com/office/drawing/2014/main" val="223009562"/>
                    </a:ext>
                  </a:extLst>
                </a:gridCol>
              </a:tblGrid>
              <a:tr h="3097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Hormone</a:t>
                      </a:r>
                    </a:p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Receptor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Cross-Val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242939"/>
                  </a:ext>
                </a:extLst>
              </a:tr>
              <a:tr h="246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Avg. AUC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AUC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9818820"/>
                  </a:ext>
                </a:extLst>
              </a:tr>
              <a:tr h="1548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ER Baseline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60519790"/>
                  </a:ext>
                </a:extLst>
              </a:tr>
              <a:tr h="1548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0.789**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8194607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54651102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HER2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82656931"/>
                  </a:ext>
                </a:extLst>
              </a:tr>
              <a:tr h="318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NNN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0.731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104259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6282D3-883D-588D-E77F-F0B9A701F812}"/>
              </a:ext>
            </a:extLst>
          </p:cNvPr>
          <p:cNvSpPr txBox="1"/>
          <p:nvPr/>
        </p:nvSpPr>
        <p:spPr>
          <a:xfrm>
            <a:off x="4203155" y="1789225"/>
            <a:ext cx="3331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*  5-Fold Cross-Validation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** ER performed worse than baseline (Naik et 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CBEB8-0199-895F-D1D0-4EF1A5E41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21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6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DD7B3-D668-9D85-346A-46B696DA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0363-BFFC-0913-1B4C-D629DB6A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- Ensembles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E29D-EA8D-C6F9-28E1-AA8D426D5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ER				PR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F6C605-8C0F-01D4-9440-33C56F7B0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95778"/>
              </p:ext>
            </p:extLst>
          </p:nvPr>
        </p:nvGraphicFramePr>
        <p:xfrm>
          <a:off x="311699" y="1668656"/>
          <a:ext cx="2977704" cy="1806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915">
                  <a:extLst>
                    <a:ext uri="{9D8B030D-6E8A-4147-A177-3AD203B41FA5}">
                      <a16:colId xmlns:a16="http://schemas.microsoft.com/office/drawing/2014/main" val="3391597582"/>
                    </a:ext>
                  </a:extLst>
                </a:gridCol>
                <a:gridCol w="1108297">
                  <a:extLst>
                    <a:ext uri="{9D8B030D-6E8A-4147-A177-3AD203B41FA5}">
                      <a16:colId xmlns:a16="http://schemas.microsoft.com/office/drawing/2014/main" val="2039295833"/>
                    </a:ext>
                  </a:extLst>
                </a:gridCol>
                <a:gridCol w="541492">
                  <a:extLst>
                    <a:ext uri="{9D8B030D-6E8A-4147-A177-3AD203B41FA5}">
                      <a16:colId xmlns:a16="http://schemas.microsoft.com/office/drawing/2014/main" val="223009562"/>
                    </a:ext>
                  </a:extLst>
                </a:gridCol>
              </a:tblGrid>
              <a:tr h="3097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Bag Sizes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AUC Improv.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242939"/>
                  </a:ext>
                </a:extLst>
              </a:tr>
              <a:tr h="246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9818820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 x 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5:00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60519790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 x 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4:46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54651102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 x 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4:10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82656931"/>
                  </a:ext>
                </a:extLst>
              </a:tr>
              <a:tr h="318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 x 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3:31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10425940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EEB4480-943F-C541-B1DD-F9A929FEF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22</a:t>
            </a:fld>
            <a:endParaRPr lang="en">
              <a:solidFill>
                <a:schemeClr val="bg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2A4C24-6E64-4222-F091-5B40309BE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85511"/>
              </p:ext>
            </p:extLst>
          </p:nvPr>
        </p:nvGraphicFramePr>
        <p:xfrm>
          <a:off x="3846396" y="1703069"/>
          <a:ext cx="2977704" cy="1806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7012">
                  <a:extLst>
                    <a:ext uri="{9D8B030D-6E8A-4147-A177-3AD203B41FA5}">
                      <a16:colId xmlns:a16="http://schemas.microsoft.com/office/drawing/2014/main" val="3391597582"/>
                    </a:ext>
                  </a:extLst>
                </a:gridCol>
                <a:gridCol w="1009200">
                  <a:extLst>
                    <a:ext uri="{9D8B030D-6E8A-4147-A177-3AD203B41FA5}">
                      <a16:colId xmlns:a16="http://schemas.microsoft.com/office/drawing/2014/main" val="2039295833"/>
                    </a:ext>
                  </a:extLst>
                </a:gridCol>
                <a:gridCol w="541492">
                  <a:extLst>
                    <a:ext uri="{9D8B030D-6E8A-4147-A177-3AD203B41FA5}">
                      <a16:colId xmlns:a16="http://schemas.microsoft.com/office/drawing/2014/main" val="223009562"/>
                    </a:ext>
                  </a:extLst>
                </a:gridCol>
              </a:tblGrid>
              <a:tr h="3097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Bag Sizes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AUC Improv.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242939"/>
                  </a:ext>
                </a:extLst>
              </a:tr>
              <a:tr h="246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9818820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 x 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-2.40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5:08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60519790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 x 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4:46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54651102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 x 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4:13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82656931"/>
                  </a:ext>
                </a:extLst>
              </a:tr>
              <a:tr h="318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 x 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3:31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1042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47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D9A7F-13CF-2848-49F7-8E9F615F7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EA43-2BB6-676C-F684-E8DA33E6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- Ensembles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7F22F-35EA-AE6E-FDDE-7E0E88DE3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HER2					NNN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83F6B2-B2B5-1FDC-0465-0501FEAE0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09302"/>
              </p:ext>
            </p:extLst>
          </p:nvPr>
        </p:nvGraphicFramePr>
        <p:xfrm>
          <a:off x="311699" y="1668656"/>
          <a:ext cx="3767319" cy="1806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4872">
                  <a:extLst>
                    <a:ext uri="{9D8B030D-6E8A-4147-A177-3AD203B41FA5}">
                      <a16:colId xmlns:a16="http://schemas.microsoft.com/office/drawing/2014/main" val="3391597582"/>
                    </a:ext>
                  </a:extLst>
                </a:gridCol>
                <a:gridCol w="1074279">
                  <a:extLst>
                    <a:ext uri="{9D8B030D-6E8A-4147-A177-3AD203B41FA5}">
                      <a16:colId xmlns:a16="http://schemas.microsoft.com/office/drawing/2014/main" val="2532929475"/>
                    </a:ext>
                  </a:extLst>
                </a:gridCol>
                <a:gridCol w="1088168">
                  <a:extLst>
                    <a:ext uri="{9D8B030D-6E8A-4147-A177-3AD203B41FA5}">
                      <a16:colId xmlns:a16="http://schemas.microsoft.com/office/drawing/2014/main" val="223009562"/>
                    </a:ext>
                  </a:extLst>
                </a:gridCol>
              </a:tblGrid>
              <a:tr h="3097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Bag Sizes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AUC Improv.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242939"/>
                  </a:ext>
                </a:extLst>
              </a:tr>
              <a:tr h="246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9818820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 x 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3:59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60519790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 x 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3:28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54651102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 x 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3:06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82656931"/>
                  </a:ext>
                </a:extLst>
              </a:tr>
              <a:tr h="318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 x 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2:36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1042594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9B284-56A5-ECBC-92EE-C2F0EFFA03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23</a:t>
            </a:fld>
            <a:endParaRPr lang="en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68605C-4F9E-A82F-5471-95154F5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74558"/>
              </p:ext>
            </p:extLst>
          </p:nvPr>
        </p:nvGraphicFramePr>
        <p:xfrm>
          <a:off x="4743282" y="1668656"/>
          <a:ext cx="3767319" cy="1806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4872">
                  <a:extLst>
                    <a:ext uri="{9D8B030D-6E8A-4147-A177-3AD203B41FA5}">
                      <a16:colId xmlns:a16="http://schemas.microsoft.com/office/drawing/2014/main" val="3391597582"/>
                    </a:ext>
                  </a:extLst>
                </a:gridCol>
                <a:gridCol w="1074279">
                  <a:extLst>
                    <a:ext uri="{9D8B030D-6E8A-4147-A177-3AD203B41FA5}">
                      <a16:colId xmlns:a16="http://schemas.microsoft.com/office/drawing/2014/main" val="2532929475"/>
                    </a:ext>
                  </a:extLst>
                </a:gridCol>
                <a:gridCol w="1088168">
                  <a:extLst>
                    <a:ext uri="{9D8B030D-6E8A-4147-A177-3AD203B41FA5}">
                      <a16:colId xmlns:a16="http://schemas.microsoft.com/office/drawing/2014/main" val="223009562"/>
                    </a:ext>
                  </a:extLst>
                </a:gridCol>
              </a:tblGrid>
              <a:tr h="3097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Bag Sizes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AUC Improv.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242939"/>
                  </a:ext>
                </a:extLst>
              </a:tr>
              <a:tr h="246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9818820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 x 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5:46</a:t>
                      </a:r>
                    </a:p>
                  </a:txBody>
                  <a:tcPr marL="4763" marR="4763" marT="4763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60519790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 x 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5:04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54651102"/>
                  </a:ext>
                </a:extLst>
              </a:tr>
              <a:tr h="309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250 x 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4:44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82656931"/>
                  </a:ext>
                </a:extLst>
              </a:tr>
              <a:tr h="318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 x 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3:58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1042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661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40E7-6465-EDDB-4D23-85A8AF80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9C6A0-EF52-A8BF-C269-6C34D96F3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Produced open source</a:t>
            </a:r>
          </a:p>
          <a:p>
            <a:pPr lvl="1"/>
            <a:r>
              <a:rPr lang="en-US" dirty="0"/>
              <a:t>Data processing pipeline</a:t>
            </a:r>
          </a:p>
          <a:p>
            <a:pPr lvl="1"/>
            <a:r>
              <a:rPr lang="en-US" dirty="0"/>
              <a:t>MIL model that can make inferences on HRSs</a:t>
            </a:r>
          </a:p>
          <a:p>
            <a:r>
              <a:rPr lang="en-US" dirty="0"/>
              <a:t>AMP makes the model significantly more efficient </a:t>
            </a:r>
          </a:p>
          <a:p>
            <a:r>
              <a:rPr lang="en-US" dirty="0"/>
              <a:t>The ensemble method improves AUC by several points for datasets with imbalanced dataset where positive cases are fewer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12E50-D908-2C7E-E804-A67D2DCCF9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24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8241-1853-E981-BA03-9DBC1E48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Items to Explore in the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6E852-38F5-EAFB-2C81-9DB0C46A8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Acquire more data from 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Australian Breast Cancer Tissue Bank (ABCTB)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NIC Brazil which is building an expanded set of data with classifications for rare cancer subtypes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Explore Nvidia DALI to improve data load times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Explore Dual-Path networks utilizing </a:t>
            </a:r>
            <a:r>
              <a:rPr lang="en-US">
                <a:solidFill>
                  <a:schemeClr val="bg1"/>
                </a:solidFill>
              </a:rPr>
              <a:t>ResNeXt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DenseNet</a:t>
            </a:r>
            <a:r>
              <a:rPr lang="en-US" dirty="0">
                <a:solidFill>
                  <a:schemeClr val="bg1"/>
                </a:solidFill>
              </a:rPr>
              <a:t> feature extractors to extract useful information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Utilize a multiple GPU cluster to parallelize the training process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Configure model to run in Docker container for quick and easy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06229-D4EA-34CE-E7E9-1FF0E489EC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25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9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E14C-19FE-42DF-6E19-7729703B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C2CD1-FC08-8742-AB0F-950820065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Project Repository: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https://github.com/deanak1987/TCSS702_Capstone</a:t>
            </a:r>
            <a:endParaRPr lang="en-US" dirty="0">
              <a:solidFill>
                <a:srgbClr val="FFFF00"/>
              </a:solidFill>
            </a:endParaRPr>
          </a:p>
          <a:p>
            <a:pPr marL="114300" indent="0">
              <a:buNone/>
            </a:pPr>
            <a:r>
              <a:rPr lang="en-US" dirty="0"/>
              <a:t>Data: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https://portal.gdc.cancer.gov/repository</a:t>
            </a:r>
            <a:endParaRPr lang="en-US" dirty="0">
              <a:solidFill>
                <a:srgbClr val="FFFF00"/>
              </a:solidFill>
            </a:endParaRPr>
          </a:p>
          <a:p>
            <a:pPr marL="114300" indent="0">
              <a:buNone/>
            </a:pPr>
            <a:r>
              <a:rPr lang="en-US" dirty="0"/>
              <a:t>Report (in progress):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https://github.com/deanak1987/TCSS702_Capstone/blob/main/DeanTCSS702CapstoneProjectReport2024.pdf</a:t>
            </a:r>
            <a:endParaRPr lang="en-US" dirty="0">
              <a:solidFill>
                <a:srgbClr val="FFFF0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EF153-C9B5-C94A-E249-986D34B1F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26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34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14D9-B580-FAEE-626F-FBF967F3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62AF5-5730-CAAD-E79B-2CEDF4828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Project Inspiration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https://www.nature.com/articles/s41467-020-19334-3#Ack1</a:t>
            </a:r>
            <a:endParaRPr lang="en-US" dirty="0">
              <a:solidFill>
                <a:srgbClr val="FFFF00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22183-2B31-680D-CA96-73A6F42151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27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9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CCD1D716-6691-5298-F55F-BCED4331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So, what’s the problem?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31993-9A59-884E-04AD-1EC8120BB1C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1700" y="1128166"/>
            <a:ext cx="5213350" cy="34163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Traditional HRS determination is: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Expensive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Time consuming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Inconsistent due to IHC preparation and pathologist subjectivity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Is there an alternative?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Hematoxylin and eosin (H&amp;E) staining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Highlights cellular morphology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Quick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Less expensive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Less variable in preparation.</a:t>
            </a:r>
          </a:p>
          <a:p>
            <a:pPr>
              <a:buClr>
                <a:schemeClr val="bg1"/>
              </a:buClr>
            </a:pPr>
            <a:r>
              <a:rPr lang="en-US" sz="1800" dirty="0">
                <a:solidFill>
                  <a:schemeClr val="bg1"/>
                </a:solidFill>
              </a:rPr>
              <a:t>This gives us H&amp;E-stained whole slide images (WSIs)</a:t>
            </a:r>
          </a:p>
          <a:p>
            <a:endParaRPr lang="en-US" dirty="0"/>
          </a:p>
        </p:txBody>
      </p:sp>
      <p:pic>
        <p:nvPicPr>
          <p:cNvPr id="17" name="Picture 16" descr="A close-up of a purple and white substance&#10;&#10;Description automatically generated">
            <a:extLst>
              <a:ext uri="{FF2B5EF4-FFF2-40B4-BE49-F238E27FC236}">
                <a16:creationId xmlns:a16="http://schemas.microsoft.com/office/drawing/2014/main" id="{85354EF1-664C-FDEA-F08F-2083C36E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08" y="1443621"/>
            <a:ext cx="2414605" cy="25574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8E544-6337-E867-C43E-2250AF75D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3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6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9232AB-0D1E-93DA-17EF-5F23AA8B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DFB2-DEDE-8248-98BC-FFC00682B51F}"/>
              </a:ext>
            </a:extLst>
          </p:cNvPr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bg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Use machine learning to determine receptor status (RS) from H&amp;E WSIs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bg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Morphology of the tumor, captured in the H&amp;E stain, contains predictive signal for the molecular marker status of the tumor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bg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 machine-learning (ML) model can directly determine RS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bg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Model is trained with clinical RS </a:t>
            </a:r>
            <a:r>
              <a:rPr lang="en-US" sz="1800" dirty="0">
                <a:solidFill>
                  <a:schemeClr val="bg1"/>
                </a:solidFill>
              </a:rPr>
              <a:t>t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hat are available from patient records and requires no additional pixel-level annotations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bg1"/>
              </a:buClr>
              <a:buSzPts val="1800"/>
              <a:buFont typeface="Arial"/>
              <a:buChar char="●"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Train models using H&amp;E </a:t>
            </a:r>
            <a:r>
              <a:rPr lang="en-US" sz="1800" dirty="0">
                <a:solidFill>
                  <a:schemeClr val="bg1"/>
                </a:solidFill>
              </a:rPr>
              <a:t>WSIs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as input data, and IHC annotations as input data labels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bg1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chemeClr val="bg1"/>
                </a:solidFill>
              </a:rPr>
              <a:t>Use model for future WSI RS inference</a:t>
            </a:r>
            <a:endParaRPr lang="en-US" sz="18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540AC-9BC6-090E-0E4E-F35DC5CCD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59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0421CB-5074-7F37-E45D-7D5EE3C8A297}"/>
              </a:ext>
            </a:extLst>
          </p:cNvPr>
          <p:cNvSpPr txBox="1"/>
          <p:nvPr/>
        </p:nvSpPr>
        <p:spPr>
          <a:xfrm>
            <a:off x="311700" y="1223355"/>
            <a:ext cx="8437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 an attention-based deep neural network that uses multiple instance learning (MIL), which we are calling </a:t>
            </a:r>
            <a:r>
              <a:rPr lang="en-US" sz="2000" dirty="0" err="1">
                <a:solidFill>
                  <a:schemeClr val="bg1"/>
                </a:solidFill>
              </a:rPr>
              <a:t>ReceptorNeXt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ReceptorNeXt</a:t>
            </a:r>
            <a:r>
              <a:rPr lang="en-US" sz="2000" dirty="0">
                <a:solidFill>
                  <a:schemeClr val="bg1"/>
                </a:solidFill>
              </a:rPr>
              <a:t> is trained to predict RS from a bag of tiles randomly selected from a WSI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WSI is divided into 256 × 256 pixel-size nonoverlapping tiles.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EC7FD9-AF99-FEBF-9BCE-07BEA899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75AE3A-69F4-89B1-F910-9420F89210DE}"/>
              </a:ext>
            </a:extLst>
          </p:cNvPr>
          <p:cNvGrpSpPr/>
          <p:nvPr/>
        </p:nvGrpSpPr>
        <p:grpSpPr>
          <a:xfrm>
            <a:off x="0" y="3216906"/>
            <a:ext cx="9144000" cy="1730757"/>
            <a:chOff x="0" y="3412743"/>
            <a:chExt cx="9144000" cy="17307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70B4BE-3467-7D1C-47F9-AD2591D36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12743"/>
              <a:ext cx="9144000" cy="17307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9B504B-FE9E-6688-5D8D-7C8473176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0665" y="3907320"/>
              <a:ext cx="1557338" cy="2857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AF8197-2893-7DA0-FD36-0A12BD7544F5}"/>
                </a:ext>
              </a:extLst>
            </p:cNvPr>
            <p:cNvSpPr txBox="1"/>
            <p:nvPr/>
          </p:nvSpPr>
          <p:spPr>
            <a:xfrm>
              <a:off x="1500665" y="3910530"/>
              <a:ext cx="137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Thresholding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75B1F-3814-4AEB-4B93-D9788A62A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660DB-BBC7-9674-5A44-9EEC9A2A8B73}"/>
              </a:ext>
            </a:extLst>
          </p:cNvPr>
          <p:cNvSpPr txBox="1"/>
          <p:nvPr/>
        </p:nvSpPr>
        <p:spPr>
          <a:xfrm>
            <a:off x="6184490" y="4885684"/>
            <a:ext cx="295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Source: Naik et al</a:t>
            </a:r>
          </a:p>
        </p:txBody>
      </p:sp>
    </p:spTree>
    <p:extLst>
      <p:ext uri="{BB962C8B-B14F-4D97-AF65-F5344CB8AC3E}">
        <p14:creationId xmlns:p14="http://schemas.microsoft.com/office/powerpoint/2010/main" val="4955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C7FD9-AF99-FEBF-9BCE-07BEA899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Multiple Instance Learning (MIL)?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E4EE2-E7B1-20E3-0429-75BC2C585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Bag-level supervised machine learning that uses sets of labeled bags to learn a classifier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bag contains a set of data, such as images, and is assigned a binary label 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Label is based on the presence or absence of data with a particular property. </a:t>
            </a:r>
          </a:p>
          <a:p>
            <a:pPr marL="800100" lvl="8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bag is labeled 'positive' if it contains at least one positive instance </a:t>
            </a:r>
          </a:p>
          <a:p>
            <a:pPr marL="800100" lvl="8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‘Negative' if otherwise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17679-86D1-182D-5201-9A089D36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6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43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5063-9B7F-1184-4112-9A3E9A08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MIL Continued - MIL Compared to Traditional ML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B8E52-A7BD-EF41-32EB-7AE159A9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5327829" cy="3416400"/>
          </a:xfrm>
        </p:spPr>
        <p:txBody>
          <a:bodyPr/>
          <a:lstStyle/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Traditional ML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Each example is represented by a single feature vector and has a corresponding label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Features are extracted from the individual instances.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Try to find the details that separate positive and negative cases</a:t>
            </a:r>
          </a:p>
          <a:p>
            <a:pPr lvl="1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diagram of multiple visual impairment&#10;&#10;Description automatically generated with medium confidence">
            <a:extLst>
              <a:ext uri="{FF2B5EF4-FFF2-40B4-BE49-F238E27FC236}">
                <a16:creationId xmlns:a16="http://schemas.microsoft.com/office/drawing/2014/main" id="{DA459622-C8CE-FDF3-05AD-48A1276CB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14" b="-2405"/>
          <a:stretch/>
        </p:blipFill>
        <p:spPr>
          <a:xfrm>
            <a:off x="5961333" y="1514233"/>
            <a:ext cx="2042315" cy="24773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186EF-B245-BB6B-08B5-F5882C2BB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7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C04D5-F4AD-3520-A9C9-08D9D6BF8D98}"/>
              </a:ext>
            </a:extLst>
          </p:cNvPr>
          <p:cNvSpPr txBox="1"/>
          <p:nvPr/>
        </p:nvSpPr>
        <p:spPr>
          <a:xfrm>
            <a:off x="5961333" y="3991554"/>
            <a:ext cx="204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https://nilg.ai/202105/an-introduction-to-multiple-instance-learning/</a:t>
            </a:r>
          </a:p>
        </p:txBody>
      </p:sp>
    </p:spTree>
    <p:extLst>
      <p:ext uri="{BB962C8B-B14F-4D97-AF65-F5344CB8AC3E}">
        <p14:creationId xmlns:p14="http://schemas.microsoft.com/office/powerpoint/2010/main" val="362786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5063-9B7F-1184-4112-9A3E9A08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MIL Continued - MIL Compared to Traditional ML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B8E52-A7BD-EF41-32EB-7AE159A9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5537835" cy="3416400"/>
          </a:xfrm>
        </p:spPr>
        <p:txBody>
          <a:bodyPr/>
          <a:lstStyle/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MIL ML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We may not know whether a specific instance is positive or negative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We do know that at least one instance must be if a bag is labeled positive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Examining the instances in each bag can allow us to find the patterns that signify a positive instance</a:t>
            </a:r>
          </a:p>
        </p:txBody>
      </p:sp>
      <p:pic>
        <p:nvPicPr>
          <p:cNvPr id="5" name="Picture 4" descr="A diagram of multiple visual impairment&#10;&#10;Description automatically generated with medium confidence">
            <a:extLst>
              <a:ext uri="{FF2B5EF4-FFF2-40B4-BE49-F238E27FC236}">
                <a16:creationId xmlns:a16="http://schemas.microsoft.com/office/drawing/2014/main" id="{DA459622-C8CE-FDF3-05AD-48A1276CB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48" r="158" b="-2405"/>
          <a:stretch/>
        </p:blipFill>
        <p:spPr>
          <a:xfrm>
            <a:off x="6427827" y="1697988"/>
            <a:ext cx="1959428" cy="24773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F2660-BF55-3BEE-8669-E04D1612E7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8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53D09-AF19-52B0-9D77-EDBD853779D2}"/>
              </a:ext>
            </a:extLst>
          </p:cNvPr>
          <p:cNvSpPr txBox="1"/>
          <p:nvPr/>
        </p:nvSpPr>
        <p:spPr>
          <a:xfrm>
            <a:off x="6344940" y="4175309"/>
            <a:ext cx="204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https://nilg.ai/202105/an-introduction-to-multiple-instance-learning/</a:t>
            </a:r>
          </a:p>
        </p:txBody>
      </p:sp>
    </p:spTree>
    <p:extLst>
      <p:ext uri="{BB962C8B-B14F-4D97-AF65-F5344CB8AC3E}">
        <p14:creationId xmlns:p14="http://schemas.microsoft.com/office/powerpoint/2010/main" val="258364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5063-9B7F-1184-4112-9A3E9A08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MIL Continued - MIL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2E3858-39A9-5DE6-97A1-EA41976C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472917"/>
            <a:ext cx="8520600" cy="1095957"/>
          </a:xfrm>
        </p:spPr>
        <p:txBody>
          <a:bodyPr>
            <a:normAutofit lnSpcReduction="10000"/>
          </a:bodyPr>
          <a:lstStyle/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Which key opens the box?</a:t>
            </a:r>
          </a:p>
          <a:p>
            <a:pPr marL="11430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You will be the model and I will feed you the data</a:t>
            </a:r>
          </a:p>
        </p:txBody>
      </p:sp>
      <p:pic>
        <p:nvPicPr>
          <p:cNvPr id="8" name="Picture 7" descr="A box with a chain around it&#10;&#10;Description automatically generated">
            <a:extLst>
              <a:ext uri="{FF2B5EF4-FFF2-40B4-BE49-F238E27FC236}">
                <a16:creationId xmlns:a16="http://schemas.microsoft.com/office/drawing/2014/main" id="{A2827DDC-F64F-07F5-BFB9-BD0B04ED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68615"/>
            <a:ext cx="3236976" cy="2153412"/>
          </a:xfrm>
          <a:prstGeom prst="rect">
            <a:avLst/>
          </a:prstGeom>
        </p:spPr>
      </p:pic>
      <p:pic>
        <p:nvPicPr>
          <p:cNvPr id="10" name="Picture 9" descr="A person with a white mark on his forehead&#10;&#10;Description automatically generated">
            <a:extLst>
              <a:ext uri="{FF2B5EF4-FFF2-40B4-BE49-F238E27FC236}">
                <a16:creationId xmlns:a16="http://schemas.microsoft.com/office/drawing/2014/main" id="{E03FC6E8-36EF-DA15-BFE9-CB645E89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132" y="855702"/>
            <a:ext cx="3432096" cy="3432096"/>
          </a:xfrm>
          <a:prstGeom prst="rect">
            <a:avLst/>
          </a:prstGeom>
        </p:spPr>
      </p:pic>
      <p:pic>
        <p:nvPicPr>
          <p:cNvPr id="12" name="Picture 11" descr="A group of keys with a black band&#10;&#10;Description automatically generated with medium confidence">
            <a:extLst>
              <a:ext uri="{FF2B5EF4-FFF2-40B4-BE49-F238E27FC236}">
                <a16:creationId xmlns:a16="http://schemas.microsoft.com/office/drawing/2014/main" id="{F73354C6-F1A3-CF49-1777-45AAB577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247" y="1307101"/>
            <a:ext cx="1719275" cy="1876439"/>
          </a:xfrm>
          <a:prstGeom prst="rect">
            <a:avLst/>
          </a:prstGeom>
        </p:spPr>
      </p:pic>
      <p:pic>
        <p:nvPicPr>
          <p:cNvPr id="14" name="Picture 13" descr="A group of colorful objects&#10;&#10;Description automatically generated">
            <a:extLst>
              <a:ext uri="{FF2B5EF4-FFF2-40B4-BE49-F238E27FC236}">
                <a16:creationId xmlns:a16="http://schemas.microsoft.com/office/drawing/2014/main" id="{7769B599-000E-38D9-4293-DAA64BC82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699" y="2655998"/>
            <a:ext cx="1504961" cy="1862151"/>
          </a:xfrm>
          <a:prstGeom prst="rect">
            <a:avLst/>
          </a:prstGeom>
        </p:spPr>
      </p:pic>
      <p:pic>
        <p:nvPicPr>
          <p:cNvPr id="16" name="Picture 15" descr="A group of keys with a black wire&#10;&#10;Description automatically generated">
            <a:extLst>
              <a:ext uri="{FF2B5EF4-FFF2-40B4-BE49-F238E27FC236}">
                <a16:creationId xmlns:a16="http://schemas.microsoft.com/office/drawing/2014/main" id="{6EA0E90F-D9F8-B51B-A7AB-A752E8456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612" y="402220"/>
            <a:ext cx="1504961" cy="18431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7D471-5885-4300-C6E7-44983CE8D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t>9</a:t>
            </a:fld>
            <a:endParaRPr lang="e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0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14431</TotalTime>
  <Words>1537</Words>
  <Application>Microsoft Office PowerPoint</Application>
  <PresentationFormat>On-screen Show (16:9)</PresentationFormat>
  <Paragraphs>380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 Light</vt:lpstr>
      <vt:lpstr>Cambria Math</vt:lpstr>
      <vt:lpstr>AdvOT1ef757c0</vt:lpstr>
      <vt:lpstr>Encode Sans Black</vt:lpstr>
      <vt:lpstr>Calibri</vt:lpstr>
      <vt:lpstr>Aptos Narrow</vt:lpstr>
      <vt:lpstr>Simple Light</vt:lpstr>
      <vt:lpstr>Custom Design</vt:lpstr>
      <vt:lpstr>PowerPoint Presentation</vt:lpstr>
      <vt:lpstr>Background</vt:lpstr>
      <vt:lpstr>So, what’s the problem? </vt:lpstr>
      <vt:lpstr>Solution</vt:lpstr>
      <vt:lpstr>How</vt:lpstr>
      <vt:lpstr>What is Multiple Instance Learning (MIL)?</vt:lpstr>
      <vt:lpstr>MIL Continued - MIL Compared to Traditional ML </vt:lpstr>
      <vt:lpstr>MIL Continued - MIL Compared to Traditional ML </vt:lpstr>
      <vt:lpstr>MIL Continued - MIL Example</vt:lpstr>
      <vt:lpstr>MIL Continued - MIL Example</vt:lpstr>
      <vt:lpstr>MIL Continued - MIL Example</vt:lpstr>
      <vt:lpstr>Data</vt:lpstr>
      <vt:lpstr>Data</vt:lpstr>
      <vt:lpstr>Data Processing</vt:lpstr>
      <vt:lpstr>Processed Data</vt:lpstr>
      <vt:lpstr>The Model</vt:lpstr>
      <vt:lpstr>Method</vt:lpstr>
      <vt:lpstr>Method</vt:lpstr>
      <vt:lpstr>Results</vt:lpstr>
      <vt:lpstr>Results</vt:lpstr>
      <vt:lpstr>Results</vt:lpstr>
      <vt:lpstr>Results - Ensembles</vt:lpstr>
      <vt:lpstr>Results - Ensembles</vt:lpstr>
      <vt:lpstr>Conclusions</vt:lpstr>
      <vt:lpstr>Items to Explore in the Future</vt:lpstr>
      <vt:lpstr>Access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Kelley</dc:creator>
  <cp:lastModifiedBy>Dean Kelley</cp:lastModifiedBy>
  <cp:revision>2</cp:revision>
  <dcterms:modified xsi:type="dcterms:W3CDTF">2024-03-07T00:08:33Z</dcterms:modified>
</cp:coreProperties>
</file>