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31C_A766890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56" r:id="rId5"/>
    <p:sldId id="801" r:id="rId6"/>
    <p:sldId id="794" r:id="rId7"/>
    <p:sldId id="800" r:id="rId8"/>
    <p:sldId id="795" r:id="rId9"/>
    <p:sldId id="802" r:id="rId10"/>
    <p:sldId id="796" r:id="rId11"/>
    <p:sldId id="797" r:id="rId12"/>
    <p:sldId id="803" r:id="rId13"/>
    <p:sldId id="804" r:id="rId14"/>
    <p:sldId id="799" r:id="rId15"/>
    <p:sldId id="798" r:id="rId16"/>
    <p:sldId id="806" r:id="rId17"/>
    <p:sldId id="805" r:id="rId18"/>
    <p:sldId id="412" r:id="rId19"/>
  </p:sldIdLst>
  <p:sldSz cx="12192000" cy="6858000"/>
  <p:notesSz cx="6858000" cy="9144000"/>
  <p:defaultTextStyle>
    <a:defPPr marL="0" marR="0" indent="0" algn="l" defTabSz="469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2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1pPr>
    <a:lvl2pPr marL="0" marR="0" indent="17653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2pPr>
    <a:lvl3pPr marL="0" marR="0" indent="352425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3pPr>
    <a:lvl4pPr marL="0" marR="0" indent="528955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4pPr>
    <a:lvl5pPr marL="0" marR="0" indent="705485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5pPr>
    <a:lvl6pPr marL="0" marR="0" indent="88138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6pPr>
    <a:lvl7pPr marL="0" marR="0" indent="105791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7pPr>
    <a:lvl8pPr marL="0" marR="0" indent="1234440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8pPr>
    <a:lvl9pPr marL="0" marR="0" indent="1410335" algn="ctr" defTabSz="4108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8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Roboto Regular"/>
        <a:ea typeface="Roboto Regular"/>
        <a:cs typeface="Roboto Regular"/>
        <a:sym typeface="Roboto Regular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636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41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D5BE45-EE66-EF16-2F9D-81B9E52A8E4D}" name="Jerry Jang" initials="JJ" userId="S::jerry.jang@thundersoftec.onmicrosoft.com::6531ca81-4f50-49e0-a191-27ab5618d66e" providerId="AD"/>
  <p188:author id="{1ED36247-D390-0E23-C74E-1777F69F34C7}" name="Carl" initials="Ca" userId="S::carl.bae@thundersoftec.onmicrosoft.com::87dfcc58-2d8c-4500-8c8a-7a85e38400f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Wang" initials="HW" lastIdx="12" clrIdx="0">
    <p:extLst>
      <p:ext uri="{19B8F6BF-5375-455C-9EA6-DF929625EA0E}">
        <p15:presenceInfo xmlns:p15="http://schemas.microsoft.com/office/powerpoint/2012/main" userId="Hui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5F8"/>
    <a:srgbClr val="83C4F9"/>
    <a:srgbClr val="3483CA"/>
    <a:srgbClr val="3B87CD"/>
    <a:srgbClr val="000099"/>
    <a:srgbClr val="0000CC"/>
    <a:srgbClr val="8BB3ED"/>
    <a:srgbClr val="84B4E0"/>
    <a:srgbClr val="FAB8E1"/>
    <a:srgbClr val="ACC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3678E-D3F6-B6FD-6659-E3F83146A626}" v="49" dt="2024-05-10T05:11:14.122"/>
  </p1510:revLst>
</p1510:revInfo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3636"/>
        <p:guide orient="horz" pos="709"/>
        <p:guide pos="41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" userId="87dfcc58-2d8c-4500-8c8a-7a85e38400f2" providerId="ADAL" clId="{1277D3F6-DE31-4A9B-BC74-30D2E4D6FAEE}"/>
    <pc:docChg chg="undo custSel addSld delSld">
      <pc:chgData name="Carl" userId="87dfcc58-2d8c-4500-8c8a-7a85e38400f2" providerId="ADAL" clId="{1277D3F6-DE31-4A9B-BC74-30D2E4D6FAEE}" dt="2024-05-10T06:31:49.381" v="1" actId="680"/>
      <pc:docMkLst>
        <pc:docMk/>
      </pc:docMkLst>
      <pc:sldChg chg="new del">
        <pc:chgData name="Carl" userId="87dfcc58-2d8c-4500-8c8a-7a85e38400f2" providerId="ADAL" clId="{1277D3F6-DE31-4A9B-BC74-30D2E4D6FAEE}" dt="2024-05-10T06:31:49.381" v="1" actId="680"/>
        <pc:sldMkLst>
          <pc:docMk/>
          <pc:sldMk cId="1570855" sldId="807"/>
        </pc:sldMkLst>
      </pc:sldChg>
    </pc:docChg>
  </pc:docChgLst>
  <pc:docChgLst>
    <pc:chgData name="Jerry Jang" userId="S::jerry.jang@thundersoftec.onmicrosoft.com::6531ca81-4f50-49e0-a191-27ab5618d66e" providerId="AD" clId="Web-{B9892E2D-611C-0946-CAF4-1F127F81972E}"/>
    <pc:docChg chg="mod">
      <pc:chgData name="Jerry Jang" userId="S::jerry.jang@thundersoftec.onmicrosoft.com::6531ca81-4f50-49e0-a191-27ab5618d66e" providerId="AD" clId="Web-{B9892E2D-611C-0946-CAF4-1F127F81972E}" dt="2024-05-09T04:36:16.032" v="1"/>
      <pc:docMkLst>
        <pc:docMk/>
      </pc:docMkLst>
      <pc:sldChg chg="addCm">
        <pc:chgData name="Jerry Jang" userId="S::jerry.jang@thundersoftec.onmicrosoft.com::6531ca81-4f50-49e0-a191-27ab5618d66e" providerId="AD" clId="Web-{B9892E2D-611C-0946-CAF4-1F127F81972E}" dt="2024-05-09T04:36:16.032" v="1"/>
        <pc:sldMkLst>
          <pc:docMk/>
          <pc:sldMk cId="2808514825" sldId="79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erry Jang" userId="S::jerry.jang@thundersoftec.onmicrosoft.com::6531ca81-4f50-49e0-a191-27ab5618d66e" providerId="AD" clId="Web-{B9892E2D-611C-0946-CAF4-1F127F81972E}" dt="2024-05-09T04:36:16.032" v="1"/>
              <pc2:cmMkLst xmlns:pc2="http://schemas.microsoft.com/office/powerpoint/2019/9/main/command">
                <pc:docMk/>
                <pc:sldMk cId="2808514825" sldId="796"/>
                <pc2:cmMk id="{0D5FE7DC-5AB3-427D-BEEE-A88A609F4788}"/>
              </pc2:cmMkLst>
            </pc226:cmChg>
          </p:ext>
        </pc:extLst>
      </pc:sldChg>
    </pc:docChg>
  </pc:docChgLst>
  <pc:docChgLst>
    <pc:chgData name="Carl" userId="S::carl.bae@thundersoftec.onmicrosoft.com::87dfcc58-2d8c-4500-8c8a-7a85e38400f2" providerId="AD" clId="Web-{08D3678E-D3F6-B6FD-6659-E3F83146A626}"/>
    <pc:docChg chg="mod modSld">
      <pc:chgData name="Carl" userId="S::carl.bae@thundersoftec.onmicrosoft.com::87dfcc58-2d8c-4500-8c8a-7a85e38400f2" providerId="AD" clId="Web-{08D3678E-D3F6-B6FD-6659-E3F83146A626}" dt="2024-05-10T05:11:14.122" v="46"/>
      <pc:docMkLst>
        <pc:docMk/>
      </pc:docMkLst>
      <pc:sldChg chg="addSp delSp modSp">
        <pc:chgData name="Carl" userId="S::carl.bae@thundersoftec.onmicrosoft.com::87dfcc58-2d8c-4500-8c8a-7a85e38400f2" providerId="AD" clId="Web-{08D3678E-D3F6-B6FD-6659-E3F83146A626}" dt="2024-05-10T04:07:14.033" v="44" actId="1076"/>
        <pc:sldMkLst>
          <pc:docMk/>
          <pc:sldMk cId="0" sldId="256"/>
        </pc:sldMkLst>
        <pc:spChg chg="add mod">
          <ac:chgData name="Carl" userId="S::carl.bae@thundersoftec.onmicrosoft.com::87dfcc58-2d8c-4500-8c8a-7a85e38400f2" providerId="AD" clId="Web-{08D3678E-D3F6-B6FD-6659-E3F83146A626}" dt="2024-05-10T04:07:14.033" v="44" actId="1076"/>
          <ac:spMkLst>
            <pc:docMk/>
            <pc:sldMk cId="0" sldId="256"/>
            <ac:spMk id="3" creationId="{F973980B-0D74-4A6B-BC16-7CEF27DCCFCB}"/>
          </ac:spMkLst>
        </pc:spChg>
        <pc:spChg chg="del mod">
          <ac:chgData name="Carl" userId="S::carl.bae@thundersoftec.onmicrosoft.com::87dfcc58-2d8c-4500-8c8a-7a85e38400f2" providerId="AD" clId="Web-{08D3678E-D3F6-B6FD-6659-E3F83146A626}" dt="2024-05-10T04:06:59.423" v="34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Carl" userId="S::carl.bae@thundersoftec.onmicrosoft.com::87dfcc58-2d8c-4500-8c8a-7a85e38400f2" providerId="AD" clId="Web-{08D3678E-D3F6-B6FD-6659-E3F83146A626}" dt="2024-05-10T04:06:02.312" v="9"/>
          <ac:spMkLst>
            <pc:docMk/>
            <pc:sldMk cId="0" sldId="256"/>
            <ac:spMk id="6" creationId="{E66899AA-C9FB-4147-B7F3-EE7BA48517DE}"/>
          </ac:spMkLst>
        </pc:spChg>
      </pc:sldChg>
      <pc:sldChg chg="modCm">
        <pc:chgData name="Carl" userId="S::carl.bae@thundersoftec.onmicrosoft.com::87dfcc58-2d8c-4500-8c8a-7a85e38400f2" providerId="AD" clId="Web-{08D3678E-D3F6-B6FD-6659-E3F83146A626}" dt="2024-05-10T05:11:14.122" v="46"/>
        <pc:sldMkLst>
          <pc:docMk/>
          <pc:sldMk cId="2808514825" sldId="79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arl" userId="S::carl.bae@thundersoftec.onmicrosoft.com::87dfcc58-2d8c-4500-8c8a-7a85e38400f2" providerId="AD" clId="Web-{08D3678E-D3F6-B6FD-6659-E3F83146A626}" dt="2024-05-10T05:11:14.122" v="46"/>
              <pc2:cmMkLst xmlns:pc2="http://schemas.microsoft.com/office/powerpoint/2019/9/main/command">
                <pc:docMk/>
                <pc:sldMk cId="2808514825" sldId="796"/>
                <pc2:cmMk id="{0D5FE7DC-5AB3-427D-BEEE-A88A609F4788}"/>
              </pc2:cmMkLst>
              <pc226:cmRplyChg chg="add">
                <pc226:chgData name="Carl" userId="S::carl.bae@thundersoftec.onmicrosoft.com::87dfcc58-2d8c-4500-8c8a-7a85e38400f2" providerId="AD" clId="Web-{08D3678E-D3F6-B6FD-6659-E3F83146A626}" dt="2024-05-10T05:11:14.122" v="46"/>
                <pc2:cmRplyMkLst xmlns:pc2="http://schemas.microsoft.com/office/powerpoint/2019/9/main/command">
                  <pc:docMk/>
                  <pc:sldMk cId="2808514825" sldId="796"/>
                  <pc2:cmMk id="{0D5FE7DC-5AB3-427D-BEEE-A88A609F4788}"/>
                  <pc2:cmRplyMk id="{7621D2E6-7E5C-44B4-805F-4EE0AF872401}"/>
                </pc2:cmRplyMkLst>
              </pc226:cmRplyChg>
            </pc226:cmChg>
          </p:ext>
        </pc:extLst>
      </pc:sldChg>
    </pc:docChg>
  </pc:docChgLst>
</pc:chgInfo>
</file>

<file path=ppt/comments/modernComment_31C_A76689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5FE7DC-5AB3-427D-BEEE-A88A609F4788}" authorId="{DFD5BE45-EE66-EF16-2F9D-81B9E52A8E4D}" created="2024-05-09T04:36:16.032">
    <pc:sldMkLst xmlns:pc="http://schemas.microsoft.com/office/powerpoint/2013/main/command">
      <pc:docMk/>
      <pc:sldMk cId="2808514825" sldId="796"/>
    </pc:sldMkLst>
    <p188:replyLst>
      <p188:reply id="{7621D2E6-7E5C-44B4-805F-4EE0AF872401}" authorId="{1ED36247-D390-0E23-C74E-1777F69F34C7}" created="2024-05-10T05:11:14.122">
        <p188:txBody>
          <a:bodyPr/>
          <a:lstStyle/>
          <a:p>
            <a:r>
              <a:rPr lang="ko-KR" altLang="en-US"/>
              <a:t>교재에 있는 자료로, 순서도가 헷갈리게 되어 있습니다. 
코드에서 순서대로 Thread2에서 Semaphore obtain 후에 Thread1을 resume 시켜줍니다.
코드를 line by line으로 적어놓은 것으로 이해하시면 더 편할 것 같습니다.</a:t>
            </a:r>
          </a:p>
        </p188:txBody>
      </p188:reply>
    </p188:replyLst>
    <p188:txBody>
      <a:bodyPr/>
      <a:lstStyle/>
      <a:p>
        <a:r>
          <a:rPr lang="en-US"/>
          <a:t>Thread 2가 semaphore를 취득했을 때 resume Thread 1이 아니라 resume Thread 2인거죠 ???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2898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10845" latinLnBrk="0">
      <a:defRPr sz="1130">
        <a:latin typeface="Lucida Grande"/>
        <a:ea typeface="Lucida Grande"/>
        <a:cs typeface="Lucida Grande"/>
        <a:sym typeface="Lucida Grande"/>
      </a:defRPr>
    </a:lvl1pPr>
    <a:lvl2pPr indent="117475" defTabSz="410845" latinLnBrk="0">
      <a:defRPr sz="1130">
        <a:latin typeface="Lucida Grande"/>
        <a:ea typeface="Lucida Grande"/>
        <a:cs typeface="Lucida Grande"/>
        <a:sym typeface="Lucida Grande"/>
      </a:defRPr>
    </a:lvl2pPr>
    <a:lvl3pPr indent="234950" defTabSz="410845" latinLnBrk="0">
      <a:defRPr sz="1130">
        <a:latin typeface="Lucida Grande"/>
        <a:ea typeface="Lucida Grande"/>
        <a:cs typeface="Lucida Grande"/>
        <a:sym typeface="Lucida Grande"/>
      </a:defRPr>
    </a:lvl3pPr>
    <a:lvl4pPr indent="352425" defTabSz="410845" latinLnBrk="0">
      <a:defRPr sz="1130">
        <a:latin typeface="Lucida Grande"/>
        <a:ea typeface="Lucida Grande"/>
        <a:cs typeface="Lucida Grande"/>
        <a:sym typeface="Lucida Grande"/>
      </a:defRPr>
    </a:lvl4pPr>
    <a:lvl5pPr indent="469900" defTabSz="410845" latinLnBrk="0">
      <a:defRPr sz="1130">
        <a:latin typeface="Lucida Grande"/>
        <a:ea typeface="Lucida Grande"/>
        <a:cs typeface="Lucida Grande"/>
        <a:sym typeface="Lucida Grande"/>
      </a:defRPr>
    </a:lvl5pPr>
    <a:lvl6pPr indent="588010" defTabSz="410845" latinLnBrk="0">
      <a:defRPr sz="1130">
        <a:latin typeface="Lucida Grande"/>
        <a:ea typeface="Lucida Grande"/>
        <a:cs typeface="Lucida Grande"/>
        <a:sym typeface="Lucida Grande"/>
      </a:defRPr>
    </a:lvl6pPr>
    <a:lvl7pPr indent="705485" defTabSz="410845" latinLnBrk="0">
      <a:defRPr sz="1130">
        <a:latin typeface="Lucida Grande"/>
        <a:ea typeface="Lucida Grande"/>
        <a:cs typeface="Lucida Grande"/>
        <a:sym typeface="Lucida Grande"/>
      </a:defRPr>
    </a:lvl7pPr>
    <a:lvl8pPr indent="822960" defTabSz="410845" latinLnBrk="0">
      <a:defRPr sz="1130">
        <a:latin typeface="Lucida Grande"/>
        <a:ea typeface="Lucida Grande"/>
        <a:cs typeface="Lucida Grande"/>
        <a:sym typeface="Lucida Grande"/>
      </a:defRPr>
    </a:lvl8pPr>
    <a:lvl9pPr indent="940435" defTabSz="410845" latinLnBrk="0">
      <a:defRPr sz="113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83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 descr="표지 복사">
            <a:extLst>
              <a:ext uri="{FF2B5EF4-FFF2-40B4-BE49-F238E27FC236}">
                <a16:creationId xmlns:a16="http://schemas.microsoft.com/office/drawing/2014/main" id="{3FD40C11-3A4E-4B4C-9F53-2EBFF0985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34"/>
          <a:stretch>
            <a:fillRect/>
          </a:stretch>
        </p:blipFill>
        <p:spPr bwMode="auto">
          <a:xfrm>
            <a:off x="268757" y="884117"/>
            <a:ext cx="9614666" cy="457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7BE950A0-F518-4912-8DA5-B316D8B931C2}"/>
              </a:ext>
            </a:extLst>
          </p:cNvPr>
          <p:cNvSpPr txBox="1">
            <a:spLocks/>
          </p:cNvSpPr>
          <p:nvPr userDrawn="1"/>
        </p:nvSpPr>
        <p:spPr>
          <a:xfrm>
            <a:off x="486847" y="6574819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9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2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 Regular"/>
                <a:cs typeface="Arial" panose="020B0604020202020204" pitchFamily="34" charset="0"/>
                <a:sym typeface="Roboto Regular"/>
              </a:defRPr>
            </a:lvl1pPr>
            <a:lvl2pPr marL="0" marR="0" indent="17653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marR="0" indent="35242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marR="0" indent="52895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marR="0" indent="70548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0" marR="0" indent="88138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0" marR="0" indent="105791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0" marR="0" indent="123444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0" marR="0" indent="141033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fld id="{00E7F80F-38D1-4A33-9371-5F0A904D4579}" type="datetime1">
              <a:rPr lang="zh-CN" altLang="en-US" smtClean="0"/>
              <a:pPr/>
              <a:t>2024/5/10</a:t>
            </a:fld>
            <a:endParaRPr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01350A33-3B73-4F02-BA83-3C2CF55024CA}"/>
              </a:ext>
            </a:extLst>
          </p:cNvPr>
          <p:cNvSpPr txBox="1">
            <a:spLocks/>
          </p:cNvSpPr>
          <p:nvPr userDrawn="1"/>
        </p:nvSpPr>
        <p:spPr>
          <a:xfrm>
            <a:off x="4181856" y="6583131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9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2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 Regular"/>
                <a:cs typeface="Arial" panose="020B0604020202020204" pitchFamily="34" charset="0"/>
                <a:sym typeface="Roboto Regular"/>
              </a:defRPr>
            </a:lvl1pPr>
            <a:lvl2pPr marL="0" marR="0" indent="17653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marR="0" indent="35242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marR="0" indent="52895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marR="0" indent="70548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0" marR="0" indent="88138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0" marR="0" indent="105791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0" marR="0" indent="123444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0" marR="0" indent="141033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r>
              <a:rPr lang="en-US"/>
              <a:t>THUNDERSOFT CONFIDENTIAL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1A386670-FB08-48F4-8608-71FD04EF5E7E}"/>
              </a:ext>
            </a:extLst>
          </p:cNvPr>
          <p:cNvSpPr txBox="1">
            <a:spLocks/>
          </p:cNvSpPr>
          <p:nvPr userDrawn="1"/>
        </p:nvSpPr>
        <p:spPr>
          <a:xfrm>
            <a:off x="9270629" y="6574819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9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2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 Regular"/>
                <a:cs typeface="Arial" panose="020B0604020202020204" pitchFamily="34" charset="0"/>
                <a:sym typeface="Roboto Regular"/>
              </a:defRPr>
            </a:lvl1pPr>
            <a:lvl2pPr marL="0" marR="0" indent="17653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marR="0" indent="35242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marR="0" indent="52895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marR="0" indent="70548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0" marR="0" indent="88138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0" marR="0" indent="105791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0" marR="0" indent="123444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0" marR="0" indent="141033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fld id="{EC6BA26A-35B3-4B0A-9C09-1956B9A65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7BE950A0-F518-4912-8DA5-B316D8B931C2}"/>
              </a:ext>
            </a:extLst>
          </p:cNvPr>
          <p:cNvSpPr txBox="1">
            <a:spLocks/>
          </p:cNvSpPr>
          <p:nvPr userDrawn="1"/>
        </p:nvSpPr>
        <p:spPr>
          <a:xfrm>
            <a:off x="486847" y="6574819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9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2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 Regular"/>
                <a:cs typeface="Arial" panose="020B0604020202020204" pitchFamily="34" charset="0"/>
                <a:sym typeface="Roboto Regular"/>
              </a:defRPr>
            </a:lvl1pPr>
            <a:lvl2pPr marL="0" marR="0" indent="17653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marR="0" indent="35242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marR="0" indent="52895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marR="0" indent="70548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0" marR="0" indent="88138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0" marR="0" indent="105791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0" marR="0" indent="123444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0" marR="0" indent="141033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fld id="{00E7F80F-38D1-4A33-9371-5F0A904D4579}" type="datetime1">
              <a:rPr lang="zh-CN" altLang="en-US" smtClean="0"/>
              <a:pPr/>
              <a:t>2024/5/10</a:t>
            </a:fld>
            <a:endParaRPr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01350A33-3B73-4F02-BA83-3C2CF55024CA}"/>
              </a:ext>
            </a:extLst>
          </p:cNvPr>
          <p:cNvSpPr txBox="1">
            <a:spLocks/>
          </p:cNvSpPr>
          <p:nvPr userDrawn="1"/>
        </p:nvSpPr>
        <p:spPr>
          <a:xfrm>
            <a:off x="4181856" y="6583131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9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2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 Regular"/>
                <a:cs typeface="Arial" panose="020B0604020202020204" pitchFamily="34" charset="0"/>
                <a:sym typeface="Roboto Regular"/>
              </a:defRPr>
            </a:lvl1pPr>
            <a:lvl2pPr marL="0" marR="0" indent="17653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marR="0" indent="35242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marR="0" indent="52895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marR="0" indent="70548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0" marR="0" indent="88138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0" marR="0" indent="105791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0" marR="0" indent="123444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0" marR="0" indent="141033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r>
              <a:rPr lang="en-US"/>
              <a:t>THUNDERSOFT CONFIDENTIAL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1A386670-FB08-48F4-8608-71FD04EF5E7E}"/>
              </a:ext>
            </a:extLst>
          </p:cNvPr>
          <p:cNvSpPr txBox="1">
            <a:spLocks/>
          </p:cNvSpPr>
          <p:nvPr userDrawn="1"/>
        </p:nvSpPr>
        <p:spPr>
          <a:xfrm>
            <a:off x="9270629" y="6574819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9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2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1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Arial" panose="020B0604020202020204" pitchFamily="34" charset="0"/>
                <a:ea typeface="Roboto Regular"/>
                <a:cs typeface="Arial" panose="020B0604020202020204" pitchFamily="34" charset="0"/>
                <a:sym typeface="Roboto Regular"/>
              </a:defRPr>
            </a:lvl1pPr>
            <a:lvl2pPr marL="0" marR="0" indent="17653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2pPr>
            <a:lvl3pPr marL="0" marR="0" indent="35242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3pPr>
            <a:lvl4pPr marL="0" marR="0" indent="52895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4pPr>
            <a:lvl5pPr marL="0" marR="0" indent="70548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5pPr>
            <a:lvl6pPr marL="0" marR="0" indent="88138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6pPr>
            <a:lvl7pPr marL="0" marR="0" indent="105791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7pPr>
            <a:lvl8pPr marL="0" marR="0" indent="123444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8pPr>
            <a:lvl9pPr marL="0" marR="0" indent="1410335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8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Regular"/>
                <a:ea typeface="Roboto Regular"/>
                <a:cs typeface="Roboto Regular"/>
                <a:sym typeface="Roboto Regular"/>
              </a:defRPr>
            </a:lvl9pPr>
          </a:lstStyle>
          <a:p>
            <a:fld id="{EC6BA26A-35B3-4B0A-9C09-1956B9A657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-2" y="-337934"/>
            <a:ext cx="12192003" cy="7195936"/>
            <a:chOff x="-1" y="-418064"/>
            <a:chExt cx="24384005" cy="14391869"/>
          </a:xfrm>
        </p:grpSpPr>
        <p:pic>
          <p:nvPicPr>
            <p:cNvPr id="16" name="stori160100328-small-filtered.jpeg" descr="stori160100328-small-filtered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57800"/>
              <a:ext cx="17431197" cy="137160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7" name="Shape 17"/>
            <p:cNvSpPr/>
            <p:nvPr/>
          </p:nvSpPr>
          <p:spPr>
            <a:xfrm rot="10800000">
              <a:off x="4986227" y="257801"/>
              <a:ext cx="19397777" cy="1371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8" name="Shape 18"/>
            <p:cNvSpPr/>
            <p:nvPr/>
          </p:nvSpPr>
          <p:spPr>
            <a:xfrm rot="17665809">
              <a:off x="2885366" y="5323724"/>
              <a:ext cx="12076208" cy="5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8"/>
                  </a:moveTo>
                  <a:lnTo>
                    <a:pt x="21098" y="0"/>
                  </a:lnTo>
                  <a:lnTo>
                    <a:pt x="21600" y="21600"/>
                  </a:lnTo>
                  <a:lnTo>
                    <a:pt x="211" y="10356"/>
                  </a:lnTo>
                  <a:lnTo>
                    <a:pt x="0" y="80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1001"/>
                </a:gs>
                <a:gs pos="100000">
                  <a:schemeClr val="accent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pic>
          <p:nvPicPr>
            <p:cNvPr id="19" name="ts-logo-400.png" descr="ts-logo-40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6602" y="894157"/>
              <a:ext cx="5080002" cy="7620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0" name="Shape 20"/>
            <p:cNvSpPr txBox="1"/>
            <p:nvPr/>
          </p:nvSpPr>
          <p:spPr>
            <a:xfrm>
              <a:off x="17272046" y="12224071"/>
              <a:ext cx="6307490" cy="1027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71436" tIns="71436" rIns="71436" bIns="71436" numCol="1" anchor="ctr">
              <a:spAutoFit/>
            </a:bodyPr>
            <a:lstStyle/>
            <a:p>
              <a:pPr algn="r"/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Copyright 2008-20</a:t>
              </a: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23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Thunder Software Co., Ltd.</a:t>
              </a:r>
            </a:p>
            <a:p>
              <a:pPr algn="r"/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Thundersoft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8403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1" y="1"/>
            <a:ext cx="2316480" cy="19836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5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DBE3B7-7425-4070-9453-195A29CCCC27}" type="datetime1">
              <a:rPr lang="zh-CN" altLang="en-US" smtClean="0"/>
              <a:t>2024/5/10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7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98747" y="207237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31C_A766890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90"/>
          <p:cNvSpPr txBox="1"/>
          <p:nvPr/>
        </p:nvSpPr>
        <p:spPr>
          <a:xfrm>
            <a:off x="3886201" y="2945070"/>
            <a:ext cx="8037989" cy="687687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r">
              <a:defRPr sz="10000">
                <a:solidFill>
                  <a:srgbClr val="313131"/>
                </a:solidFill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endParaRPr lang="en-US" altLang="zh-CN" sz="4000"/>
          </a:p>
        </p:txBody>
      </p:sp>
      <p:sp>
        <p:nvSpPr>
          <p:cNvPr id="62" name="Shape 91"/>
          <p:cNvSpPr txBox="1"/>
          <p:nvPr/>
        </p:nvSpPr>
        <p:spPr>
          <a:xfrm>
            <a:off x="7965831" y="774113"/>
            <a:ext cx="3862102" cy="256800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r">
              <a:defRPr sz="2400"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Edge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Computing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&amp;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On-Device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AI</a:t>
            </a:r>
            <a:r>
              <a:rPr lang="zh-CN" altLang="en-US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Enabler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3C74A-3506-4919-8DBB-C1E9E153B62E}"/>
              </a:ext>
            </a:extLst>
          </p:cNvPr>
          <p:cNvSpPr txBox="1"/>
          <p:nvPr/>
        </p:nvSpPr>
        <p:spPr>
          <a:xfrm>
            <a:off x="2616244" y="2888643"/>
            <a:ext cx="9307946" cy="8005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r">
              <a:spcBef>
                <a:spcPts val="150"/>
              </a:spcBef>
              <a:spcAft>
                <a:spcPts val="150"/>
              </a:spcAft>
            </a:pPr>
            <a:r>
              <a:rPr lang="ko-KR" altLang="en-US" sz="4400" b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스마트엣지활용을 위한 </a:t>
            </a:r>
            <a:r>
              <a:rPr lang="en-US" altLang="ko-KR" sz="4400" b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3980B-0D74-4A6B-BC16-7CEF27DCCFCB}"/>
              </a:ext>
            </a:extLst>
          </p:cNvPr>
          <p:cNvSpPr txBox="1"/>
          <p:nvPr/>
        </p:nvSpPr>
        <p:spPr>
          <a:xfrm>
            <a:off x="9098072" y="462001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2400">
                <a:latin typeface="Arial"/>
                <a:ea typeface="맑은 고딕"/>
              </a:rPr>
              <a:t>2024.05.08​</a:t>
            </a:r>
            <a:br>
              <a:rPr lang="en-US" altLang="ko-KR" sz="2400">
                <a:latin typeface="Arial"/>
                <a:ea typeface="맑은 고딕"/>
              </a:rPr>
            </a:br>
            <a:r>
              <a:rPr lang="en-US" altLang="ko-KR" sz="2400">
                <a:latin typeface="Arial"/>
                <a:ea typeface="맑은 고딕"/>
              </a:rPr>
              <a:t>Carl​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Mutex - task06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4EAE5-EBC2-A73E-4FC3-6595AE48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992034"/>
            <a:ext cx="3774796" cy="4507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72E74C-6A93-C417-B7B7-118FB91B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94" y="992034"/>
            <a:ext cx="3912953" cy="45070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D43856-742E-EBAA-A1CF-FB5FB73A3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309" y="992034"/>
            <a:ext cx="3677381" cy="450706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2DE58-F526-E264-99A9-BCEC958DD58F}"/>
              </a:ext>
            </a:extLst>
          </p:cNvPr>
          <p:cNvSpPr/>
          <p:nvPr/>
        </p:nvSpPr>
        <p:spPr>
          <a:xfrm>
            <a:off x="474187" y="1993900"/>
            <a:ext cx="2510313" cy="120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2C430-E408-7C57-64E2-11113DAB6602}"/>
              </a:ext>
            </a:extLst>
          </p:cNvPr>
          <p:cNvSpPr/>
          <p:nvPr/>
        </p:nvSpPr>
        <p:spPr>
          <a:xfrm>
            <a:off x="376559" y="4127500"/>
            <a:ext cx="1674491" cy="120650"/>
          </a:xfrm>
          <a:prstGeom prst="rect">
            <a:avLst/>
          </a:prstGeom>
          <a:noFill/>
          <a:ln w="19050">
            <a:solidFill>
              <a:srgbClr val="A6C5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F1DB40-380A-1330-0CA9-D3221A7A5401}"/>
              </a:ext>
            </a:extLst>
          </p:cNvPr>
          <p:cNvSpPr/>
          <p:nvPr/>
        </p:nvSpPr>
        <p:spPr>
          <a:xfrm>
            <a:off x="4358009" y="1752716"/>
            <a:ext cx="1896741" cy="1205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BFB4E0-18D8-EA90-B653-2138B486D29B}"/>
              </a:ext>
            </a:extLst>
          </p:cNvPr>
          <p:cNvSpPr/>
          <p:nvPr/>
        </p:nvSpPr>
        <p:spPr>
          <a:xfrm>
            <a:off x="4508865" y="4092691"/>
            <a:ext cx="1542685" cy="120534"/>
          </a:xfrm>
          <a:prstGeom prst="rect">
            <a:avLst/>
          </a:prstGeom>
          <a:noFill/>
          <a:ln w="19050">
            <a:solidFill>
              <a:srgbClr val="A6C5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8DB9B4-A028-D137-E68E-ADBC7E7633BB}"/>
              </a:ext>
            </a:extLst>
          </p:cNvPr>
          <p:cNvSpPr/>
          <p:nvPr/>
        </p:nvSpPr>
        <p:spPr>
          <a:xfrm>
            <a:off x="8452215" y="1793933"/>
            <a:ext cx="1980835" cy="120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65E264-FC71-40A5-2E0B-358E0C701285}"/>
              </a:ext>
            </a:extLst>
          </p:cNvPr>
          <p:cNvSpPr/>
          <p:nvPr/>
        </p:nvSpPr>
        <p:spPr>
          <a:xfrm>
            <a:off x="8586080" y="4633927"/>
            <a:ext cx="1521747" cy="120592"/>
          </a:xfrm>
          <a:prstGeom prst="rect">
            <a:avLst/>
          </a:prstGeom>
          <a:noFill/>
          <a:ln w="19050">
            <a:solidFill>
              <a:srgbClr val="A6C5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8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Mutex - task06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5B751-0508-8C42-94ED-6C71D3F9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51" y="965462"/>
            <a:ext cx="7073298" cy="52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1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Queue – task07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8C1E0-733B-F311-C4E8-FD047E77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800225"/>
            <a:ext cx="112966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8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Queue – task07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AEE97-0197-DDA8-5C84-E28F5B7D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1663768"/>
            <a:ext cx="7411484" cy="2495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683EC-DB19-4988-FE1D-72C91D33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341" y="1126297"/>
            <a:ext cx="6141968" cy="1432176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67657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3F7CFC94-BC41-2321-D31A-C5B91AB9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71" y="1762152"/>
            <a:ext cx="9083473" cy="2619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Queue – task07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C8921-7DFC-68F0-2062-E960029E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" y="1820028"/>
            <a:ext cx="4775854" cy="27663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4A9A64-AD1C-380A-F271-19BF038F3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197" y="1820028"/>
            <a:ext cx="4239703" cy="27663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25F848-89CD-C660-EC60-B087F82494CD}"/>
              </a:ext>
            </a:extLst>
          </p:cNvPr>
          <p:cNvSpPr/>
          <p:nvPr/>
        </p:nvSpPr>
        <p:spPr>
          <a:xfrm>
            <a:off x="420847" y="2313940"/>
            <a:ext cx="2779553" cy="162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54EE22-7524-A616-27DA-7F5FB25804FE}"/>
              </a:ext>
            </a:extLst>
          </p:cNvPr>
          <p:cNvSpPr/>
          <p:nvPr/>
        </p:nvSpPr>
        <p:spPr>
          <a:xfrm>
            <a:off x="7766527" y="2499360"/>
            <a:ext cx="1552733" cy="327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3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487" y="2938027"/>
            <a:ext cx="3145290" cy="7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47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Content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B883-C0AE-EDDB-40E6-DD8AF635FA7B}"/>
              </a:ext>
            </a:extLst>
          </p:cNvPr>
          <p:cNvSpPr txBox="1"/>
          <p:nvPr/>
        </p:nvSpPr>
        <p:spPr>
          <a:xfrm>
            <a:off x="4803819" y="2496437"/>
            <a:ext cx="258436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US" altLang="ko-KR"/>
              <a:t>RTOS</a:t>
            </a:r>
          </a:p>
          <a:p>
            <a:pPr marL="514350" indent="-514350" algn="l">
              <a:buAutoNum type="arabicPeriod"/>
            </a:pPr>
            <a:r>
              <a:rPr lang="en-US" altLang="ko-KR"/>
              <a:t>Semaphore</a:t>
            </a:r>
          </a:p>
          <a:p>
            <a:pPr marL="514350" indent="-514350" algn="l">
              <a:buAutoNum type="arabicPeriod"/>
            </a:pPr>
            <a:r>
              <a:rPr lang="en-US" altLang="ko-KR"/>
              <a:t>Mutex</a:t>
            </a:r>
          </a:p>
          <a:p>
            <a:pPr marL="514350" indent="-514350" algn="l">
              <a:buAutoNum type="arabicPeriod"/>
            </a:pPr>
            <a:r>
              <a:rPr lang="en-US" altLang="ko-KR"/>
              <a:t>Queue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2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RTOS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CC37D-F169-F547-1536-09448DA2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82" y="1120931"/>
            <a:ext cx="7907633" cy="3865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EDC0D2-0EBA-E120-ABDA-BADB70E5ACA1}"/>
              </a:ext>
            </a:extLst>
          </p:cNvPr>
          <p:cNvSpPr txBox="1"/>
          <p:nvPr/>
        </p:nvSpPr>
        <p:spPr>
          <a:xfrm>
            <a:off x="1088859" y="4986885"/>
            <a:ext cx="100142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Multi tasking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Interrupt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처리 기능을 가지고 있는 작은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2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Semaphore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5B51FC-7449-59C1-A1E1-44F148DDE6C9}"/>
              </a:ext>
            </a:extLst>
          </p:cNvPr>
          <p:cNvGrpSpPr/>
          <p:nvPr/>
        </p:nvGrpSpPr>
        <p:grpSpPr>
          <a:xfrm>
            <a:off x="2869165" y="1592429"/>
            <a:ext cx="2540777" cy="1830713"/>
            <a:chOff x="3252749" y="2092190"/>
            <a:chExt cx="2540777" cy="183071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CF921D1-7B65-C505-A5A8-1B5514BCD349}"/>
                </a:ext>
              </a:extLst>
            </p:cNvPr>
            <p:cNvSpPr/>
            <p:nvPr/>
          </p:nvSpPr>
          <p:spPr>
            <a:xfrm>
              <a:off x="3252749" y="2092190"/>
              <a:ext cx="2540777" cy="18307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Semaphore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78614D6-A3F0-6DF5-2AF6-6D0727EAB026}"/>
                </a:ext>
              </a:extLst>
            </p:cNvPr>
            <p:cNvGrpSpPr/>
            <p:nvPr/>
          </p:nvGrpSpPr>
          <p:grpSpPr>
            <a:xfrm>
              <a:off x="3407940" y="2726040"/>
              <a:ext cx="2230394" cy="923330"/>
              <a:chOff x="3509531" y="2656182"/>
              <a:chExt cx="2230394" cy="92333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D9E1D16-25E7-8B45-4307-43B8ECD04CD5}"/>
                  </a:ext>
                </a:extLst>
              </p:cNvPr>
              <p:cNvSpPr/>
              <p:nvPr/>
            </p:nvSpPr>
            <p:spPr>
              <a:xfrm>
                <a:off x="3509531" y="2656182"/>
                <a:ext cx="2230394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0180889-C9CF-FE5E-6940-5B166B066664}"/>
                  </a:ext>
                </a:extLst>
              </p:cNvPr>
              <p:cNvSpPr/>
              <p:nvPr/>
            </p:nvSpPr>
            <p:spPr>
              <a:xfrm>
                <a:off x="3509531" y="3117847"/>
                <a:ext cx="2230394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8D8C97-81ED-7817-D7D4-995F908A4CBD}"/>
              </a:ext>
            </a:extLst>
          </p:cNvPr>
          <p:cNvSpPr/>
          <p:nvPr/>
        </p:nvSpPr>
        <p:spPr>
          <a:xfrm>
            <a:off x="407755" y="1648152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1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CDA64-FF46-BE03-5D04-1D6FC0FA2FF0}"/>
              </a:ext>
            </a:extLst>
          </p:cNvPr>
          <p:cNvSpPr/>
          <p:nvPr/>
        </p:nvSpPr>
        <p:spPr>
          <a:xfrm>
            <a:off x="407755" y="2315416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2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C74A71-3255-4328-4342-817903079117}"/>
              </a:ext>
            </a:extLst>
          </p:cNvPr>
          <p:cNvSpPr/>
          <p:nvPr/>
        </p:nvSpPr>
        <p:spPr>
          <a:xfrm>
            <a:off x="407755" y="2927334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3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527D06-5A9C-9EB5-6AFD-1D444E337A40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638149" y="1878985"/>
            <a:ext cx="386207" cy="5781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015891-E9DD-E361-7B68-DFF7C19B6F1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638149" y="2546249"/>
            <a:ext cx="386207" cy="372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E54A7D-2747-ED3B-600F-F2833B86C729}"/>
              </a:ext>
            </a:extLst>
          </p:cNvPr>
          <p:cNvSpPr txBox="1"/>
          <p:nvPr/>
        </p:nvSpPr>
        <p:spPr>
          <a:xfrm>
            <a:off x="254194" y="1064700"/>
            <a:ext cx="48923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</a:t>
            </a:r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032B4B-BACF-1C5F-E194-7FA1A955ED63}"/>
              </a:ext>
            </a:extLst>
          </p:cNvPr>
          <p:cNvGrpSpPr/>
          <p:nvPr/>
        </p:nvGrpSpPr>
        <p:grpSpPr>
          <a:xfrm>
            <a:off x="8656866" y="1567882"/>
            <a:ext cx="2540777" cy="1830713"/>
            <a:chOff x="3252749" y="2092190"/>
            <a:chExt cx="2540777" cy="183071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E5769C8-D7F9-738F-4CF6-04AD86D3EFAF}"/>
                </a:ext>
              </a:extLst>
            </p:cNvPr>
            <p:cNvSpPr/>
            <p:nvPr/>
          </p:nvSpPr>
          <p:spPr>
            <a:xfrm>
              <a:off x="3252749" y="2092190"/>
              <a:ext cx="2540777" cy="18307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Semaphore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178991-4597-FDE4-241E-CDB5E45CD102}"/>
                </a:ext>
              </a:extLst>
            </p:cNvPr>
            <p:cNvGrpSpPr/>
            <p:nvPr/>
          </p:nvGrpSpPr>
          <p:grpSpPr>
            <a:xfrm>
              <a:off x="3407940" y="2726040"/>
              <a:ext cx="2230394" cy="923330"/>
              <a:chOff x="3509531" y="2656182"/>
              <a:chExt cx="2230394" cy="92333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005489D-87D4-AF80-365E-7DF7447C0B29}"/>
                  </a:ext>
                </a:extLst>
              </p:cNvPr>
              <p:cNvSpPr/>
              <p:nvPr/>
            </p:nvSpPr>
            <p:spPr>
              <a:xfrm>
                <a:off x="3509531" y="2656182"/>
                <a:ext cx="2230394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DD6C770-EC64-7E93-EE22-3E04CB03B66C}"/>
                  </a:ext>
                </a:extLst>
              </p:cNvPr>
              <p:cNvSpPr/>
              <p:nvPr/>
            </p:nvSpPr>
            <p:spPr>
              <a:xfrm>
                <a:off x="3509531" y="3117847"/>
                <a:ext cx="2230394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23D48D-BD9F-0470-CBA7-B5C228634B93}"/>
              </a:ext>
            </a:extLst>
          </p:cNvPr>
          <p:cNvSpPr/>
          <p:nvPr/>
        </p:nvSpPr>
        <p:spPr>
          <a:xfrm>
            <a:off x="8812057" y="2200825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1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2CCE4-96FB-8789-1E30-DF4242BCADE6}"/>
              </a:ext>
            </a:extLst>
          </p:cNvPr>
          <p:cNvSpPr/>
          <p:nvPr/>
        </p:nvSpPr>
        <p:spPr>
          <a:xfrm>
            <a:off x="8812057" y="2663397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2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C7CD9D-3C36-134F-8056-B4421C2B81BC}"/>
              </a:ext>
            </a:extLst>
          </p:cNvPr>
          <p:cNvSpPr/>
          <p:nvPr/>
        </p:nvSpPr>
        <p:spPr>
          <a:xfrm>
            <a:off x="6137197" y="2200172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3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688C0-539C-5534-9723-61001CE5DD3A}"/>
              </a:ext>
            </a:extLst>
          </p:cNvPr>
          <p:cNvSpPr txBox="1"/>
          <p:nvPr/>
        </p:nvSpPr>
        <p:spPr>
          <a:xfrm>
            <a:off x="6046455" y="1056898"/>
            <a:ext cx="48923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</a:t>
            </a:r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8C935C9-5C27-168D-0A81-0AA44AC78E4B}"/>
              </a:ext>
            </a:extLst>
          </p:cNvPr>
          <p:cNvGrpSpPr/>
          <p:nvPr/>
        </p:nvGrpSpPr>
        <p:grpSpPr>
          <a:xfrm>
            <a:off x="2869165" y="4228297"/>
            <a:ext cx="2540777" cy="1830713"/>
            <a:chOff x="3252749" y="2092190"/>
            <a:chExt cx="2540777" cy="183071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20F21C4-EEE8-9062-C385-E2949F57F5B3}"/>
                </a:ext>
              </a:extLst>
            </p:cNvPr>
            <p:cNvSpPr/>
            <p:nvPr/>
          </p:nvSpPr>
          <p:spPr>
            <a:xfrm>
              <a:off x="3252749" y="2092190"/>
              <a:ext cx="2540777" cy="18307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Semaphore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0F8083D-76C1-E233-BACB-ED41F418521F}"/>
                </a:ext>
              </a:extLst>
            </p:cNvPr>
            <p:cNvGrpSpPr/>
            <p:nvPr/>
          </p:nvGrpSpPr>
          <p:grpSpPr>
            <a:xfrm>
              <a:off x="3407940" y="2726040"/>
              <a:ext cx="2230394" cy="923330"/>
              <a:chOff x="3509531" y="2656182"/>
              <a:chExt cx="2230394" cy="92333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DA7BAB9-4FF6-5EF4-2542-B0957EAC2E5F}"/>
                  </a:ext>
                </a:extLst>
              </p:cNvPr>
              <p:cNvSpPr/>
              <p:nvPr/>
            </p:nvSpPr>
            <p:spPr>
              <a:xfrm>
                <a:off x="3509531" y="2656182"/>
                <a:ext cx="2230394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5535E97-F7BD-4102-F5B7-928E94A57BB1}"/>
                  </a:ext>
                </a:extLst>
              </p:cNvPr>
              <p:cNvSpPr/>
              <p:nvPr/>
            </p:nvSpPr>
            <p:spPr>
              <a:xfrm>
                <a:off x="3509531" y="3117847"/>
                <a:ext cx="2230394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7CE690-AAD9-9F7B-2FFA-2F31D6F8ABB8}"/>
              </a:ext>
            </a:extLst>
          </p:cNvPr>
          <p:cNvSpPr/>
          <p:nvPr/>
        </p:nvSpPr>
        <p:spPr>
          <a:xfrm>
            <a:off x="3024356" y="4861240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1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0E4917-6FA5-BA53-CC8F-D29057B00E1C}"/>
              </a:ext>
            </a:extLst>
          </p:cNvPr>
          <p:cNvSpPr/>
          <p:nvPr/>
        </p:nvSpPr>
        <p:spPr>
          <a:xfrm>
            <a:off x="3024356" y="5323812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2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2236D9-187F-8A4B-9882-A71985EAF03E}"/>
              </a:ext>
            </a:extLst>
          </p:cNvPr>
          <p:cNvSpPr/>
          <p:nvPr/>
        </p:nvSpPr>
        <p:spPr>
          <a:xfrm>
            <a:off x="349496" y="4833086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3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9F8F25-32EC-696B-28B4-C44FE38E2356}"/>
              </a:ext>
            </a:extLst>
          </p:cNvPr>
          <p:cNvSpPr txBox="1"/>
          <p:nvPr/>
        </p:nvSpPr>
        <p:spPr>
          <a:xfrm>
            <a:off x="258755" y="3717313"/>
            <a:ext cx="4892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5E8076-5C2B-0CD8-77BE-7AED05F60AA4}"/>
              </a:ext>
            </a:extLst>
          </p:cNvPr>
          <p:cNvCxnSpPr>
            <a:cxnSpLocks/>
          </p:cNvCxnSpPr>
          <p:nvPr/>
        </p:nvCxnSpPr>
        <p:spPr>
          <a:xfrm flipH="1">
            <a:off x="2366272" y="5554644"/>
            <a:ext cx="658084" cy="410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E3EA06B-B366-8324-69F8-371064859353}"/>
              </a:ext>
            </a:extLst>
          </p:cNvPr>
          <p:cNvCxnSpPr>
            <a:cxnSpLocks/>
          </p:cNvCxnSpPr>
          <p:nvPr/>
        </p:nvCxnSpPr>
        <p:spPr>
          <a:xfrm>
            <a:off x="5800506" y="1056898"/>
            <a:ext cx="0" cy="54555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0B94FDF-02B4-73EE-6FE8-592418ECFE68}"/>
              </a:ext>
            </a:extLst>
          </p:cNvPr>
          <p:cNvGrpSpPr/>
          <p:nvPr/>
        </p:nvGrpSpPr>
        <p:grpSpPr>
          <a:xfrm>
            <a:off x="8706410" y="4228297"/>
            <a:ext cx="2540777" cy="1830713"/>
            <a:chOff x="3252749" y="2092190"/>
            <a:chExt cx="2540777" cy="183071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F316339-DC24-3278-5968-578DE4AEE109}"/>
                </a:ext>
              </a:extLst>
            </p:cNvPr>
            <p:cNvSpPr/>
            <p:nvPr/>
          </p:nvSpPr>
          <p:spPr>
            <a:xfrm>
              <a:off x="3252749" y="2092190"/>
              <a:ext cx="2540777" cy="18307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Semaphore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5BACF18-632D-CCB6-0316-AD0EC4564356}"/>
                </a:ext>
              </a:extLst>
            </p:cNvPr>
            <p:cNvGrpSpPr/>
            <p:nvPr/>
          </p:nvGrpSpPr>
          <p:grpSpPr>
            <a:xfrm>
              <a:off x="3407940" y="2726040"/>
              <a:ext cx="2230394" cy="923330"/>
              <a:chOff x="3509531" y="2656182"/>
              <a:chExt cx="2230394" cy="92333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585FEA-5266-BEB3-3B47-5F9C9742CE5B}"/>
                  </a:ext>
                </a:extLst>
              </p:cNvPr>
              <p:cNvSpPr/>
              <p:nvPr/>
            </p:nvSpPr>
            <p:spPr>
              <a:xfrm>
                <a:off x="3509531" y="2656182"/>
                <a:ext cx="2230394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B80DD1F-0DBE-1DC2-1C3C-0FF80D99185A}"/>
                  </a:ext>
                </a:extLst>
              </p:cNvPr>
              <p:cNvSpPr/>
              <p:nvPr/>
            </p:nvSpPr>
            <p:spPr>
              <a:xfrm>
                <a:off x="3509531" y="3117847"/>
                <a:ext cx="2230394" cy="4616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96AC1D0-4FDD-0ED3-0594-8AEC0CA39A05}"/>
              </a:ext>
            </a:extLst>
          </p:cNvPr>
          <p:cNvSpPr/>
          <p:nvPr/>
        </p:nvSpPr>
        <p:spPr>
          <a:xfrm>
            <a:off x="8861601" y="4861240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1</a:t>
            </a:r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1ADF85F-8518-D735-3E01-D5DA25CC94E3}"/>
              </a:ext>
            </a:extLst>
          </p:cNvPr>
          <p:cNvSpPr/>
          <p:nvPr/>
        </p:nvSpPr>
        <p:spPr>
          <a:xfrm>
            <a:off x="8861601" y="5334267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3</a:t>
            </a:r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7E7ED3-8D66-336B-B09F-E7224362DBF1}"/>
              </a:ext>
            </a:extLst>
          </p:cNvPr>
          <p:cNvSpPr txBox="1"/>
          <p:nvPr/>
        </p:nvSpPr>
        <p:spPr>
          <a:xfrm>
            <a:off x="6096000" y="3717313"/>
            <a:ext cx="4892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1C884A3-AC42-E2A5-B1C3-F11DE2F8D991}"/>
              </a:ext>
            </a:extLst>
          </p:cNvPr>
          <p:cNvSpPr/>
          <p:nvPr/>
        </p:nvSpPr>
        <p:spPr>
          <a:xfrm>
            <a:off x="6205031" y="5528961"/>
            <a:ext cx="223039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Task 2</a:t>
            </a:r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4F883C6-544A-E5DB-15AD-CFA111460B45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435425" y="5011750"/>
            <a:ext cx="426176" cy="553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4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9D489-872C-7124-D9E4-95175487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1125538"/>
            <a:ext cx="8924925" cy="3714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Semaphore - task03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BA36-2F71-3CE9-74CF-FCC46FE8F72F}"/>
              </a:ext>
            </a:extLst>
          </p:cNvPr>
          <p:cNvSpPr txBox="1"/>
          <p:nvPr/>
        </p:nvSpPr>
        <p:spPr>
          <a:xfrm>
            <a:off x="257452" y="4915133"/>
            <a:ext cx="8924925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C00000"/>
              </a:buClr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osSemaphoreCreate 1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로 한 공간에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task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만 들어올 수 있도록 설정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6719A7-CE4C-AD06-B785-4F7C14FFB3A8}"/>
              </a:ext>
            </a:extLst>
          </p:cNvPr>
          <p:cNvSpPr/>
          <p:nvPr/>
        </p:nvSpPr>
        <p:spPr>
          <a:xfrm>
            <a:off x="630195" y="2273643"/>
            <a:ext cx="5906529" cy="5560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A88218-1A49-C6A7-353F-AE610B76255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583460" y="2829697"/>
            <a:ext cx="210064" cy="2010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41D5835-68D8-6242-B6BB-0ADFF8DF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50" y="1272879"/>
            <a:ext cx="5437448" cy="1267897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77751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Semaphore - task03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3D8C7B-3549-9528-D2D3-FB385879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1121573"/>
            <a:ext cx="4541109" cy="5172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75B00A-1CBC-F3E1-DD2B-CE440938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62" y="1121573"/>
            <a:ext cx="4859656" cy="517222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C6719A7-CE4C-AD06-B785-4F7C14FFB3A8}"/>
              </a:ext>
            </a:extLst>
          </p:cNvPr>
          <p:cNvSpPr/>
          <p:nvPr/>
        </p:nvSpPr>
        <p:spPr>
          <a:xfrm>
            <a:off x="681683" y="5140410"/>
            <a:ext cx="1783490" cy="154460"/>
          </a:xfrm>
          <a:prstGeom prst="rect">
            <a:avLst/>
          </a:prstGeom>
          <a:noFill/>
          <a:ln w="19050">
            <a:solidFill>
              <a:srgbClr val="A6C5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A88218-1A49-C6A7-353F-AE610B7625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465173" y="2634048"/>
            <a:ext cx="3507260" cy="2583592"/>
          </a:xfrm>
          <a:prstGeom prst="straightConnector1">
            <a:avLst/>
          </a:prstGeom>
          <a:ln w="19050">
            <a:solidFill>
              <a:srgbClr val="83C4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69B9B2-BE24-FE9C-D54C-76D9F19E4560}"/>
              </a:ext>
            </a:extLst>
          </p:cNvPr>
          <p:cNvSpPr/>
          <p:nvPr/>
        </p:nvSpPr>
        <p:spPr>
          <a:xfrm>
            <a:off x="5972433" y="2549610"/>
            <a:ext cx="2448696" cy="168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D9044B-200A-F05F-8589-23ED4382491F}"/>
              </a:ext>
            </a:extLst>
          </p:cNvPr>
          <p:cNvSpPr/>
          <p:nvPr/>
        </p:nvSpPr>
        <p:spPr>
          <a:xfrm>
            <a:off x="5976555" y="5519350"/>
            <a:ext cx="1851449" cy="168876"/>
          </a:xfrm>
          <a:prstGeom prst="rect">
            <a:avLst/>
          </a:prstGeom>
          <a:noFill/>
          <a:ln w="19050">
            <a:solidFill>
              <a:srgbClr val="A6C5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0B2227-E0AF-F2A4-3424-E89286BDE0F2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5972433" y="2634048"/>
            <a:ext cx="0" cy="28853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AD4550-493B-B972-AE0A-E104BA0BAA10}"/>
              </a:ext>
            </a:extLst>
          </p:cNvPr>
          <p:cNvSpPr/>
          <p:nvPr/>
        </p:nvSpPr>
        <p:spPr>
          <a:xfrm>
            <a:off x="681683" y="2507391"/>
            <a:ext cx="2448696" cy="168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C306D8C-20EF-F94E-9A24-B7C3A427A5AA}"/>
              </a:ext>
            </a:extLst>
          </p:cNvPr>
          <p:cNvCxnSpPr>
            <a:cxnSpLocks/>
          </p:cNvCxnSpPr>
          <p:nvPr/>
        </p:nvCxnSpPr>
        <p:spPr>
          <a:xfrm>
            <a:off x="683743" y="2634048"/>
            <a:ext cx="0" cy="25063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7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Semaphore - task03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DED96B-5CCF-DEAE-97F1-B165C674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01" y="1439057"/>
            <a:ext cx="9463597" cy="4716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9A16A-D5F2-6E51-225D-A07EB6AA30AD}"/>
              </a:ext>
            </a:extLst>
          </p:cNvPr>
          <p:cNvSpPr txBox="1"/>
          <p:nvPr/>
        </p:nvSpPr>
        <p:spPr>
          <a:xfrm>
            <a:off x="257453" y="1023430"/>
            <a:ext cx="11106045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Tx/>
              <a:buAutoNum type="arabicPeriod"/>
            </a:pP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순서도</a:t>
            </a: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5148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Mutex - task06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D150C6-0F3D-711D-4064-4AB50FE3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" y="2042556"/>
            <a:ext cx="12043069" cy="31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C76D13-0C10-4665-B60A-4C42EB78A8B6}"/>
              </a:ext>
            </a:extLst>
          </p:cNvPr>
          <p:cNvSpPr txBox="1"/>
          <p:nvPr/>
        </p:nvSpPr>
        <p:spPr>
          <a:xfrm>
            <a:off x="257453" y="325609"/>
            <a:ext cx="946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Mutex - task06</a:t>
            </a: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Roboto Regula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BB42DC-6483-8BAB-337F-24F04BFF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3" y="1183979"/>
            <a:ext cx="7611537" cy="4248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4534DC-2080-7CB4-EAD9-2253463D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1272879"/>
            <a:ext cx="6988748" cy="1629627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19533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9E9E9"/>
        </a:solidFill>
        <a:ln w="12700" cap="flat">
          <a:solidFill>
            <a:srgbClr val="7A7A7A"/>
          </a:solidFill>
          <a:prstDash val="solid"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44444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boto Regular"/>
            <a:ea typeface="Roboto Regular"/>
            <a:cs typeface="Roboto Regular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9852A29A8664F816BF6288E28A2BC" ma:contentTypeVersion="13" ma:contentTypeDescription="Create a new document." ma:contentTypeScope="" ma:versionID="3833ae3e0a2c06a7448ebfce86e4bb14">
  <xsd:schema xmlns:xsd="http://www.w3.org/2001/XMLSchema" xmlns:xs="http://www.w3.org/2001/XMLSchema" xmlns:p="http://schemas.microsoft.com/office/2006/metadata/properties" xmlns:ns2="9fa4d5a4-1128-4ffb-9760-1c2754686336" xmlns:ns3="bbf6d2d0-e1b8-4749-850c-f35f59112c30" targetNamespace="http://schemas.microsoft.com/office/2006/metadata/properties" ma:root="true" ma:fieldsID="e20075ed5c208b440e1e97c392b42a32" ns2:_="" ns3:_="">
    <xsd:import namespace="9fa4d5a4-1128-4ffb-9760-1c2754686336"/>
    <xsd:import namespace="bbf6d2d0-e1b8-4749-850c-f35f59112c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4d5a4-1128-4ffb-9760-1c27546863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1730f855-7a3b-44ae-b252-c8b2f98b48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6d2d0-e1b8-4749-850c-f35f59112c3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1ab77f3-bc00-4986-9390-49cffbaf9e28}" ma:internalName="TaxCatchAll" ma:showField="CatchAllData" ma:web="bbf6d2d0-e1b8-4749-850c-f35f59112c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f6d2d0-e1b8-4749-850c-f35f59112c30" xsi:nil="true"/>
    <lcf76f155ced4ddcb4097134ff3c332f xmlns="9fa4d5a4-1128-4ffb-9760-1c275468633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84EC16-EF8A-45FE-964D-86428583DA93}">
  <ds:schemaRefs>
    <ds:schemaRef ds:uri="9fa4d5a4-1128-4ffb-9760-1c2754686336"/>
    <ds:schemaRef ds:uri="bbf6d2d0-e1b8-4749-850c-f35f59112c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EBACB2-6387-4172-84A1-75BF97DDB863}">
  <ds:schemaRefs>
    <ds:schemaRef ds:uri="9fa4d5a4-1128-4ffb-9760-1c2754686336"/>
    <ds:schemaRef ds:uri="bbf6d2d0-e1b8-4749-850c-f35f59112c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605FA7-6CD3-4245-A22E-44A394E12F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FY2020 Business Plan</dc:title>
  <dc:creator>ThunderSoft Kevin</dc:creator>
  <cp:revision>1</cp:revision>
  <cp:lastPrinted>2021-08-26T10:55:53Z</cp:lastPrinted>
  <dcterms:created xsi:type="dcterms:W3CDTF">2020-03-11T06:23:03Z</dcterms:created>
  <dcterms:modified xsi:type="dcterms:W3CDTF">2024-05-10T07:01:47Z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0x0101002739852A29A8664F816BF6288E28A2BC</vt:lpwstr>
  </property>
  <property fmtid="{D5CDD505-2E9C-101B-9397-08002B2CF9AE}" pid="3" name="MediaServiceImageTags">
    <vt:lpwstr/>
  </property>
</Properties>
</file>