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5" r:id="rId5"/>
    <p:sldMasterId id="2147483663" r:id="rId6"/>
  </p:sldMasterIdLst>
  <p:notesMasterIdLst>
    <p:notesMasterId r:id="rId21"/>
  </p:notesMasterIdLst>
  <p:sldIdLst>
    <p:sldId id="256" r:id="rId7"/>
    <p:sldId id="11098" r:id="rId8"/>
    <p:sldId id="11106" r:id="rId9"/>
    <p:sldId id="11099" r:id="rId10"/>
    <p:sldId id="11100" r:id="rId11"/>
    <p:sldId id="11101" r:id="rId12"/>
    <p:sldId id="11104" r:id="rId13"/>
    <p:sldId id="11103" r:id="rId14"/>
    <p:sldId id="11105" r:id="rId15"/>
    <p:sldId id="11102" r:id="rId16"/>
    <p:sldId id="11107" r:id="rId17"/>
    <p:sldId id="11109" r:id="rId18"/>
    <p:sldId id="11108" r:id="rId19"/>
    <p:sldId id="412" r:id="rId20"/>
  </p:sldIdLst>
  <p:sldSz cx="12192000" cy="6858000"/>
  <p:notesSz cx="6797675" cy="9926638"/>
  <p:defaultTextStyle>
    <a:defPPr marL="0" marR="0" indent="0" algn="l" defTabSz="4699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92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1pPr>
    <a:lvl2pPr marL="0" marR="0" indent="176530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2pPr>
    <a:lvl3pPr marL="0" marR="0" indent="352425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3pPr>
    <a:lvl4pPr marL="0" marR="0" indent="528955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4pPr>
    <a:lvl5pPr marL="0" marR="0" indent="705485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5pPr>
    <a:lvl6pPr marL="0" marR="0" indent="881380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6pPr>
    <a:lvl7pPr marL="0" marR="0" indent="1057910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7pPr>
    <a:lvl8pPr marL="0" marR="0" indent="1234440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8pPr>
    <a:lvl9pPr marL="0" marR="0" indent="1410335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Wang" initials="HW" lastIdx="12" clrIdx="0">
    <p:extLst>
      <p:ext uri="{19B8F6BF-5375-455C-9EA6-DF929625EA0E}">
        <p15:presenceInfo xmlns:p15="http://schemas.microsoft.com/office/powerpoint/2012/main" userId="Hui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EEBF7"/>
    <a:srgbClr val="FFFFFF"/>
    <a:srgbClr val="0066FF"/>
    <a:srgbClr val="F3F3F3"/>
    <a:srgbClr val="FFC000"/>
    <a:srgbClr val="898989"/>
    <a:srgbClr val="000099"/>
    <a:srgbClr val="A6C5F8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8B0A3-3D1D-4261-BFA0-0A69028CF06B}" v="78" dt="2024-05-09T09:30:10.273"/>
  </p1510:revLst>
</p1510:revInfo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59" autoAdjust="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" userId="27eae5ef-33f5-45af-ba19-de277920256b" providerId="ADAL" clId="{5BDFDC81-399E-4438-9A1C-22D7AAF93E57}"/>
    <pc:docChg chg="modSld">
      <pc:chgData name="Dean" userId="27eae5ef-33f5-45af-ba19-de277920256b" providerId="ADAL" clId="{5BDFDC81-399E-4438-9A1C-22D7AAF93E57}" dt="2024-05-05T04:50:16.551" v="17" actId="20577"/>
      <pc:docMkLst>
        <pc:docMk/>
      </pc:docMkLst>
      <pc:sldChg chg="modNotesTx">
        <pc:chgData name="Dean" userId="27eae5ef-33f5-45af-ba19-de277920256b" providerId="ADAL" clId="{5BDFDC81-399E-4438-9A1C-22D7AAF93E57}" dt="2024-05-05T04:47:49.532" v="1" actId="20577"/>
        <pc:sldMkLst>
          <pc:docMk/>
          <pc:sldMk cId="815652124" sldId="11099"/>
        </pc:sldMkLst>
      </pc:sldChg>
      <pc:sldChg chg="modSp mod modNotesTx">
        <pc:chgData name="Dean" userId="27eae5ef-33f5-45af-ba19-de277920256b" providerId="ADAL" clId="{5BDFDC81-399E-4438-9A1C-22D7AAF93E57}" dt="2024-05-05T04:50:16.551" v="17" actId="20577"/>
        <pc:sldMkLst>
          <pc:docMk/>
          <pc:sldMk cId="4036137027" sldId="11107"/>
        </pc:sldMkLst>
        <pc:spChg chg="mod">
          <ac:chgData name="Dean" userId="27eae5ef-33f5-45af-ba19-de277920256b" providerId="ADAL" clId="{5BDFDC81-399E-4438-9A1C-22D7AAF93E57}" dt="2024-05-05T04:50:07.143" v="11" actId="20577"/>
          <ac:spMkLst>
            <pc:docMk/>
            <pc:sldMk cId="4036137027" sldId="11107"/>
            <ac:spMk id="4" creationId="{87A99F7E-5AD3-F89D-FB61-4DAA825602C6}"/>
          </ac:spMkLst>
        </pc:spChg>
      </pc:sldChg>
    </pc:docChg>
  </pc:docChgLst>
  <pc:docChgLst>
    <pc:chgData name="Dean" userId="27eae5ef-33f5-45af-ba19-de277920256b" providerId="ADAL" clId="{3F48B0A3-3D1D-4261-BFA0-0A69028CF06B}"/>
    <pc:docChg chg="undo redo custSel addSld delSld modSld sldOrd">
      <pc:chgData name="Dean" userId="27eae5ef-33f5-45af-ba19-de277920256b" providerId="ADAL" clId="{3F48B0A3-3D1D-4261-BFA0-0A69028CF06B}" dt="2024-05-10T00:56:53.810" v="3225" actId="20577"/>
      <pc:docMkLst>
        <pc:docMk/>
      </pc:docMkLst>
      <pc:sldChg chg="modSp mod">
        <pc:chgData name="Dean" userId="27eae5ef-33f5-45af-ba19-de277920256b" providerId="ADAL" clId="{3F48B0A3-3D1D-4261-BFA0-0A69028CF06B}" dt="2024-04-30T08:11:41.521" v="70" actId="255"/>
        <pc:sldMkLst>
          <pc:docMk/>
          <pc:sldMk cId="0" sldId="256"/>
        </pc:sldMkLst>
        <pc:spChg chg="mod">
          <ac:chgData name="Dean" userId="27eae5ef-33f5-45af-ba19-de277920256b" providerId="ADAL" clId="{3F48B0A3-3D1D-4261-BFA0-0A69028CF06B}" dt="2024-04-30T08:11:41.521" v="70" actId="255"/>
          <ac:spMkLst>
            <pc:docMk/>
            <pc:sldMk cId="0" sldId="256"/>
            <ac:spMk id="3" creationId="{04D3AD70-D510-2F0D-CE6A-074F50FFBC09}"/>
          </ac:spMkLst>
        </pc:spChg>
        <pc:spChg chg="mod">
          <ac:chgData name="Dean" userId="27eae5ef-33f5-45af-ba19-de277920256b" providerId="ADAL" clId="{3F48B0A3-3D1D-4261-BFA0-0A69028CF06B}" dt="2024-04-30T08:11:09.462" v="3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Sp modSp mod">
        <pc:chgData name="Dean" userId="27eae5ef-33f5-45af-ba19-de277920256b" providerId="ADAL" clId="{3F48B0A3-3D1D-4261-BFA0-0A69028CF06B}" dt="2024-05-10T00:54:56.649" v="3220" actId="20577"/>
        <pc:sldMkLst>
          <pc:docMk/>
          <pc:sldMk cId="3650086224" sldId="11098"/>
        </pc:sldMkLst>
        <pc:spChg chg="add mod">
          <ac:chgData name="Dean" userId="27eae5ef-33f5-45af-ba19-de277920256b" providerId="ADAL" clId="{3F48B0A3-3D1D-4261-BFA0-0A69028CF06B}" dt="2024-05-10T00:54:56.649" v="3220" actId="20577"/>
          <ac:spMkLst>
            <pc:docMk/>
            <pc:sldMk cId="3650086224" sldId="11098"/>
            <ac:spMk id="2" creationId="{13BCF03E-90F4-02B3-AD5D-C2BDDDC5B170}"/>
          </ac:spMkLst>
        </pc:spChg>
      </pc:sldChg>
      <pc:sldChg chg="addSp delSp modSp add mod">
        <pc:chgData name="Dean" userId="27eae5ef-33f5-45af-ba19-de277920256b" providerId="ADAL" clId="{3F48B0A3-3D1D-4261-BFA0-0A69028CF06B}" dt="2024-05-10T00:54:02.828" v="3197" actId="20577"/>
        <pc:sldMkLst>
          <pc:docMk/>
          <pc:sldMk cId="815652124" sldId="11099"/>
        </pc:sldMkLst>
        <pc:spChg chg="add mod">
          <ac:chgData name="Dean" userId="27eae5ef-33f5-45af-ba19-de277920256b" providerId="ADAL" clId="{3F48B0A3-3D1D-4261-BFA0-0A69028CF06B}" dt="2024-05-03T08:19:28.652" v="1748" actId="2085"/>
          <ac:spMkLst>
            <pc:docMk/>
            <pc:sldMk cId="815652124" sldId="11099"/>
            <ac:spMk id="2" creationId="{B705D7BA-F311-2AC5-CA1B-901E05B0D05F}"/>
          </ac:spMkLst>
        </pc:spChg>
        <pc:spChg chg="add del mod">
          <ac:chgData name="Dean" userId="27eae5ef-33f5-45af-ba19-de277920256b" providerId="ADAL" clId="{3F48B0A3-3D1D-4261-BFA0-0A69028CF06B}" dt="2024-05-07T05:02:41.736" v="2787" actId="478"/>
          <ac:spMkLst>
            <pc:docMk/>
            <pc:sldMk cId="815652124" sldId="11099"/>
            <ac:spMk id="6" creationId="{32C20737-03C2-2C37-387A-66A8A6401EDF}"/>
          </ac:spMkLst>
        </pc:spChg>
        <pc:spChg chg="add del">
          <ac:chgData name="Dean" userId="27eae5ef-33f5-45af-ba19-de277920256b" providerId="ADAL" clId="{3F48B0A3-3D1D-4261-BFA0-0A69028CF06B}" dt="2024-05-02T07:06:43.396" v="154" actId="22"/>
          <ac:spMkLst>
            <pc:docMk/>
            <pc:sldMk cId="815652124" sldId="11099"/>
            <ac:spMk id="8" creationId="{77E86198-3236-3F0C-71B1-87B7B91D7399}"/>
          </ac:spMkLst>
        </pc:spChg>
        <pc:spChg chg="mod">
          <ac:chgData name="Dean" userId="27eae5ef-33f5-45af-ba19-de277920256b" providerId="ADAL" clId="{3F48B0A3-3D1D-4261-BFA0-0A69028CF06B}" dt="2024-05-10T00:54:02.828" v="3197" actId="20577"/>
          <ac:spMkLst>
            <pc:docMk/>
            <pc:sldMk cId="815652124" sldId="11099"/>
            <ac:spMk id="9" creationId="{95C76D13-0C10-4665-B60A-4C42EB78A8B6}"/>
          </ac:spMkLst>
        </pc:spChg>
        <pc:picChg chg="add mod">
          <ac:chgData name="Dean" userId="27eae5ef-33f5-45af-ba19-de277920256b" providerId="ADAL" clId="{3F48B0A3-3D1D-4261-BFA0-0A69028CF06B}" dt="2024-05-03T08:19:07.860" v="1742" actId="1036"/>
          <ac:picMkLst>
            <pc:docMk/>
            <pc:sldMk cId="815652124" sldId="11099"/>
            <ac:picMk id="3" creationId="{4C104CDB-F5E3-5F07-15C9-C50D8BA5D2AB}"/>
          </ac:picMkLst>
        </pc:picChg>
        <pc:picChg chg="add mod">
          <ac:chgData name="Dean" userId="27eae5ef-33f5-45af-ba19-de277920256b" providerId="ADAL" clId="{3F48B0A3-3D1D-4261-BFA0-0A69028CF06B}" dt="2024-05-03T08:19:07.860" v="1742" actId="1036"/>
          <ac:picMkLst>
            <pc:docMk/>
            <pc:sldMk cId="815652124" sldId="11099"/>
            <ac:picMk id="5" creationId="{23743117-D94B-87DF-BAB4-CFB560CB261C}"/>
          </ac:picMkLst>
        </pc:picChg>
        <pc:picChg chg="add mod">
          <ac:chgData name="Dean" userId="27eae5ef-33f5-45af-ba19-de277920256b" providerId="ADAL" clId="{3F48B0A3-3D1D-4261-BFA0-0A69028CF06B}" dt="2024-05-03T08:19:07.860" v="1742" actId="1036"/>
          <ac:picMkLst>
            <pc:docMk/>
            <pc:sldMk cId="815652124" sldId="11099"/>
            <ac:picMk id="11" creationId="{5FC3C03D-AB4A-A831-7A79-0E0110483F77}"/>
          </ac:picMkLst>
        </pc:picChg>
        <pc:picChg chg="add">
          <ac:chgData name="Dean" userId="27eae5ef-33f5-45af-ba19-de277920256b" providerId="ADAL" clId="{3F48B0A3-3D1D-4261-BFA0-0A69028CF06B}" dt="2024-05-02T06:54:06.312" v="72"/>
          <ac:picMkLst>
            <pc:docMk/>
            <pc:sldMk cId="815652124" sldId="11099"/>
            <ac:picMk id="1026" creationId="{C16D2560-D5D0-E553-39C5-75B1C06B7DFA}"/>
          </ac:picMkLst>
        </pc:picChg>
        <pc:picChg chg="add">
          <ac:chgData name="Dean" userId="27eae5ef-33f5-45af-ba19-de277920256b" providerId="ADAL" clId="{3F48B0A3-3D1D-4261-BFA0-0A69028CF06B}" dt="2024-05-02T06:54:06.312" v="72"/>
          <ac:picMkLst>
            <pc:docMk/>
            <pc:sldMk cId="815652124" sldId="11099"/>
            <ac:picMk id="1027" creationId="{3DD62103-6FBF-CF4D-959A-66DB9FB2FB56}"/>
          </ac:picMkLst>
        </pc:picChg>
        <pc:picChg chg="add">
          <ac:chgData name="Dean" userId="27eae5ef-33f5-45af-ba19-de277920256b" providerId="ADAL" clId="{3F48B0A3-3D1D-4261-BFA0-0A69028CF06B}" dt="2024-05-02T06:54:06.312" v="72"/>
          <ac:picMkLst>
            <pc:docMk/>
            <pc:sldMk cId="815652124" sldId="11099"/>
            <ac:picMk id="1028" creationId="{B96355F8-B47C-95FE-20BE-02FD5F4CE26C}"/>
          </ac:picMkLst>
        </pc:picChg>
        <pc:picChg chg="add mod">
          <ac:chgData name="Dean" userId="27eae5ef-33f5-45af-ba19-de277920256b" providerId="ADAL" clId="{3F48B0A3-3D1D-4261-BFA0-0A69028CF06B}" dt="2024-05-03T08:19:07.860" v="1742" actId="1036"/>
          <ac:picMkLst>
            <pc:docMk/>
            <pc:sldMk cId="815652124" sldId="11099"/>
            <ac:picMk id="1030" creationId="{6D27AB0C-F879-E7DD-65DE-28B4089269B8}"/>
          </ac:picMkLst>
        </pc:picChg>
        <pc:picChg chg="add mod">
          <ac:chgData name="Dean" userId="27eae5ef-33f5-45af-ba19-de277920256b" providerId="ADAL" clId="{3F48B0A3-3D1D-4261-BFA0-0A69028CF06B}" dt="2024-05-09T09:15:26.239" v="3037" actId="1076"/>
          <ac:picMkLst>
            <pc:docMk/>
            <pc:sldMk cId="815652124" sldId="11099"/>
            <ac:picMk id="1031" creationId="{07DEF5B8-5988-B0FF-2B59-06B5E20D25AF}"/>
          </ac:picMkLst>
        </pc:picChg>
        <pc:picChg chg="add mod">
          <ac:chgData name="Dean" userId="27eae5ef-33f5-45af-ba19-de277920256b" providerId="ADAL" clId="{3F48B0A3-3D1D-4261-BFA0-0A69028CF06B}" dt="2024-05-09T09:15:23.461" v="3036" actId="1076"/>
          <ac:picMkLst>
            <pc:docMk/>
            <pc:sldMk cId="815652124" sldId="11099"/>
            <ac:picMk id="1032" creationId="{A4C3B44B-09E4-BF5F-73D1-58027BA79F33}"/>
          </ac:picMkLst>
        </pc:picChg>
      </pc:sldChg>
      <pc:sldChg chg="addSp delSp modSp add mod modNotesTx">
        <pc:chgData name="Dean" userId="27eae5ef-33f5-45af-ba19-de277920256b" providerId="ADAL" clId="{3F48B0A3-3D1D-4261-BFA0-0A69028CF06B}" dt="2024-05-10T00:54:06.246" v="3199" actId="20577"/>
        <pc:sldMkLst>
          <pc:docMk/>
          <pc:sldMk cId="3297366603" sldId="11100"/>
        </pc:sldMkLst>
        <pc:spChg chg="del">
          <ac:chgData name="Dean" userId="27eae5ef-33f5-45af-ba19-de277920256b" providerId="ADAL" clId="{3F48B0A3-3D1D-4261-BFA0-0A69028CF06B}" dt="2024-05-02T07:06:48.469" v="156" actId="478"/>
          <ac:spMkLst>
            <pc:docMk/>
            <pc:sldMk cId="3297366603" sldId="11100"/>
            <ac:spMk id="6" creationId="{32C20737-03C2-2C37-387A-66A8A6401EDF}"/>
          </ac:spMkLst>
        </pc:spChg>
        <pc:spChg chg="mod">
          <ac:chgData name="Dean" userId="27eae5ef-33f5-45af-ba19-de277920256b" providerId="ADAL" clId="{3F48B0A3-3D1D-4261-BFA0-0A69028CF06B}" dt="2024-05-10T00:54:06.246" v="3199" actId="20577"/>
          <ac:spMkLst>
            <pc:docMk/>
            <pc:sldMk cId="3297366603" sldId="11100"/>
            <ac:spMk id="9" creationId="{95C76D13-0C10-4665-B60A-4C42EB78A8B6}"/>
          </ac:spMkLst>
        </pc:spChg>
        <pc:picChg chg="del">
          <ac:chgData name="Dean" userId="27eae5ef-33f5-45af-ba19-de277920256b" providerId="ADAL" clId="{3F48B0A3-3D1D-4261-BFA0-0A69028CF06B}" dt="2024-05-02T07:06:48.469" v="156" actId="478"/>
          <ac:picMkLst>
            <pc:docMk/>
            <pc:sldMk cId="3297366603" sldId="11100"/>
            <ac:picMk id="3" creationId="{4C104CDB-F5E3-5F07-15C9-C50D8BA5D2AB}"/>
          </ac:picMkLst>
        </pc:picChg>
        <pc:picChg chg="add del mod">
          <ac:chgData name="Dean" userId="27eae5ef-33f5-45af-ba19-de277920256b" providerId="ADAL" clId="{3F48B0A3-3D1D-4261-BFA0-0A69028CF06B}" dt="2024-05-08T09:04:03.220" v="2816" actId="22"/>
          <ac:picMkLst>
            <pc:docMk/>
            <pc:sldMk cId="3297366603" sldId="11100"/>
            <ac:picMk id="3" creationId="{61179571-7142-F1DC-7172-85D3C1239FA4}"/>
          </ac:picMkLst>
        </pc:picChg>
        <pc:picChg chg="add del mod">
          <ac:chgData name="Dean" userId="27eae5ef-33f5-45af-ba19-de277920256b" providerId="ADAL" clId="{3F48B0A3-3D1D-4261-BFA0-0A69028CF06B}" dt="2024-05-02T07:11:47.347" v="276" actId="478"/>
          <ac:picMkLst>
            <pc:docMk/>
            <pc:sldMk cId="3297366603" sldId="11100"/>
            <ac:picMk id="4" creationId="{51313CD8-040C-A54B-3511-5B5B4F1FF8BB}"/>
          </ac:picMkLst>
        </pc:picChg>
        <pc:picChg chg="del">
          <ac:chgData name="Dean" userId="27eae5ef-33f5-45af-ba19-de277920256b" providerId="ADAL" clId="{3F48B0A3-3D1D-4261-BFA0-0A69028CF06B}" dt="2024-05-02T07:06:48.469" v="156" actId="478"/>
          <ac:picMkLst>
            <pc:docMk/>
            <pc:sldMk cId="3297366603" sldId="11100"/>
            <ac:picMk id="5" creationId="{23743117-D94B-87DF-BAB4-CFB560CB261C}"/>
          </ac:picMkLst>
        </pc:picChg>
        <pc:picChg chg="add del mod">
          <ac:chgData name="Dean" userId="27eae5ef-33f5-45af-ba19-de277920256b" providerId="ADAL" clId="{3F48B0A3-3D1D-4261-BFA0-0A69028CF06B}" dt="2024-05-02T07:11:42.875" v="274" actId="478"/>
          <ac:picMkLst>
            <pc:docMk/>
            <pc:sldMk cId="3297366603" sldId="11100"/>
            <ac:picMk id="8" creationId="{5B7C47E1-B5B3-5C34-86D5-5F0A1FADFE99}"/>
          </ac:picMkLst>
        </pc:picChg>
        <pc:picChg chg="add del mod">
          <ac:chgData name="Dean" userId="27eae5ef-33f5-45af-ba19-de277920256b" providerId="ADAL" clId="{3F48B0A3-3D1D-4261-BFA0-0A69028CF06B}" dt="2024-05-02T07:11:29.212" v="269" actId="478"/>
          <ac:picMkLst>
            <pc:docMk/>
            <pc:sldMk cId="3297366603" sldId="11100"/>
            <ac:picMk id="11" creationId="{4CB608BA-0312-5017-66C6-2EAA8FA71558}"/>
          </ac:picMkLst>
        </pc:picChg>
        <pc:picChg chg="add mod">
          <ac:chgData name="Dean" userId="27eae5ef-33f5-45af-ba19-de277920256b" providerId="ADAL" clId="{3F48B0A3-3D1D-4261-BFA0-0A69028CF06B}" dt="2024-05-02T07:11:37.142" v="272"/>
          <ac:picMkLst>
            <pc:docMk/>
            <pc:sldMk cId="3297366603" sldId="11100"/>
            <ac:picMk id="12" creationId="{206BE918-8572-FB76-02A2-B7F286C92185}"/>
          </ac:picMkLst>
        </pc:picChg>
        <pc:picChg chg="add mod">
          <ac:chgData name="Dean" userId="27eae5ef-33f5-45af-ba19-de277920256b" providerId="ADAL" clId="{3F48B0A3-3D1D-4261-BFA0-0A69028CF06B}" dt="2024-05-03T06:55:36.706" v="1669" actId="1076"/>
          <ac:picMkLst>
            <pc:docMk/>
            <pc:sldMk cId="3297366603" sldId="11100"/>
            <ac:picMk id="14" creationId="{5D98948C-8D8C-0A39-57D1-6FE0CED86077}"/>
          </ac:picMkLst>
        </pc:picChg>
        <pc:picChg chg="del">
          <ac:chgData name="Dean" userId="27eae5ef-33f5-45af-ba19-de277920256b" providerId="ADAL" clId="{3F48B0A3-3D1D-4261-BFA0-0A69028CF06B}" dt="2024-05-02T07:06:48.469" v="156" actId="478"/>
          <ac:picMkLst>
            <pc:docMk/>
            <pc:sldMk cId="3297366603" sldId="11100"/>
            <ac:picMk id="1030" creationId="{6D27AB0C-F879-E7DD-65DE-28B4089269B8}"/>
          </ac:picMkLst>
        </pc:picChg>
        <pc:picChg chg="del">
          <ac:chgData name="Dean" userId="27eae5ef-33f5-45af-ba19-de277920256b" providerId="ADAL" clId="{3F48B0A3-3D1D-4261-BFA0-0A69028CF06B}" dt="2024-05-02T07:06:48.469" v="156" actId="478"/>
          <ac:picMkLst>
            <pc:docMk/>
            <pc:sldMk cId="3297366603" sldId="11100"/>
            <ac:picMk id="1031" creationId="{07DEF5B8-5988-B0FF-2B59-06B5E20D25AF}"/>
          </ac:picMkLst>
        </pc:picChg>
        <pc:picChg chg="del">
          <ac:chgData name="Dean" userId="27eae5ef-33f5-45af-ba19-de277920256b" providerId="ADAL" clId="{3F48B0A3-3D1D-4261-BFA0-0A69028CF06B}" dt="2024-05-02T07:06:48.469" v="156" actId="478"/>
          <ac:picMkLst>
            <pc:docMk/>
            <pc:sldMk cId="3297366603" sldId="11100"/>
            <ac:picMk id="1032" creationId="{A4C3B44B-09E4-BF5F-73D1-58027BA79F33}"/>
          </ac:picMkLst>
        </pc:picChg>
      </pc:sldChg>
      <pc:sldChg chg="addSp delSp modSp add del mod ord">
        <pc:chgData name="Dean" userId="27eae5ef-33f5-45af-ba19-de277920256b" providerId="ADAL" clId="{3F48B0A3-3D1D-4261-BFA0-0A69028CF06B}" dt="2024-05-10T00:54:08.955" v="3201" actId="20577"/>
        <pc:sldMkLst>
          <pc:docMk/>
          <pc:sldMk cId="2424969692" sldId="11101"/>
        </pc:sldMkLst>
        <pc:spChg chg="mod">
          <ac:chgData name="Dean" userId="27eae5ef-33f5-45af-ba19-de277920256b" providerId="ADAL" clId="{3F48B0A3-3D1D-4261-BFA0-0A69028CF06B}" dt="2024-05-10T00:54:08.955" v="3201" actId="20577"/>
          <ac:spMkLst>
            <pc:docMk/>
            <pc:sldMk cId="2424969692" sldId="11101"/>
            <ac:spMk id="9" creationId="{95C76D13-0C10-4665-B60A-4C42EB78A8B6}"/>
          </ac:spMkLst>
        </pc:spChg>
        <pc:picChg chg="add mod">
          <ac:chgData name="Dean" userId="27eae5ef-33f5-45af-ba19-de277920256b" providerId="ADAL" clId="{3F48B0A3-3D1D-4261-BFA0-0A69028CF06B}" dt="2024-05-03T06:55:54.280" v="1675" actId="1037"/>
          <ac:picMkLst>
            <pc:docMk/>
            <pc:sldMk cId="2424969692" sldId="11101"/>
            <ac:picMk id="3" creationId="{49C25FE2-0910-479D-AF2A-6B3EA5CAA7E9}"/>
          </ac:picMkLst>
        </pc:picChg>
        <pc:picChg chg="del mod">
          <ac:chgData name="Dean" userId="27eae5ef-33f5-45af-ba19-de277920256b" providerId="ADAL" clId="{3F48B0A3-3D1D-4261-BFA0-0A69028CF06B}" dt="2024-05-02T07:11:08.312" v="260" actId="478"/>
          <ac:picMkLst>
            <pc:docMk/>
            <pc:sldMk cId="2424969692" sldId="11101"/>
            <ac:picMk id="4" creationId="{51313CD8-040C-A54B-3511-5B5B4F1FF8BB}"/>
          </ac:picMkLst>
        </pc:picChg>
        <pc:picChg chg="del mod modCrop">
          <ac:chgData name="Dean" userId="27eae5ef-33f5-45af-ba19-de277920256b" providerId="ADAL" clId="{3F48B0A3-3D1D-4261-BFA0-0A69028CF06B}" dt="2024-05-02T07:11:08.649" v="261" actId="478"/>
          <ac:picMkLst>
            <pc:docMk/>
            <pc:sldMk cId="2424969692" sldId="11101"/>
            <ac:picMk id="8" creationId="{5B7C47E1-B5B3-5C34-86D5-5F0A1FADFE99}"/>
          </ac:picMkLst>
        </pc:picChg>
        <pc:picChg chg="add del mod">
          <ac:chgData name="Dean" userId="27eae5ef-33f5-45af-ba19-de277920256b" providerId="ADAL" clId="{3F48B0A3-3D1D-4261-BFA0-0A69028CF06B}" dt="2024-05-02T07:11:15.620" v="264" actId="478"/>
          <ac:picMkLst>
            <pc:docMk/>
            <pc:sldMk cId="2424969692" sldId="11101"/>
            <ac:picMk id="11" creationId="{4CB608BA-0312-5017-66C6-2EAA8FA71558}"/>
          </ac:picMkLst>
        </pc:picChg>
      </pc:sldChg>
      <pc:sldChg chg="addSp delSp modSp add mod">
        <pc:chgData name="Dean" userId="27eae5ef-33f5-45af-ba19-de277920256b" providerId="ADAL" clId="{3F48B0A3-3D1D-4261-BFA0-0A69028CF06B}" dt="2024-05-10T00:54:21.908" v="3209" actId="20577"/>
        <pc:sldMkLst>
          <pc:docMk/>
          <pc:sldMk cId="1893929250" sldId="11102"/>
        </pc:sldMkLst>
        <pc:spChg chg="mod">
          <ac:chgData name="Dean" userId="27eae5ef-33f5-45af-ba19-de277920256b" providerId="ADAL" clId="{3F48B0A3-3D1D-4261-BFA0-0A69028CF06B}" dt="2024-05-10T00:54:21.908" v="3209" actId="20577"/>
          <ac:spMkLst>
            <pc:docMk/>
            <pc:sldMk cId="1893929250" sldId="11102"/>
            <ac:spMk id="9" creationId="{95C76D13-0C10-4665-B60A-4C42EB78A8B6}"/>
          </ac:spMkLst>
        </pc:spChg>
        <pc:picChg chg="add del mod">
          <ac:chgData name="Dean" userId="27eae5ef-33f5-45af-ba19-de277920256b" providerId="ADAL" clId="{3F48B0A3-3D1D-4261-BFA0-0A69028CF06B}" dt="2024-05-02T07:41:32.631" v="494" actId="478"/>
          <ac:picMkLst>
            <pc:docMk/>
            <pc:sldMk cId="1893929250" sldId="11102"/>
            <ac:picMk id="3" creationId="{DBD0A8FA-2866-A6A6-846C-8C3F0D26635B}"/>
          </ac:picMkLst>
        </pc:picChg>
        <pc:picChg chg="del">
          <ac:chgData name="Dean" userId="27eae5ef-33f5-45af-ba19-de277920256b" providerId="ADAL" clId="{3F48B0A3-3D1D-4261-BFA0-0A69028CF06B}" dt="2024-05-02T07:12:00.765" v="280" actId="478"/>
          <ac:picMkLst>
            <pc:docMk/>
            <pc:sldMk cId="1893929250" sldId="11102"/>
            <ac:picMk id="4" creationId="{51313CD8-040C-A54B-3511-5B5B4F1FF8BB}"/>
          </ac:picMkLst>
        </pc:picChg>
        <pc:picChg chg="del">
          <ac:chgData name="Dean" userId="27eae5ef-33f5-45af-ba19-de277920256b" providerId="ADAL" clId="{3F48B0A3-3D1D-4261-BFA0-0A69028CF06B}" dt="2024-05-02T07:12:01.956" v="281" actId="478"/>
          <ac:picMkLst>
            <pc:docMk/>
            <pc:sldMk cId="1893929250" sldId="11102"/>
            <ac:picMk id="8" creationId="{5B7C47E1-B5B3-5C34-86D5-5F0A1FADFE99}"/>
          </ac:picMkLst>
        </pc:picChg>
        <pc:picChg chg="add mod">
          <ac:chgData name="Dean" userId="27eae5ef-33f5-45af-ba19-de277920256b" providerId="ADAL" clId="{3F48B0A3-3D1D-4261-BFA0-0A69028CF06B}" dt="2024-05-03T06:54:21.049" v="1661" actId="1076"/>
          <ac:picMkLst>
            <pc:docMk/>
            <pc:sldMk cId="1893929250" sldId="11102"/>
            <ac:picMk id="4098" creationId="{0BC09918-9B27-D0B9-497E-20CCDC3DAB70}"/>
          </ac:picMkLst>
        </pc:picChg>
        <pc:picChg chg="add mod">
          <ac:chgData name="Dean" userId="27eae5ef-33f5-45af-ba19-de277920256b" providerId="ADAL" clId="{3F48B0A3-3D1D-4261-BFA0-0A69028CF06B}" dt="2024-05-03T06:54:21.049" v="1661" actId="1076"/>
          <ac:picMkLst>
            <pc:docMk/>
            <pc:sldMk cId="1893929250" sldId="11102"/>
            <ac:picMk id="4099" creationId="{007A3F70-39E6-982D-EBB8-D7F124AAF667}"/>
          </ac:picMkLst>
        </pc:picChg>
        <pc:picChg chg="add mod">
          <ac:chgData name="Dean" userId="27eae5ef-33f5-45af-ba19-de277920256b" providerId="ADAL" clId="{3F48B0A3-3D1D-4261-BFA0-0A69028CF06B}" dt="2024-05-03T06:54:04.934" v="1657" actId="14100"/>
          <ac:picMkLst>
            <pc:docMk/>
            <pc:sldMk cId="1893929250" sldId="11102"/>
            <ac:picMk id="4100" creationId="{23E3DC3E-823E-E604-7BC8-D56EAC3C400F}"/>
          </ac:picMkLst>
        </pc:picChg>
      </pc:sldChg>
      <pc:sldChg chg="addSp delSp modSp add mod ord">
        <pc:chgData name="Dean" userId="27eae5ef-33f5-45af-ba19-de277920256b" providerId="ADAL" clId="{3F48B0A3-3D1D-4261-BFA0-0A69028CF06B}" dt="2024-05-10T00:54:16.642" v="3205" actId="20577"/>
        <pc:sldMkLst>
          <pc:docMk/>
          <pc:sldMk cId="204885749" sldId="11103"/>
        </pc:sldMkLst>
        <pc:spChg chg="mod">
          <ac:chgData name="Dean" userId="27eae5ef-33f5-45af-ba19-de277920256b" providerId="ADAL" clId="{3F48B0A3-3D1D-4261-BFA0-0A69028CF06B}" dt="2024-05-10T00:54:16.642" v="3205" actId="20577"/>
          <ac:spMkLst>
            <pc:docMk/>
            <pc:sldMk cId="204885749" sldId="11103"/>
            <ac:spMk id="9" creationId="{95C76D13-0C10-4665-B60A-4C42EB78A8B6}"/>
          </ac:spMkLst>
        </pc:spChg>
        <pc:grpChg chg="add mod">
          <ac:chgData name="Dean" userId="27eae5ef-33f5-45af-ba19-de277920256b" providerId="ADAL" clId="{3F48B0A3-3D1D-4261-BFA0-0A69028CF06B}" dt="2024-05-03T06:53:30.766" v="1647" actId="1076"/>
          <ac:grpSpMkLst>
            <pc:docMk/>
            <pc:sldMk cId="204885749" sldId="11103"/>
            <ac:grpSpMk id="2" creationId="{B91EBF42-4A1B-EE84-5A0F-12C2444FC3A5}"/>
          </ac:grpSpMkLst>
        </pc:grpChg>
        <pc:picChg chg="del">
          <ac:chgData name="Dean" userId="27eae5ef-33f5-45af-ba19-de277920256b" providerId="ADAL" clId="{3F48B0A3-3D1D-4261-BFA0-0A69028CF06B}" dt="2024-05-02T07:13:53.761" v="291" actId="478"/>
          <ac:picMkLst>
            <pc:docMk/>
            <pc:sldMk cId="204885749" sldId="11103"/>
            <ac:picMk id="3" creationId="{49C25FE2-0910-479D-AF2A-6B3EA5CAA7E9}"/>
          </ac:picMkLst>
        </pc:picChg>
        <pc:picChg chg="add del mod">
          <ac:chgData name="Dean" userId="27eae5ef-33f5-45af-ba19-de277920256b" providerId="ADAL" clId="{3F48B0A3-3D1D-4261-BFA0-0A69028CF06B}" dt="2024-05-02T07:15:18.616" v="310" actId="478"/>
          <ac:picMkLst>
            <pc:docMk/>
            <pc:sldMk cId="204885749" sldId="11103"/>
            <ac:picMk id="4" creationId="{A35829CF-973C-8110-3128-AC8D1FE82182}"/>
          </ac:picMkLst>
        </pc:picChg>
        <pc:picChg chg="add del mod">
          <ac:chgData name="Dean" userId="27eae5ef-33f5-45af-ba19-de277920256b" providerId="ADAL" clId="{3F48B0A3-3D1D-4261-BFA0-0A69028CF06B}" dt="2024-05-02T07:54:55.842" v="511" actId="478"/>
          <ac:picMkLst>
            <pc:docMk/>
            <pc:sldMk cId="204885749" sldId="11103"/>
            <ac:picMk id="6" creationId="{B5F17A8D-B04C-B572-248E-A68F9DFCDF1F}"/>
          </ac:picMkLst>
        </pc:picChg>
        <pc:picChg chg="add del mod">
          <ac:chgData name="Dean" userId="27eae5ef-33f5-45af-ba19-de277920256b" providerId="ADAL" clId="{3F48B0A3-3D1D-4261-BFA0-0A69028CF06B}" dt="2024-05-02T07:54:57.558" v="512" actId="478"/>
          <ac:picMkLst>
            <pc:docMk/>
            <pc:sldMk cId="204885749" sldId="11103"/>
            <ac:picMk id="8" creationId="{6402EF25-F07B-BA19-5587-BBE69C80FA00}"/>
          </ac:picMkLst>
        </pc:picChg>
        <pc:picChg chg="add del mod">
          <ac:chgData name="Dean" userId="27eae5ef-33f5-45af-ba19-de277920256b" providerId="ADAL" clId="{3F48B0A3-3D1D-4261-BFA0-0A69028CF06B}" dt="2024-05-02T07:56:36.876" v="523" actId="478"/>
          <ac:picMkLst>
            <pc:docMk/>
            <pc:sldMk cId="204885749" sldId="11103"/>
            <ac:picMk id="11" creationId="{6FD9064A-A9A8-2AD1-A084-8822C819358C}"/>
          </ac:picMkLst>
        </pc:picChg>
        <pc:picChg chg="add del mod">
          <ac:chgData name="Dean" userId="27eae5ef-33f5-45af-ba19-de277920256b" providerId="ADAL" clId="{3F48B0A3-3D1D-4261-BFA0-0A69028CF06B}" dt="2024-05-02T07:56:45.241" v="526" actId="478"/>
          <ac:picMkLst>
            <pc:docMk/>
            <pc:sldMk cId="204885749" sldId="11103"/>
            <ac:picMk id="13" creationId="{585D38D4-6274-62E6-73AF-BBCF5D2C80CA}"/>
          </ac:picMkLst>
        </pc:picChg>
        <pc:picChg chg="add del mod">
          <ac:chgData name="Dean" userId="27eae5ef-33f5-45af-ba19-de277920256b" providerId="ADAL" clId="{3F48B0A3-3D1D-4261-BFA0-0A69028CF06B}" dt="2024-05-02T07:55:57.275" v="522" actId="478"/>
          <ac:picMkLst>
            <pc:docMk/>
            <pc:sldMk cId="204885749" sldId="11103"/>
            <ac:picMk id="15" creationId="{B91417EA-AF69-1658-392E-ACEA70A0F557}"/>
          </ac:picMkLst>
        </pc:picChg>
        <pc:picChg chg="add mod">
          <ac:chgData name="Dean" userId="27eae5ef-33f5-45af-ba19-de277920256b" providerId="ADAL" clId="{3F48B0A3-3D1D-4261-BFA0-0A69028CF06B}" dt="2024-05-03T06:53:30.766" v="1647" actId="1076"/>
          <ac:picMkLst>
            <pc:docMk/>
            <pc:sldMk cId="204885749" sldId="11103"/>
            <ac:picMk id="17" creationId="{7E891CC0-602E-8556-CD6D-FB08F8CEE6DE}"/>
          </ac:picMkLst>
        </pc:picChg>
        <pc:picChg chg="add mod">
          <ac:chgData name="Dean" userId="27eae5ef-33f5-45af-ba19-de277920256b" providerId="ADAL" clId="{3F48B0A3-3D1D-4261-BFA0-0A69028CF06B}" dt="2024-05-03T06:51:42.953" v="1628" actId="164"/>
          <ac:picMkLst>
            <pc:docMk/>
            <pc:sldMk cId="204885749" sldId="11103"/>
            <ac:picMk id="19" creationId="{FEEF9B21-8BD7-EEBF-F7C3-64B0FBCEDC59}"/>
          </ac:picMkLst>
        </pc:picChg>
        <pc:picChg chg="add mod">
          <ac:chgData name="Dean" userId="27eae5ef-33f5-45af-ba19-de277920256b" providerId="ADAL" clId="{3F48B0A3-3D1D-4261-BFA0-0A69028CF06B}" dt="2024-05-03T06:51:42.953" v="1628" actId="164"/>
          <ac:picMkLst>
            <pc:docMk/>
            <pc:sldMk cId="204885749" sldId="11103"/>
            <ac:picMk id="21" creationId="{398A1DFC-C57E-4076-D295-2C479B7D7103}"/>
          </ac:picMkLst>
        </pc:picChg>
      </pc:sldChg>
      <pc:sldChg chg="addSp delSp modSp add mod ord">
        <pc:chgData name="Dean" userId="27eae5ef-33f5-45af-ba19-de277920256b" providerId="ADAL" clId="{3F48B0A3-3D1D-4261-BFA0-0A69028CF06B}" dt="2024-05-10T00:54:12.525" v="3203" actId="20577"/>
        <pc:sldMkLst>
          <pc:docMk/>
          <pc:sldMk cId="2079408030" sldId="11104"/>
        </pc:sldMkLst>
        <pc:spChg chg="mod">
          <ac:chgData name="Dean" userId="27eae5ef-33f5-45af-ba19-de277920256b" providerId="ADAL" clId="{3F48B0A3-3D1D-4261-BFA0-0A69028CF06B}" dt="2024-05-10T00:54:12.525" v="3203" actId="20577"/>
          <ac:spMkLst>
            <pc:docMk/>
            <pc:sldMk cId="2079408030" sldId="11104"/>
            <ac:spMk id="9" creationId="{95C76D13-0C10-4665-B60A-4C42EB78A8B6}"/>
          </ac:spMkLst>
        </pc:spChg>
        <pc:picChg chg="add mod">
          <ac:chgData name="Dean" userId="27eae5ef-33f5-45af-ba19-de277920256b" providerId="ADAL" clId="{3F48B0A3-3D1D-4261-BFA0-0A69028CF06B}" dt="2024-05-03T06:53:25.230" v="1646" actId="1076"/>
          <ac:picMkLst>
            <pc:docMk/>
            <pc:sldMk cId="2079408030" sldId="11104"/>
            <ac:picMk id="3" creationId="{1D414AC9-8B24-A94E-B243-0F3674C1C4EB}"/>
          </ac:picMkLst>
        </pc:picChg>
        <pc:picChg chg="del">
          <ac:chgData name="Dean" userId="27eae5ef-33f5-45af-ba19-de277920256b" providerId="ADAL" clId="{3F48B0A3-3D1D-4261-BFA0-0A69028CF06B}" dt="2024-05-02T07:30:48.289" v="425" actId="478"/>
          <ac:picMkLst>
            <pc:docMk/>
            <pc:sldMk cId="2079408030" sldId="11104"/>
            <ac:picMk id="6" creationId="{B5F17A8D-B04C-B572-248E-A68F9DFCDF1F}"/>
          </ac:picMkLst>
        </pc:picChg>
      </pc:sldChg>
      <pc:sldChg chg="addSp delSp modSp add mod ord">
        <pc:chgData name="Dean" userId="27eae5ef-33f5-45af-ba19-de277920256b" providerId="ADAL" clId="{3F48B0A3-3D1D-4261-BFA0-0A69028CF06B}" dt="2024-05-10T00:54:19.385" v="3207" actId="20577"/>
        <pc:sldMkLst>
          <pc:docMk/>
          <pc:sldMk cId="1167775928" sldId="11105"/>
        </pc:sldMkLst>
        <pc:spChg chg="add mod">
          <ac:chgData name="Dean" userId="27eae5ef-33f5-45af-ba19-de277920256b" providerId="ADAL" clId="{3F48B0A3-3D1D-4261-BFA0-0A69028CF06B}" dt="2024-05-03T06:53:51.777" v="1653" actId="1076"/>
          <ac:spMkLst>
            <pc:docMk/>
            <pc:sldMk cId="1167775928" sldId="11105"/>
            <ac:spMk id="8" creationId="{2D6181F9-C32A-F633-0D65-136D7FC1374B}"/>
          </ac:spMkLst>
        </pc:spChg>
        <pc:spChg chg="mod">
          <ac:chgData name="Dean" userId="27eae5ef-33f5-45af-ba19-de277920256b" providerId="ADAL" clId="{3F48B0A3-3D1D-4261-BFA0-0A69028CF06B}" dt="2024-05-10T00:54:19.385" v="3207" actId="20577"/>
          <ac:spMkLst>
            <pc:docMk/>
            <pc:sldMk cId="1167775928" sldId="11105"/>
            <ac:spMk id="9" creationId="{95C76D13-0C10-4665-B60A-4C42EB78A8B6}"/>
          </ac:spMkLst>
        </pc:spChg>
        <pc:picChg chg="add mod">
          <ac:chgData name="Dean" userId="27eae5ef-33f5-45af-ba19-de277920256b" providerId="ADAL" clId="{3F48B0A3-3D1D-4261-BFA0-0A69028CF06B}" dt="2024-05-03T06:53:42.161" v="1650" actId="14100"/>
          <ac:picMkLst>
            <pc:docMk/>
            <pc:sldMk cId="1167775928" sldId="11105"/>
            <ac:picMk id="3" creationId="{32218B02-7E1C-05C4-04AD-712FDFBFBE61}"/>
          </ac:picMkLst>
        </pc:picChg>
        <pc:picChg chg="add mod">
          <ac:chgData name="Dean" userId="27eae5ef-33f5-45af-ba19-de277920256b" providerId="ADAL" clId="{3F48B0A3-3D1D-4261-BFA0-0A69028CF06B}" dt="2024-05-03T06:53:44.669" v="1651" actId="1076"/>
          <ac:picMkLst>
            <pc:docMk/>
            <pc:sldMk cId="1167775928" sldId="11105"/>
            <ac:picMk id="5" creationId="{F1012DCB-BF6B-C14B-EA6E-E4DAD93F56B0}"/>
          </ac:picMkLst>
        </pc:picChg>
        <pc:picChg chg="add mod modCrop">
          <ac:chgData name="Dean" userId="27eae5ef-33f5-45af-ba19-de277920256b" providerId="ADAL" clId="{3F48B0A3-3D1D-4261-BFA0-0A69028CF06B}" dt="2024-05-03T06:53:51.777" v="1653" actId="1076"/>
          <ac:picMkLst>
            <pc:docMk/>
            <pc:sldMk cId="1167775928" sldId="11105"/>
            <ac:picMk id="7" creationId="{5F501BB4-E9AB-144E-0996-64B674436A42}"/>
          </ac:picMkLst>
        </pc:picChg>
        <pc:picChg chg="del">
          <ac:chgData name="Dean" userId="27eae5ef-33f5-45af-ba19-de277920256b" providerId="ADAL" clId="{3F48B0A3-3D1D-4261-BFA0-0A69028CF06B}" dt="2024-05-02T08:02:30.453" v="542" actId="478"/>
          <ac:picMkLst>
            <pc:docMk/>
            <pc:sldMk cId="1167775928" sldId="11105"/>
            <ac:picMk id="4098" creationId="{0BC09918-9B27-D0B9-497E-20CCDC3DAB70}"/>
          </ac:picMkLst>
        </pc:picChg>
        <pc:picChg chg="del">
          <ac:chgData name="Dean" userId="27eae5ef-33f5-45af-ba19-de277920256b" providerId="ADAL" clId="{3F48B0A3-3D1D-4261-BFA0-0A69028CF06B}" dt="2024-05-02T08:02:30.139" v="541" actId="478"/>
          <ac:picMkLst>
            <pc:docMk/>
            <pc:sldMk cId="1167775928" sldId="11105"/>
            <ac:picMk id="4099" creationId="{007A3F70-39E6-982D-EBB8-D7F124AAF667}"/>
          </ac:picMkLst>
        </pc:picChg>
        <pc:picChg chg="del">
          <ac:chgData name="Dean" userId="27eae5ef-33f5-45af-ba19-de277920256b" providerId="ADAL" clId="{3F48B0A3-3D1D-4261-BFA0-0A69028CF06B}" dt="2024-05-02T08:02:29.817" v="540" actId="478"/>
          <ac:picMkLst>
            <pc:docMk/>
            <pc:sldMk cId="1167775928" sldId="11105"/>
            <ac:picMk id="4100" creationId="{23E3DC3E-823E-E604-7BC8-D56EAC3C400F}"/>
          </ac:picMkLst>
        </pc:picChg>
      </pc:sldChg>
      <pc:sldChg chg="addSp delSp modSp add mod ord">
        <pc:chgData name="Dean" userId="27eae5ef-33f5-45af-ba19-de277920256b" providerId="ADAL" clId="{3F48B0A3-3D1D-4261-BFA0-0A69028CF06B}" dt="2024-05-10T00:56:53.810" v="3225" actId="20577"/>
        <pc:sldMkLst>
          <pc:docMk/>
          <pc:sldMk cId="1903602215" sldId="11106"/>
        </pc:sldMkLst>
        <pc:spChg chg="add mod">
          <ac:chgData name="Dean" userId="27eae5ef-33f5-45af-ba19-de277920256b" providerId="ADAL" clId="{3F48B0A3-3D1D-4261-BFA0-0A69028CF06B}" dt="2024-05-09T09:13:34.529" v="3024"/>
          <ac:spMkLst>
            <pc:docMk/>
            <pc:sldMk cId="1903602215" sldId="11106"/>
            <ac:spMk id="2" creationId="{5BEAF1DF-D1BF-E6B8-131A-6198E6C32524}"/>
          </ac:spMkLst>
        </pc:spChg>
        <pc:spChg chg="add del mod">
          <ac:chgData name="Dean" userId="27eae5ef-33f5-45af-ba19-de277920256b" providerId="ADAL" clId="{3F48B0A3-3D1D-4261-BFA0-0A69028CF06B}" dt="2024-05-09T09:13:46.824" v="3028" actId="478"/>
          <ac:spMkLst>
            <pc:docMk/>
            <pc:sldMk cId="1903602215" sldId="11106"/>
            <ac:spMk id="3" creationId="{B57BF94E-181C-3AC8-2E19-09138D2C0FA6}"/>
          </ac:spMkLst>
        </pc:spChg>
        <pc:spChg chg="add mod">
          <ac:chgData name="Dean" userId="27eae5ef-33f5-45af-ba19-de277920256b" providerId="ADAL" clId="{3F48B0A3-3D1D-4261-BFA0-0A69028CF06B}" dt="2024-05-09T09:13:29.428" v="3020"/>
          <ac:spMkLst>
            <pc:docMk/>
            <pc:sldMk cId="1903602215" sldId="11106"/>
            <ac:spMk id="5" creationId="{72516B16-E19F-9645-F5AD-52679A562576}"/>
          </ac:spMkLst>
        </pc:spChg>
        <pc:spChg chg="del">
          <ac:chgData name="Dean" userId="27eae5ef-33f5-45af-ba19-de277920256b" providerId="ADAL" clId="{3F48B0A3-3D1D-4261-BFA0-0A69028CF06B}" dt="2024-05-02T08:05:06.997" v="591" actId="478"/>
          <ac:spMkLst>
            <pc:docMk/>
            <pc:sldMk cId="1903602215" sldId="11106"/>
            <ac:spMk id="8" creationId="{2D6181F9-C32A-F633-0D65-136D7FC1374B}"/>
          </ac:spMkLst>
        </pc:spChg>
        <pc:spChg chg="mod">
          <ac:chgData name="Dean" userId="27eae5ef-33f5-45af-ba19-de277920256b" providerId="ADAL" clId="{3F48B0A3-3D1D-4261-BFA0-0A69028CF06B}" dt="2024-05-10T00:53:59.968" v="3195" actId="20577"/>
          <ac:spMkLst>
            <pc:docMk/>
            <pc:sldMk cId="1903602215" sldId="11106"/>
            <ac:spMk id="9" creationId="{95C76D13-0C10-4665-B60A-4C42EB78A8B6}"/>
          </ac:spMkLst>
        </pc:spChg>
        <pc:spChg chg="add mod">
          <ac:chgData name="Dean" userId="27eae5ef-33f5-45af-ba19-de277920256b" providerId="ADAL" clId="{3F48B0A3-3D1D-4261-BFA0-0A69028CF06B}" dt="2024-05-10T00:56:53.810" v="3225" actId="20577"/>
          <ac:spMkLst>
            <pc:docMk/>
            <pc:sldMk cId="1903602215" sldId="11106"/>
            <ac:spMk id="11" creationId="{B91819AB-A54C-F74F-3AE2-4563BA044568}"/>
          </ac:spMkLst>
        </pc:spChg>
        <pc:picChg chg="del mod">
          <ac:chgData name="Dean" userId="27eae5ef-33f5-45af-ba19-de277920256b" providerId="ADAL" clId="{3F48B0A3-3D1D-4261-BFA0-0A69028CF06B}" dt="2024-05-02T08:05:07.600" v="593" actId="478"/>
          <ac:picMkLst>
            <pc:docMk/>
            <pc:sldMk cId="1903602215" sldId="11106"/>
            <ac:picMk id="3" creationId="{32218B02-7E1C-05C4-04AD-712FDFBFBE61}"/>
          </ac:picMkLst>
        </pc:picChg>
        <pc:picChg chg="add mod">
          <ac:chgData name="Dean" userId="27eae5ef-33f5-45af-ba19-de277920256b" providerId="ADAL" clId="{3F48B0A3-3D1D-4261-BFA0-0A69028CF06B}" dt="2024-05-03T06:56:11.581" v="1676" actId="1076"/>
          <ac:picMkLst>
            <pc:docMk/>
            <pc:sldMk cId="1903602215" sldId="11106"/>
            <ac:picMk id="4" creationId="{0CE5DD13-AC7B-224F-E2C0-2C9187EEAE9A}"/>
          </ac:picMkLst>
        </pc:picChg>
        <pc:picChg chg="del">
          <ac:chgData name="Dean" userId="27eae5ef-33f5-45af-ba19-de277920256b" providerId="ADAL" clId="{3F48B0A3-3D1D-4261-BFA0-0A69028CF06B}" dt="2024-05-02T08:05:07.892" v="594" actId="478"/>
          <ac:picMkLst>
            <pc:docMk/>
            <pc:sldMk cId="1903602215" sldId="11106"/>
            <ac:picMk id="5" creationId="{F1012DCB-BF6B-C14B-EA6E-E4DAD93F56B0}"/>
          </ac:picMkLst>
        </pc:picChg>
        <pc:picChg chg="del">
          <ac:chgData name="Dean" userId="27eae5ef-33f5-45af-ba19-de277920256b" providerId="ADAL" clId="{3F48B0A3-3D1D-4261-BFA0-0A69028CF06B}" dt="2024-05-02T08:05:06.997" v="591" actId="478"/>
          <ac:picMkLst>
            <pc:docMk/>
            <pc:sldMk cId="1903602215" sldId="11106"/>
            <ac:picMk id="7" creationId="{5F501BB4-E9AB-144E-0996-64B674436A42}"/>
          </ac:picMkLst>
        </pc:picChg>
        <pc:picChg chg="add mod">
          <ac:chgData name="Dean" userId="27eae5ef-33f5-45af-ba19-de277920256b" providerId="ADAL" clId="{3F48B0A3-3D1D-4261-BFA0-0A69028CF06B}" dt="2024-05-03T06:56:12.891" v="1677" actId="1076"/>
          <ac:picMkLst>
            <pc:docMk/>
            <pc:sldMk cId="1903602215" sldId="11106"/>
            <ac:picMk id="10" creationId="{E4212A4E-9CD8-3E56-5F98-E3182E0AE8B9}"/>
          </ac:picMkLst>
        </pc:picChg>
      </pc:sldChg>
      <pc:sldChg chg="addSp delSp modSp add mod ord modNotesTx">
        <pc:chgData name="Dean" userId="27eae5ef-33f5-45af-ba19-de277920256b" providerId="ADAL" clId="{3F48B0A3-3D1D-4261-BFA0-0A69028CF06B}" dt="2024-05-09T05:26:49.202" v="2926" actId="20577"/>
        <pc:sldMkLst>
          <pc:docMk/>
          <pc:sldMk cId="4036137027" sldId="11107"/>
        </pc:sldMkLst>
        <pc:spChg chg="add del mod">
          <ac:chgData name="Dean" userId="27eae5ef-33f5-45af-ba19-de277920256b" providerId="ADAL" clId="{3F48B0A3-3D1D-4261-BFA0-0A69028CF06B}" dt="2024-05-07T05:03:38.594" v="2788" actId="478"/>
          <ac:spMkLst>
            <pc:docMk/>
            <pc:sldMk cId="4036137027" sldId="11107"/>
            <ac:spMk id="4" creationId="{87A99F7E-5AD3-F89D-FB61-4DAA825602C6}"/>
          </ac:spMkLst>
        </pc:spChg>
        <pc:spChg chg="del">
          <ac:chgData name="Dean" userId="27eae5ef-33f5-45af-ba19-de277920256b" providerId="ADAL" clId="{3F48B0A3-3D1D-4261-BFA0-0A69028CF06B}" dt="2024-05-02T08:17:21.512" v="677" actId="478"/>
          <ac:spMkLst>
            <pc:docMk/>
            <pc:sldMk cId="4036137027" sldId="11107"/>
            <ac:spMk id="8" creationId="{2D6181F9-C32A-F633-0D65-136D7FC1374B}"/>
          </ac:spMkLst>
        </pc:spChg>
        <pc:spChg chg="mod">
          <ac:chgData name="Dean" userId="27eae5ef-33f5-45af-ba19-de277920256b" providerId="ADAL" clId="{3F48B0A3-3D1D-4261-BFA0-0A69028CF06B}" dt="2024-05-03T09:07:23.124" v="2293"/>
          <ac:spMkLst>
            <pc:docMk/>
            <pc:sldMk cId="4036137027" sldId="11107"/>
            <ac:spMk id="9" creationId="{95C76D13-0C10-4665-B60A-4C42EB78A8B6}"/>
          </ac:spMkLst>
        </pc:spChg>
        <pc:spChg chg="add del mod">
          <ac:chgData name="Dean" userId="27eae5ef-33f5-45af-ba19-de277920256b" providerId="ADAL" clId="{3F48B0A3-3D1D-4261-BFA0-0A69028CF06B}" dt="2024-05-03T09:23:30.937" v="2547" actId="478"/>
          <ac:spMkLst>
            <pc:docMk/>
            <pc:sldMk cId="4036137027" sldId="11107"/>
            <ac:spMk id="22" creationId="{2F3F154A-1356-82B4-B89D-7DA9845C4DFF}"/>
          </ac:spMkLst>
        </pc:spChg>
        <pc:spChg chg="add mod">
          <ac:chgData name="Dean" userId="27eae5ef-33f5-45af-ba19-de277920256b" providerId="ADAL" clId="{3F48B0A3-3D1D-4261-BFA0-0A69028CF06B}" dt="2024-05-03T09:24:43.474" v="2557" actId="14100"/>
          <ac:spMkLst>
            <pc:docMk/>
            <pc:sldMk cId="4036137027" sldId="11107"/>
            <ac:spMk id="23" creationId="{191D7790-197A-3287-3723-9A860D2F6D44}"/>
          </ac:spMkLst>
        </pc:spChg>
        <pc:spChg chg="add mod">
          <ac:chgData name="Dean" userId="27eae5ef-33f5-45af-ba19-de277920256b" providerId="ADAL" clId="{3F48B0A3-3D1D-4261-BFA0-0A69028CF06B}" dt="2024-05-03T09:25:01.493" v="2561" actId="1076"/>
          <ac:spMkLst>
            <pc:docMk/>
            <pc:sldMk cId="4036137027" sldId="11107"/>
            <ac:spMk id="24" creationId="{EC229829-E964-CE6E-CFEF-9D6BEE2C452F}"/>
          </ac:spMkLst>
        </pc:spChg>
        <pc:spChg chg="add mod">
          <ac:chgData name="Dean" userId="27eae5ef-33f5-45af-ba19-de277920256b" providerId="ADAL" clId="{3F48B0A3-3D1D-4261-BFA0-0A69028CF06B}" dt="2024-05-03T09:25:37.251" v="2566" actId="208"/>
          <ac:spMkLst>
            <pc:docMk/>
            <pc:sldMk cId="4036137027" sldId="11107"/>
            <ac:spMk id="25" creationId="{5992ABA3-9B57-DEBA-DDE1-254D345DC95B}"/>
          </ac:spMkLst>
        </pc:spChg>
        <pc:spChg chg="add mod">
          <ac:chgData name="Dean" userId="27eae5ef-33f5-45af-ba19-de277920256b" providerId="ADAL" clId="{3F48B0A3-3D1D-4261-BFA0-0A69028CF06B}" dt="2024-05-03T09:26:28.495" v="2585" actId="1037"/>
          <ac:spMkLst>
            <pc:docMk/>
            <pc:sldMk cId="4036137027" sldId="11107"/>
            <ac:spMk id="26" creationId="{947478AF-BF9C-0494-9B69-8FEADEEA3EA5}"/>
          </ac:spMkLst>
        </pc:spChg>
        <pc:spChg chg="add mod">
          <ac:chgData name="Dean" userId="27eae5ef-33f5-45af-ba19-de277920256b" providerId="ADAL" clId="{3F48B0A3-3D1D-4261-BFA0-0A69028CF06B}" dt="2024-05-03T09:26:10.555" v="2576" actId="208"/>
          <ac:spMkLst>
            <pc:docMk/>
            <pc:sldMk cId="4036137027" sldId="11107"/>
            <ac:spMk id="27" creationId="{A859D704-05A4-4052-150B-2AC52AB4282B}"/>
          </ac:spMkLst>
        </pc:spChg>
        <pc:spChg chg="add mod">
          <ac:chgData name="Dean" userId="27eae5ef-33f5-45af-ba19-de277920256b" providerId="ADAL" clId="{3F48B0A3-3D1D-4261-BFA0-0A69028CF06B}" dt="2024-05-03T09:26:22.482" v="2581" actId="14100"/>
          <ac:spMkLst>
            <pc:docMk/>
            <pc:sldMk cId="4036137027" sldId="11107"/>
            <ac:spMk id="28" creationId="{2F224352-2234-F6A9-E6EF-2B2E5F20424D}"/>
          </ac:spMkLst>
        </pc:spChg>
        <pc:spChg chg="add del mod">
          <ac:chgData name="Dean" userId="27eae5ef-33f5-45af-ba19-de277920256b" providerId="ADAL" clId="{3F48B0A3-3D1D-4261-BFA0-0A69028CF06B}" dt="2024-05-03T09:36:24.891" v="2779" actId="478"/>
          <ac:spMkLst>
            <pc:docMk/>
            <pc:sldMk cId="4036137027" sldId="11107"/>
            <ac:spMk id="29" creationId="{EB15974C-2C40-6CB0-AA9C-CCEA547604B9}"/>
          </ac:spMkLst>
        </pc:spChg>
        <pc:picChg chg="del">
          <ac:chgData name="Dean" userId="27eae5ef-33f5-45af-ba19-de277920256b" providerId="ADAL" clId="{3F48B0A3-3D1D-4261-BFA0-0A69028CF06B}" dt="2024-05-02T08:17:20.521" v="675" actId="478"/>
          <ac:picMkLst>
            <pc:docMk/>
            <pc:sldMk cId="4036137027" sldId="11107"/>
            <ac:picMk id="3" creationId="{32218B02-7E1C-05C4-04AD-712FDFBFBE61}"/>
          </ac:picMkLst>
        </pc:picChg>
        <pc:picChg chg="add del mod">
          <ac:chgData name="Dean" userId="27eae5ef-33f5-45af-ba19-de277920256b" providerId="ADAL" clId="{3F48B0A3-3D1D-4261-BFA0-0A69028CF06B}" dt="2024-05-03T05:59:13.885" v="916" actId="478"/>
          <ac:picMkLst>
            <pc:docMk/>
            <pc:sldMk cId="4036137027" sldId="11107"/>
            <ac:picMk id="3" creationId="{6220AC57-A393-069E-64A8-DE1D486BBC6B}"/>
          </ac:picMkLst>
        </pc:picChg>
        <pc:picChg chg="del">
          <ac:chgData name="Dean" userId="27eae5ef-33f5-45af-ba19-de277920256b" providerId="ADAL" clId="{3F48B0A3-3D1D-4261-BFA0-0A69028CF06B}" dt="2024-05-02T08:17:20.271" v="674" actId="478"/>
          <ac:picMkLst>
            <pc:docMk/>
            <pc:sldMk cId="4036137027" sldId="11107"/>
            <ac:picMk id="5" creationId="{F1012DCB-BF6B-C14B-EA6E-E4DAD93F56B0}"/>
          </ac:picMkLst>
        </pc:picChg>
        <pc:picChg chg="add del mod">
          <ac:chgData name="Dean" userId="27eae5ef-33f5-45af-ba19-de277920256b" providerId="ADAL" clId="{3F48B0A3-3D1D-4261-BFA0-0A69028CF06B}" dt="2024-05-03T06:12:14.723" v="920" actId="478"/>
          <ac:picMkLst>
            <pc:docMk/>
            <pc:sldMk cId="4036137027" sldId="11107"/>
            <ac:picMk id="6" creationId="{3D15DB0C-0B33-B20C-F5D1-EF1FD3711397}"/>
          </ac:picMkLst>
        </pc:picChg>
        <pc:picChg chg="del">
          <ac:chgData name="Dean" userId="27eae5ef-33f5-45af-ba19-de277920256b" providerId="ADAL" clId="{3F48B0A3-3D1D-4261-BFA0-0A69028CF06B}" dt="2024-05-02T08:17:20.971" v="676" actId="478"/>
          <ac:picMkLst>
            <pc:docMk/>
            <pc:sldMk cId="4036137027" sldId="11107"/>
            <ac:picMk id="7" creationId="{5F501BB4-E9AB-144E-0996-64B674436A42}"/>
          </ac:picMkLst>
        </pc:picChg>
        <pc:picChg chg="add mod">
          <ac:chgData name="Dean" userId="27eae5ef-33f5-45af-ba19-de277920256b" providerId="ADAL" clId="{3F48B0A3-3D1D-4261-BFA0-0A69028CF06B}" dt="2024-05-03T09:16:32.691" v="2429" actId="1035"/>
          <ac:picMkLst>
            <pc:docMk/>
            <pc:sldMk cId="4036137027" sldId="11107"/>
            <ac:picMk id="8" creationId="{6B12E226-BC3D-C970-92EF-2A2664683F85}"/>
          </ac:picMkLst>
        </pc:picChg>
        <pc:picChg chg="add mod modCrop">
          <ac:chgData name="Dean" userId="27eae5ef-33f5-45af-ba19-de277920256b" providerId="ADAL" clId="{3F48B0A3-3D1D-4261-BFA0-0A69028CF06B}" dt="2024-05-03T09:16:32.691" v="2429" actId="1035"/>
          <ac:picMkLst>
            <pc:docMk/>
            <pc:sldMk cId="4036137027" sldId="11107"/>
            <ac:picMk id="11" creationId="{3698A447-BBC0-3871-5016-85F5D19D8FBD}"/>
          </ac:picMkLst>
        </pc:picChg>
        <pc:picChg chg="add mod">
          <ac:chgData name="Dean" userId="27eae5ef-33f5-45af-ba19-de277920256b" providerId="ADAL" clId="{3F48B0A3-3D1D-4261-BFA0-0A69028CF06B}" dt="2024-05-03T09:16:32.691" v="2429" actId="1035"/>
          <ac:picMkLst>
            <pc:docMk/>
            <pc:sldMk cId="4036137027" sldId="11107"/>
            <ac:picMk id="13" creationId="{CCFB70AB-4D42-DFEB-C947-9C83DFAE2FBA}"/>
          </ac:picMkLst>
        </pc:picChg>
        <pc:picChg chg="add del mod">
          <ac:chgData name="Dean" userId="27eae5ef-33f5-45af-ba19-de277920256b" providerId="ADAL" clId="{3F48B0A3-3D1D-4261-BFA0-0A69028CF06B}" dt="2024-05-03T09:14:22.873" v="2396" actId="478"/>
          <ac:picMkLst>
            <pc:docMk/>
            <pc:sldMk cId="4036137027" sldId="11107"/>
            <ac:picMk id="15" creationId="{D933444B-63A8-13B9-E643-007024CA8612}"/>
          </ac:picMkLst>
        </pc:picChg>
        <pc:picChg chg="add mod">
          <ac:chgData name="Dean" userId="27eae5ef-33f5-45af-ba19-de277920256b" providerId="ADAL" clId="{3F48B0A3-3D1D-4261-BFA0-0A69028CF06B}" dt="2024-05-03T09:16:32.691" v="2429" actId="1035"/>
          <ac:picMkLst>
            <pc:docMk/>
            <pc:sldMk cId="4036137027" sldId="11107"/>
            <ac:picMk id="17" creationId="{B6469D38-BDB1-95E1-2ECC-9C0AD550F9A1}"/>
          </ac:picMkLst>
        </pc:picChg>
        <pc:picChg chg="add mod">
          <ac:chgData name="Dean" userId="27eae5ef-33f5-45af-ba19-de277920256b" providerId="ADAL" clId="{3F48B0A3-3D1D-4261-BFA0-0A69028CF06B}" dt="2024-05-03T09:16:32.691" v="2429" actId="1035"/>
          <ac:picMkLst>
            <pc:docMk/>
            <pc:sldMk cId="4036137027" sldId="11107"/>
            <ac:picMk id="19" creationId="{6B63B2B0-7453-3738-A761-47ACD3B80312}"/>
          </ac:picMkLst>
        </pc:picChg>
        <pc:picChg chg="add mod">
          <ac:chgData name="Dean" userId="27eae5ef-33f5-45af-ba19-de277920256b" providerId="ADAL" clId="{3F48B0A3-3D1D-4261-BFA0-0A69028CF06B}" dt="2024-05-03T09:16:32.691" v="2429" actId="1035"/>
          <ac:picMkLst>
            <pc:docMk/>
            <pc:sldMk cId="4036137027" sldId="11107"/>
            <ac:picMk id="21" creationId="{FBE05562-0AAA-C2F0-3214-8D2CB39FE860}"/>
          </ac:picMkLst>
        </pc:picChg>
      </pc:sldChg>
      <pc:sldChg chg="addSp delSp modSp add mod modNotesTx">
        <pc:chgData name="Dean" userId="27eae5ef-33f5-45af-ba19-de277920256b" providerId="ADAL" clId="{3F48B0A3-3D1D-4261-BFA0-0A69028CF06B}" dt="2024-05-09T09:19:52.449" v="3089" actId="14100"/>
        <pc:sldMkLst>
          <pc:docMk/>
          <pc:sldMk cId="1378948246" sldId="11108"/>
        </pc:sldMkLst>
        <pc:spChg chg="add del mod">
          <ac:chgData name="Dean" userId="27eae5ef-33f5-45af-ba19-de277920256b" providerId="ADAL" clId="{3F48B0A3-3D1D-4261-BFA0-0A69028CF06B}" dt="2024-05-08T08:46:55.630" v="2799"/>
          <ac:spMkLst>
            <pc:docMk/>
            <pc:sldMk cId="1378948246" sldId="11108"/>
            <ac:spMk id="2" creationId="{D32648EA-0FA3-2637-E48E-42CEEEEB8A55}"/>
          </ac:spMkLst>
        </pc:spChg>
        <pc:spChg chg="del">
          <ac:chgData name="Dean" userId="27eae5ef-33f5-45af-ba19-de277920256b" providerId="ADAL" clId="{3F48B0A3-3D1D-4261-BFA0-0A69028CF06B}" dt="2024-05-03T06:27:44.187" v="967" actId="478"/>
          <ac:spMkLst>
            <pc:docMk/>
            <pc:sldMk cId="1378948246" sldId="11108"/>
            <ac:spMk id="4" creationId="{87A99F7E-5AD3-F89D-FB61-4DAA825602C6}"/>
          </ac:spMkLst>
        </pc:spChg>
        <pc:spChg chg="mod">
          <ac:chgData name="Dean" userId="27eae5ef-33f5-45af-ba19-de277920256b" providerId="ADAL" clId="{3F48B0A3-3D1D-4261-BFA0-0A69028CF06B}" dt="2024-05-03T06:38:29.794" v="1144" actId="20577"/>
          <ac:spMkLst>
            <pc:docMk/>
            <pc:sldMk cId="1378948246" sldId="11108"/>
            <ac:spMk id="9" creationId="{95C76D13-0C10-4665-B60A-4C42EB78A8B6}"/>
          </ac:spMkLst>
        </pc:spChg>
        <pc:picChg chg="add del mod">
          <ac:chgData name="Dean" userId="27eae5ef-33f5-45af-ba19-de277920256b" providerId="ADAL" clId="{3F48B0A3-3D1D-4261-BFA0-0A69028CF06B}" dt="2024-05-08T08:59:43.764" v="2804" actId="478"/>
          <ac:picMkLst>
            <pc:docMk/>
            <pc:sldMk cId="1378948246" sldId="11108"/>
            <ac:picMk id="4" creationId="{2DA9B62E-EE03-DAA1-6B21-5276972AB666}"/>
          </ac:picMkLst>
        </pc:picChg>
        <pc:picChg chg="add mod modCrop">
          <ac:chgData name="Dean" userId="27eae5ef-33f5-45af-ba19-de277920256b" providerId="ADAL" clId="{3F48B0A3-3D1D-4261-BFA0-0A69028CF06B}" dt="2024-05-09T09:19:49.944" v="3088" actId="1076"/>
          <ac:picMkLst>
            <pc:docMk/>
            <pc:sldMk cId="1378948246" sldId="11108"/>
            <ac:picMk id="6" creationId="{AD30CBC7-4F42-5EAA-8151-F8F81462B7EA}"/>
          </ac:picMkLst>
        </pc:picChg>
        <pc:picChg chg="add del mod">
          <ac:chgData name="Dean" userId="27eae5ef-33f5-45af-ba19-de277920256b" providerId="ADAL" clId="{3F48B0A3-3D1D-4261-BFA0-0A69028CF06B}" dt="2024-05-09T07:57:50.105" v="2928" actId="478"/>
          <ac:picMkLst>
            <pc:docMk/>
            <pc:sldMk cId="1378948246" sldId="11108"/>
            <ac:picMk id="7" creationId="{142C9C6C-5D2D-8C43-010D-C1C9A6127960}"/>
          </ac:picMkLst>
        </pc:picChg>
        <pc:picChg chg="del">
          <ac:chgData name="Dean" userId="27eae5ef-33f5-45af-ba19-de277920256b" providerId="ADAL" clId="{3F48B0A3-3D1D-4261-BFA0-0A69028CF06B}" dt="2024-05-03T06:27:44.187" v="967" actId="478"/>
          <ac:picMkLst>
            <pc:docMk/>
            <pc:sldMk cId="1378948246" sldId="11108"/>
            <ac:picMk id="8" creationId="{6B12E226-BC3D-C970-92EF-2A2664683F85}"/>
          </ac:picMkLst>
        </pc:picChg>
        <pc:picChg chg="del">
          <ac:chgData name="Dean" userId="27eae5ef-33f5-45af-ba19-de277920256b" providerId="ADAL" clId="{3F48B0A3-3D1D-4261-BFA0-0A69028CF06B}" dt="2024-05-03T06:27:44.187" v="967" actId="478"/>
          <ac:picMkLst>
            <pc:docMk/>
            <pc:sldMk cId="1378948246" sldId="11108"/>
            <ac:picMk id="11" creationId="{3698A447-BBC0-3871-5016-85F5D19D8FBD}"/>
          </ac:picMkLst>
        </pc:picChg>
        <pc:picChg chg="del">
          <ac:chgData name="Dean" userId="27eae5ef-33f5-45af-ba19-de277920256b" providerId="ADAL" clId="{3F48B0A3-3D1D-4261-BFA0-0A69028CF06B}" dt="2024-05-03T06:27:44.187" v="967" actId="478"/>
          <ac:picMkLst>
            <pc:docMk/>
            <pc:sldMk cId="1378948246" sldId="11108"/>
            <ac:picMk id="13" creationId="{CCFB70AB-4D42-DFEB-C947-9C83DFAE2FBA}"/>
          </ac:picMkLst>
        </pc:picChg>
        <pc:picChg chg="del">
          <ac:chgData name="Dean" userId="27eae5ef-33f5-45af-ba19-de277920256b" providerId="ADAL" clId="{3F48B0A3-3D1D-4261-BFA0-0A69028CF06B}" dt="2024-05-03T06:27:44.187" v="967" actId="478"/>
          <ac:picMkLst>
            <pc:docMk/>
            <pc:sldMk cId="1378948246" sldId="11108"/>
            <ac:picMk id="15" creationId="{D933444B-63A8-13B9-E643-007024CA8612}"/>
          </ac:picMkLst>
        </pc:picChg>
        <pc:picChg chg="del">
          <ac:chgData name="Dean" userId="27eae5ef-33f5-45af-ba19-de277920256b" providerId="ADAL" clId="{3F48B0A3-3D1D-4261-BFA0-0A69028CF06B}" dt="2024-05-03T06:27:44.187" v="967" actId="478"/>
          <ac:picMkLst>
            <pc:docMk/>
            <pc:sldMk cId="1378948246" sldId="11108"/>
            <ac:picMk id="17" creationId="{B6469D38-BDB1-95E1-2ECC-9C0AD550F9A1}"/>
          </ac:picMkLst>
        </pc:picChg>
        <pc:picChg chg="add mod">
          <ac:chgData name="Dean" userId="27eae5ef-33f5-45af-ba19-de277920256b" providerId="ADAL" clId="{3F48B0A3-3D1D-4261-BFA0-0A69028CF06B}" dt="2024-05-09T08:02:17.572" v="2980" actId="208"/>
          <ac:picMkLst>
            <pc:docMk/>
            <pc:sldMk cId="1378948246" sldId="11108"/>
            <ac:picMk id="1026" creationId="{8377F4D5-17AE-5DD9-2D70-BF501C222EE6}"/>
          </ac:picMkLst>
        </pc:picChg>
        <pc:picChg chg="add mod">
          <ac:chgData name="Dean" userId="27eae5ef-33f5-45af-ba19-de277920256b" providerId="ADAL" clId="{3F48B0A3-3D1D-4261-BFA0-0A69028CF06B}" dt="2024-05-09T08:02:17.572" v="2980" actId="208"/>
          <ac:picMkLst>
            <pc:docMk/>
            <pc:sldMk cId="1378948246" sldId="11108"/>
            <ac:picMk id="1027" creationId="{C734F28A-8AAF-718A-1081-B2E3A4F8A3D1}"/>
          </ac:picMkLst>
        </pc:picChg>
        <pc:picChg chg="add mod">
          <ac:chgData name="Dean" userId="27eae5ef-33f5-45af-ba19-de277920256b" providerId="ADAL" clId="{3F48B0A3-3D1D-4261-BFA0-0A69028CF06B}" dt="2024-05-09T09:19:05.374" v="3079" actId="1076"/>
          <ac:picMkLst>
            <pc:docMk/>
            <pc:sldMk cId="1378948246" sldId="11108"/>
            <ac:picMk id="1028" creationId="{FA4A1843-2B1E-819D-FCE4-B5E0FBC1EE45}"/>
          </ac:picMkLst>
        </pc:picChg>
        <pc:picChg chg="add mod">
          <ac:chgData name="Dean" userId="27eae5ef-33f5-45af-ba19-de277920256b" providerId="ADAL" clId="{3F48B0A3-3D1D-4261-BFA0-0A69028CF06B}" dt="2024-05-09T09:19:29.317" v="3085" actId="1076"/>
          <ac:picMkLst>
            <pc:docMk/>
            <pc:sldMk cId="1378948246" sldId="11108"/>
            <ac:picMk id="1030" creationId="{275F7516-114D-0977-A6DC-130FD85F37E6}"/>
          </ac:picMkLst>
        </pc:picChg>
        <pc:picChg chg="add mod">
          <ac:chgData name="Dean" userId="27eae5ef-33f5-45af-ba19-de277920256b" providerId="ADAL" clId="{3F48B0A3-3D1D-4261-BFA0-0A69028CF06B}" dt="2024-05-09T09:19:22.189" v="3084" actId="1076"/>
          <ac:picMkLst>
            <pc:docMk/>
            <pc:sldMk cId="1378948246" sldId="11108"/>
            <ac:picMk id="1031" creationId="{F20DBE47-30EE-5774-D54A-FD23830D5444}"/>
          </ac:picMkLst>
        </pc:picChg>
        <pc:cxnChg chg="add mod">
          <ac:chgData name="Dean" userId="27eae5ef-33f5-45af-ba19-de277920256b" providerId="ADAL" clId="{3F48B0A3-3D1D-4261-BFA0-0A69028CF06B}" dt="2024-05-09T09:19:52.449" v="3089" actId="14100"/>
          <ac:cxnSpMkLst>
            <pc:docMk/>
            <pc:sldMk cId="1378948246" sldId="11108"/>
            <ac:cxnSpMk id="10" creationId="{BE947647-7D14-BA23-2F4F-828A44453D06}"/>
          </ac:cxnSpMkLst>
        </pc:cxnChg>
      </pc:sldChg>
      <pc:sldChg chg="addSp delSp modSp add mod ord modNotesTx">
        <pc:chgData name="Dean" userId="27eae5ef-33f5-45af-ba19-de277920256b" providerId="ADAL" clId="{3F48B0A3-3D1D-4261-BFA0-0A69028CF06B}" dt="2024-05-09T09:23:10.456" v="3106" actId="20577"/>
        <pc:sldMkLst>
          <pc:docMk/>
          <pc:sldMk cId="1213174160" sldId="11109"/>
        </pc:sldMkLst>
        <pc:spChg chg="del">
          <ac:chgData name="Dean" userId="27eae5ef-33f5-45af-ba19-de277920256b" providerId="ADAL" clId="{3F48B0A3-3D1D-4261-BFA0-0A69028CF06B}" dt="2024-05-03T06:33:11.979" v="1047" actId="478"/>
          <ac:spMkLst>
            <pc:docMk/>
            <pc:sldMk cId="1213174160" sldId="11109"/>
            <ac:spMk id="2" creationId="{D32648EA-0FA3-2637-E48E-42CEEEEB8A55}"/>
          </ac:spMkLst>
        </pc:spChg>
        <pc:spChg chg="add del mod">
          <ac:chgData name="Dean" userId="27eae5ef-33f5-45af-ba19-de277920256b" providerId="ADAL" clId="{3F48B0A3-3D1D-4261-BFA0-0A69028CF06B}" dt="2024-05-09T09:13:26.083" v="3019" actId="21"/>
          <ac:spMkLst>
            <pc:docMk/>
            <pc:sldMk cId="1213174160" sldId="11109"/>
            <ac:spMk id="5" creationId="{72516B16-E19F-9645-F5AD-52679A562576}"/>
          </ac:spMkLst>
        </pc:spChg>
        <pc:spChg chg="mod">
          <ac:chgData name="Dean" userId="27eae5ef-33f5-45af-ba19-de277920256b" providerId="ADAL" clId="{3F48B0A3-3D1D-4261-BFA0-0A69028CF06B}" dt="2024-05-03T06:38:26.302" v="1141" actId="20577"/>
          <ac:spMkLst>
            <pc:docMk/>
            <pc:sldMk cId="1213174160" sldId="11109"/>
            <ac:spMk id="9" creationId="{95C76D13-0C10-4665-B60A-4C42EB78A8B6}"/>
          </ac:spMkLst>
        </pc:spChg>
        <pc:picChg chg="add mod">
          <ac:chgData name="Dean" userId="27eae5ef-33f5-45af-ba19-de277920256b" providerId="ADAL" clId="{3F48B0A3-3D1D-4261-BFA0-0A69028CF06B}" dt="2024-05-09T09:14:15.244" v="3034" actId="1076"/>
          <ac:picMkLst>
            <pc:docMk/>
            <pc:sldMk cId="1213174160" sldId="11109"/>
            <ac:picMk id="4" creationId="{B2DAF6C9-0CF8-F717-19A3-8A628287EDE1}"/>
          </ac:picMkLst>
        </pc:picChg>
        <pc:picChg chg="del">
          <ac:chgData name="Dean" userId="27eae5ef-33f5-45af-ba19-de277920256b" providerId="ADAL" clId="{3F48B0A3-3D1D-4261-BFA0-0A69028CF06B}" dt="2024-05-03T06:33:11.979" v="1047" actId="478"/>
          <ac:picMkLst>
            <pc:docMk/>
            <pc:sldMk cId="1213174160" sldId="11109"/>
            <ac:picMk id="1026" creationId="{8377F4D5-17AE-5DD9-2D70-BF501C222EE6}"/>
          </ac:picMkLst>
        </pc:picChg>
        <pc:picChg chg="del">
          <ac:chgData name="Dean" userId="27eae5ef-33f5-45af-ba19-de277920256b" providerId="ADAL" clId="{3F48B0A3-3D1D-4261-BFA0-0A69028CF06B}" dt="2024-05-03T06:33:11.979" v="1047" actId="478"/>
          <ac:picMkLst>
            <pc:docMk/>
            <pc:sldMk cId="1213174160" sldId="11109"/>
            <ac:picMk id="1027" creationId="{C734F28A-8AAF-718A-1081-B2E3A4F8A3D1}"/>
          </ac:picMkLst>
        </pc:picChg>
        <pc:picChg chg="del">
          <ac:chgData name="Dean" userId="27eae5ef-33f5-45af-ba19-de277920256b" providerId="ADAL" clId="{3F48B0A3-3D1D-4261-BFA0-0A69028CF06B}" dt="2024-05-03T06:33:11.979" v="1047" actId="478"/>
          <ac:picMkLst>
            <pc:docMk/>
            <pc:sldMk cId="1213174160" sldId="11109"/>
            <ac:picMk id="1028" creationId="{FA4A1843-2B1E-819D-FCE4-B5E0FBC1EE45}"/>
          </ac:picMkLst>
        </pc:picChg>
        <pc:picChg chg="del">
          <ac:chgData name="Dean" userId="27eae5ef-33f5-45af-ba19-de277920256b" providerId="ADAL" clId="{3F48B0A3-3D1D-4261-BFA0-0A69028CF06B}" dt="2024-05-03T06:33:11.979" v="1047" actId="478"/>
          <ac:picMkLst>
            <pc:docMk/>
            <pc:sldMk cId="1213174160" sldId="11109"/>
            <ac:picMk id="1030" creationId="{275F7516-114D-0977-A6DC-130FD85F37E6}"/>
          </ac:picMkLst>
        </pc:picChg>
        <pc:picChg chg="del">
          <ac:chgData name="Dean" userId="27eae5ef-33f5-45af-ba19-de277920256b" providerId="ADAL" clId="{3F48B0A3-3D1D-4261-BFA0-0A69028CF06B}" dt="2024-05-03T06:33:11.979" v="1047" actId="478"/>
          <ac:picMkLst>
            <pc:docMk/>
            <pc:sldMk cId="1213174160" sldId="11109"/>
            <ac:picMk id="1031" creationId="{F20DBE47-30EE-5774-D54A-FD23830D5444}"/>
          </ac:picMkLst>
        </pc:picChg>
      </pc:sldChg>
      <pc:sldChg chg="add del">
        <pc:chgData name="Dean" userId="27eae5ef-33f5-45af-ba19-de277920256b" providerId="ADAL" clId="{3F48B0A3-3D1D-4261-BFA0-0A69028CF06B}" dt="2024-05-03T06:33:07.600" v="1045"/>
        <pc:sldMkLst>
          <pc:docMk/>
          <pc:sldMk cId="3883821580" sldId="111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32898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10845" latinLnBrk="0">
      <a:defRPr sz="1130">
        <a:latin typeface="Lucida Grande"/>
        <a:ea typeface="Lucida Grande"/>
        <a:cs typeface="Lucida Grande"/>
        <a:sym typeface="Lucida Grande"/>
      </a:defRPr>
    </a:lvl1pPr>
    <a:lvl2pPr indent="117475" defTabSz="410845" latinLnBrk="0">
      <a:defRPr sz="1130">
        <a:latin typeface="Lucida Grande"/>
        <a:ea typeface="Lucida Grande"/>
        <a:cs typeface="Lucida Grande"/>
        <a:sym typeface="Lucida Grande"/>
      </a:defRPr>
    </a:lvl2pPr>
    <a:lvl3pPr indent="234950" defTabSz="410845" latinLnBrk="0">
      <a:defRPr sz="1130">
        <a:latin typeface="Lucida Grande"/>
        <a:ea typeface="Lucida Grande"/>
        <a:cs typeface="Lucida Grande"/>
        <a:sym typeface="Lucida Grande"/>
      </a:defRPr>
    </a:lvl3pPr>
    <a:lvl4pPr indent="352425" defTabSz="410845" latinLnBrk="0">
      <a:defRPr sz="1130">
        <a:latin typeface="Lucida Grande"/>
        <a:ea typeface="Lucida Grande"/>
        <a:cs typeface="Lucida Grande"/>
        <a:sym typeface="Lucida Grande"/>
      </a:defRPr>
    </a:lvl4pPr>
    <a:lvl5pPr indent="469900" defTabSz="410845" latinLnBrk="0">
      <a:defRPr sz="1130">
        <a:latin typeface="Lucida Grande"/>
        <a:ea typeface="Lucida Grande"/>
        <a:cs typeface="Lucida Grande"/>
        <a:sym typeface="Lucida Grande"/>
      </a:defRPr>
    </a:lvl5pPr>
    <a:lvl6pPr indent="588010" defTabSz="410845" latinLnBrk="0">
      <a:defRPr sz="1130">
        <a:latin typeface="Lucida Grande"/>
        <a:ea typeface="Lucida Grande"/>
        <a:cs typeface="Lucida Grande"/>
        <a:sym typeface="Lucida Grande"/>
      </a:defRPr>
    </a:lvl6pPr>
    <a:lvl7pPr indent="705485" defTabSz="410845" latinLnBrk="0">
      <a:defRPr sz="1130">
        <a:latin typeface="Lucida Grande"/>
        <a:ea typeface="Lucida Grande"/>
        <a:cs typeface="Lucida Grande"/>
        <a:sym typeface="Lucida Grande"/>
      </a:defRPr>
    </a:lvl7pPr>
    <a:lvl8pPr indent="822960" defTabSz="410845" latinLnBrk="0">
      <a:defRPr sz="1130">
        <a:latin typeface="Lucida Grande"/>
        <a:ea typeface="Lucida Grande"/>
        <a:cs typeface="Lucida Grande"/>
        <a:sym typeface="Lucida Grande"/>
      </a:defRPr>
    </a:lvl8pPr>
    <a:lvl9pPr indent="940435" defTabSz="410845" latinLnBrk="0">
      <a:defRPr sz="113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832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9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&lt;</a:t>
            </a:r>
            <a:r>
              <a:rPr lang="en-US" altLang="ko-KR" sz="1200" dirty="0" err="1">
                <a:latin typeface="+mn-ea"/>
                <a:ea typeface="+mn-ea"/>
              </a:rPr>
              <a:t>osThreadDef</a:t>
            </a:r>
            <a:r>
              <a:rPr lang="ko-KR" altLang="en-US" sz="1200" dirty="0">
                <a:latin typeface="+mn-ea"/>
                <a:ea typeface="+mn-ea"/>
              </a:rPr>
              <a:t>함수</a:t>
            </a:r>
            <a:r>
              <a:rPr lang="en-US" altLang="ko-KR" sz="1200" dirty="0">
                <a:latin typeface="+mn-ea"/>
                <a:ea typeface="+mn-ea"/>
              </a:rPr>
              <a:t>&gt;</a:t>
            </a:r>
          </a:p>
          <a:p>
            <a:pPr marL="228600" indent="-228600" algn="l"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새로운 </a:t>
            </a:r>
            <a:r>
              <a:rPr lang="en-US" altLang="ko-KR" sz="1200" dirty="0">
                <a:latin typeface="+mn-ea"/>
                <a:ea typeface="+mn-ea"/>
              </a:rPr>
              <a:t>Thread </a:t>
            </a:r>
            <a:r>
              <a:rPr lang="ko-KR" altLang="en-US" sz="1200" dirty="0">
                <a:latin typeface="+mn-ea"/>
                <a:ea typeface="+mn-ea"/>
              </a:rPr>
              <a:t>이름을 </a:t>
            </a:r>
            <a:r>
              <a:rPr lang="en-US" altLang="ko-KR" sz="1200" dirty="0" err="1">
                <a:latin typeface="+mn-ea"/>
                <a:ea typeface="+mn-ea"/>
              </a:rPr>
              <a:t>defaultTask</a:t>
            </a:r>
            <a:r>
              <a:rPr lang="ko-KR" altLang="en-US" sz="1200" dirty="0">
                <a:latin typeface="+mn-ea"/>
                <a:ea typeface="+mn-ea"/>
              </a:rPr>
              <a:t>로 정의</a:t>
            </a:r>
            <a:endParaRPr lang="en-US" altLang="ko-KR" sz="1200" dirty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en-US" altLang="ko-KR" sz="1200" dirty="0" err="1">
                <a:latin typeface="+mn-ea"/>
                <a:ea typeface="+mn-ea"/>
              </a:rPr>
              <a:t>StartDefaultTask</a:t>
            </a:r>
            <a:r>
              <a:rPr lang="ko-KR" altLang="en-US" sz="1200" dirty="0">
                <a:latin typeface="+mn-ea"/>
                <a:ea typeface="+mn-ea"/>
              </a:rPr>
              <a:t>라는 함수로 </a:t>
            </a:r>
            <a:r>
              <a:rPr lang="en-US" altLang="ko-KR" sz="1200" dirty="0">
                <a:latin typeface="+mn-ea"/>
                <a:ea typeface="+mn-ea"/>
              </a:rPr>
              <a:t>Thread </a:t>
            </a:r>
            <a:r>
              <a:rPr lang="ko-KR" altLang="en-US" sz="1200" dirty="0">
                <a:latin typeface="+mn-ea"/>
                <a:ea typeface="+mn-ea"/>
              </a:rPr>
              <a:t>실행</a:t>
            </a:r>
            <a:r>
              <a:rPr lang="en-US" altLang="ko-KR" sz="1200" dirty="0">
                <a:latin typeface="+mn-ea"/>
                <a:ea typeface="+mn-ea"/>
              </a:rPr>
              <a:t>. (</a:t>
            </a:r>
            <a:r>
              <a:rPr lang="ko-KR" altLang="en-US" sz="1200" dirty="0">
                <a:latin typeface="+mn-ea"/>
                <a:ea typeface="+mn-ea"/>
              </a:rPr>
              <a:t>실행될 함수의 시작주소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28600" indent="-228600" algn="l"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우선순위 </a:t>
            </a:r>
            <a:r>
              <a:rPr lang="en-US" altLang="ko-KR" sz="1200" dirty="0" err="1">
                <a:latin typeface="+mn-ea"/>
                <a:ea typeface="+mn-ea"/>
              </a:rPr>
              <a:t>osPriorityNormal</a:t>
            </a:r>
            <a:r>
              <a:rPr lang="ko-KR" altLang="en-US" sz="1200" dirty="0">
                <a:latin typeface="+mn-ea"/>
                <a:ea typeface="+mn-ea"/>
              </a:rPr>
              <a:t>로 설정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  <a:ea typeface="+mn-ea"/>
              </a:rPr>
              <a:t>Thread </a:t>
            </a:r>
            <a:r>
              <a:rPr lang="ko-KR" altLang="en-US" sz="1200" dirty="0">
                <a:latin typeface="+mn-ea"/>
                <a:ea typeface="+mn-ea"/>
              </a:rPr>
              <a:t>함수의 최대 </a:t>
            </a:r>
            <a:r>
              <a:rPr lang="en-US" altLang="ko-KR" sz="1200" dirty="0">
                <a:latin typeface="+mn-ea"/>
                <a:ea typeface="+mn-ea"/>
              </a:rPr>
              <a:t>instance </a:t>
            </a:r>
            <a:r>
              <a:rPr lang="ko-KR" altLang="en-US" sz="1200" dirty="0">
                <a:latin typeface="+mn-ea"/>
                <a:ea typeface="+mn-ea"/>
              </a:rPr>
              <a:t>수 정의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동일한 </a:t>
            </a:r>
            <a:r>
              <a:rPr lang="en-US" altLang="ko-KR" sz="1200" dirty="0">
                <a:latin typeface="+mn-ea"/>
                <a:ea typeface="+mn-ea"/>
              </a:rPr>
              <a:t>Task</a:t>
            </a:r>
            <a:r>
              <a:rPr lang="ko-KR" altLang="en-US" sz="1200" dirty="0">
                <a:latin typeface="+mn-ea"/>
                <a:ea typeface="+mn-ea"/>
              </a:rPr>
              <a:t> 함수가 여러 개의 인스턴스로 만들어 동시에 실행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인스턴스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동일한 태스크 함수의 복사본 생성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여러 복사본이 동시에 실행되어 병렬로 작업을 처리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endParaRPr lang="en-US" altLang="ko-KR" sz="1200" dirty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  <a:ea typeface="+mn-ea"/>
              </a:rPr>
              <a:t>Thread</a:t>
            </a:r>
            <a:r>
              <a:rPr lang="ko-KR" altLang="en-US" sz="1200" dirty="0">
                <a:latin typeface="+mn-ea"/>
                <a:ea typeface="+mn-ea"/>
              </a:rPr>
              <a:t>가 사용할 </a:t>
            </a:r>
            <a:r>
              <a:rPr lang="en-US" altLang="ko-KR" sz="1200" dirty="0">
                <a:latin typeface="+mn-ea"/>
                <a:ea typeface="+mn-ea"/>
              </a:rPr>
              <a:t>128 bytes stack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size </a:t>
            </a:r>
            <a:r>
              <a:rPr lang="ko-KR" altLang="en-US" sz="1200" dirty="0">
                <a:latin typeface="+mn-ea"/>
                <a:ea typeface="+mn-ea"/>
              </a:rPr>
              <a:t>정의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&lt;</a:t>
            </a:r>
            <a:r>
              <a:rPr lang="en-US" altLang="ko-KR" sz="1200" dirty="0" err="1">
                <a:latin typeface="+mn-ea"/>
                <a:ea typeface="+mn-ea"/>
              </a:rPr>
              <a:t>osThreadCreate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함수</a:t>
            </a:r>
            <a:r>
              <a:rPr lang="en-US" altLang="ko-KR" sz="1200" dirty="0">
                <a:latin typeface="+mn-ea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1. </a:t>
            </a:r>
            <a:r>
              <a:rPr lang="ko-KR" altLang="en-US" sz="1200" dirty="0">
                <a:latin typeface="+mn-ea"/>
                <a:ea typeface="+mn-ea"/>
              </a:rPr>
              <a:t>정의한 </a:t>
            </a:r>
            <a:r>
              <a:rPr lang="en-US" altLang="ko-KR" sz="1200" dirty="0">
                <a:latin typeface="+mn-ea"/>
                <a:ea typeface="+mn-ea"/>
              </a:rPr>
              <a:t>Task</a:t>
            </a:r>
            <a:r>
              <a:rPr lang="ko-KR" altLang="en-US" sz="1200" dirty="0">
                <a:latin typeface="+mn-ea"/>
                <a:ea typeface="+mn-ea"/>
              </a:rPr>
              <a:t>를 생성하고 시작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2305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[0</a:t>
            </a:r>
            <a:r>
              <a:rPr lang="ko-KR" altLang="en-US" dirty="0"/>
              <a:t>초</a:t>
            </a:r>
            <a:r>
              <a:rPr lang="en-US" altLang="ko-KR" dirty="0"/>
              <a:t>] Thread1(200ms), Thread2(500ms) </a:t>
            </a:r>
            <a:r>
              <a:rPr lang="ko-KR" altLang="en-US" dirty="0"/>
              <a:t>함수 정의</a:t>
            </a:r>
          </a:p>
          <a:p>
            <a:r>
              <a:rPr lang="en-US" altLang="ko-KR" dirty="0"/>
              <a:t>2. [0</a:t>
            </a:r>
            <a:r>
              <a:rPr lang="ko-KR" altLang="en-US" dirty="0"/>
              <a:t>초</a:t>
            </a:r>
            <a:r>
              <a:rPr lang="en-US" altLang="ko-KR" dirty="0"/>
              <a:t>] </a:t>
            </a:r>
            <a:r>
              <a:rPr lang="ko-KR" altLang="en-US" dirty="0"/>
              <a:t>앞서 정의한 </a:t>
            </a:r>
            <a:r>
              <a:rPr lang="en-US" altLang="ko-KR" dirty="0"/>
              <a:t>Thread1, Thread2 </a:t>
            </a:r>
            <a:r>
              <a:rPr lang="ko-KR" altLang="en-US" dirty="0"/>
              <a:t>생성 및 실행</a:t>
            </a:r>
          </a:p>
          <a:p>
            <a:r>
              <a:rPr lang="en-US" altLang="ko-KR" dirty="0"/>
              <a:t>3. [5</a:t>
            </a:r>
            <a:r>
              <a:rPr lang="ko-KR" altLang="en-US" dirty="0"/>
              <a:t>초</a:t>
            </a:r>
            <a:r>
              <a:rPr lang="en-US" altLang="ko-KR" dirty="0"/>
              <a:t>] Thread1(200ms)</a:t>
            </a:r>
            <a:r>
              <a:rPr lang="ko-KR" altLang="en-US" dirty="0"/>
              <a:t>을 </a:t>
            </a:r>
            <a:r>
              <a:rPr lang="en-US" altLang="ko-KR" dirty="0"/>
              <a:t>suspend</a:t>
            </a:r>
          </a:p>
          <a:p>
            <a:r>
              <a:rPr lang="en-US" altLang="ko-KR" dirty="0"/>
              <a:t>4. [10</a:t>
            </a:r>
            <a:r>
              <a:rPr lang="ko-KR" altLang="en-US" dirty="0"/>
              <a:t>초</a:t>
            </a:r>
            <a:r>
              <a:rPr lang="en-US" altLang="ko-KR" dirty="0"/>
              <a:t>] Thread2</a:t>
            </a:r>
            <a:r>
              <a:rPr lang="ko-KR" altLang="en-US" dirty="0"/>
              <a:t>에서 </a:t>
            </a:r>
            <a:r>
              <a:rPr lang="en-US" altLang="ko-KR" dirty="0"/>
              <a:t>Thread1(400ms)</a:t>
            </a:r>
            <a:r>
              <a:rPr lang="ko-KR" altLang="en-US" dirty="0"/>
              <a:t>을 </a:t>
            </a:r>
            <a:r>
              <a:rPr lang="en-US" altLang="ko-KR" dirty="0"/>
              <a:t>resume, Thread2(500ms)</a:t>
            </a:r>
            <a:r>
              <a:rPr lang="ko-KR" altLang="en-US" dirty="0"/>
              <a:t>를 </a:t>
            </a:r>
            <a:r>
              <a:rPr lang="en-US" altLang="ko-KR" dirty="0"/>
              <a:t>suspend</a:t>
            </a:r>
          </a:p>
          <a:p>
            <a:r>
              <a:rPr lang="en-US" altLang="ko-KR" dirty="0"/>
              <a:t>5. [10</a:t>
            </a:r>
            <a:r>
              <a:rPr lang="ko-KR" altLang="en-US" dirty="0"/>
              <a:t>초</a:t>
            </a:r>
            <a:r>
              <a:rPr lang="en-US" altLang="ko-KR" dirty="0"/>
              <a:t>] 5</a:t>
            </a:r>
            <a:r>
              <a:rPr lang="ko-KR" altLang="en-US" dirty="0" err="1"/>
              <a:t>초동안</a:t>
            </a:r>
            <a:r>
              <a:rPr lang="ko-KR" altLang="en-US" dirty="0"/>
              <a:t> </a:t>
            </a:r>
            <a:r>
              <a:rPr lang="en-US" altLang="ko-KR" dirty="0"/>
              <a:t>Thread1(400ms)</a:t>
            </a:r>
            <a:r>
              <a:rPr lang="ko-KR" altLang="en-US" dirty="0"/>
              <a:t>은 동작함</a:t>
            </a:r>
          </a:p>
          <a:p>
            <a:r>
              <a:rPr lang="en-US" altLang="ko-KR" dirty="0"/>
              <a:t>6. [15</a:t>
            </a:r>
            <a:r>
              <a:rPr lang="ko-KR" altLang="en-US" dirty="0"/>
              <a:t>초</a:t>
            </a:r>
            <a:r>
              <a:rPr lang="en-US" altLang="ko-KR" dirty="0"/>
              <a:t>] Thread1</a:t>
            </a:r>
            <a:r>
              <a:rPr lang="ko-KR" altLang="en-US" dirty="0"/>
              <a:t>에서 </a:t>
            </a:r>
            <a:r>
              <a:rPr lang="en-US" altLang="ko-KR" dirty="0"/>
              <a:t>Thread2(500ms)</a:t>
            </a:r>
            <a:r>
              <a:rPr lang="ko-KR" altLang="en-US" dirty="0"/>
              <a:t>를 </a:t>
            </a:r>
            <a:r>
              <a:rPr lang="en-US" altLang="ko-KR" dirty="0"/>
              <a:t>resume</a:t>
            </a:r>
            <a:r>
              <a:rPr lang="ko-KR" altLang="en-US" dirty="0"/>
              <a:t>하고</a:t>
            </a:r>
            <a:r>
              <a:rPr lang="en-US" altLang="ko-KR" dirty="0"/>
              <a:t>, Thread1 </a:t>
            </a:r>
            <a:r>
              <a:rPr lang="ko-KR" altLang="en-US" dirty="0"/>
              <a:t>무한루프 실행 </a:t>
            </a:r>
            <a:r>
              <a:rPr lang="en-US" altLang="ko-KR" dirty="0"/>
              <a:t>(</a:t>
            </a:r>
            <a:r>
              <a:rPr lang="ko-KR" altLang="en-US" dirty="0"/>
              <a:t>다시 </a:t>
            </a:r>
            <a:r>
              <a:rPr lang="en-US" altLang="ko-KR" dirty="0"/>
              <a:t>200ms)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Resume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과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Suspend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RTOS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Task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간의 제어를 하기 위해 사용되며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Task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실행을 관리하는 데 중요한 역할을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324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[0</a:t>
            </a:r>
            <a:r>
              <a:rPr lang="ko-KR" altLang="en-US" dirty="0"/>
              <a:t>초</a:t>
            </a:r>
            <a:r>
              <a:rPr lang="en-US" altLang="ko-KR" dirty="0"/>
              <a:t>] Thread1(200ms), Thread2(500ms) </a:t>
            </a:r>
            <a:r>
              <a:rPr lang="ko-KR" altLang="en-US" dirty="0"/>
              <a:t>함수 정의</a:t>
            </a:r>
          </a:p>
          <a:p>
            <a:r>
              <a:rPr lang="en-US" altLang="ko-KR" dirty="0"/>
              <a:t>2. [0</a:t>
            </a:r>
            <a:r>
              <a:rPr lang="ko-KR" altLang="en-US" dirty="0"/>
              <a:t>초</a:t>
            </a:r>
            <a:r>
              <a:rPr lang="en-US" altLang="ko-KR" dirty="0"/>
              <a:t>] </a:t>
            </a:r>
            <a:r>
              <a:rPr lang="ko-KR" altLang="en-US" dirty="0"/>
              <a:t>앞서 정의한 </a:t>
            </a:r>
            <a:r>
              <a:rPr lang="en-US" altLang="ko-KR" dirty="0"/>
              <a:t>Thread1, Thread2 </a:t>
            </a:r>
            <a:r>
              <a:rPr lang="ko-KR" altLang="en-US" dirty="0"/>
              <a:t>생성 및 실행</a:t>
            </a:r>
          </a:p>
          <a:p>
            <a:r>
              <a:rPr lang="en-US" altLang="ko-KR" dirty="0"/>
              <a:t>3. [5</a:t>
            </a:r>
            <a:r>
              <a:rPr lang="ko-KR" altLang="en-US" dirty="0"/>
              <a:t>초</a:t>
            </a:r>
            <a:r>
              <a:rPr lang="en-US" altLang="ko-KR" dirty="0"/>
              <a:t>] Thread1(200ms)</a:t>
            </a:r>
            <a:r>
              <a:rPr lang="ko-KR" altLang="en-US" dirty="0"/>
              <a:t>을 </a:t>
            </a:r>
            <a:r>
              <a:rPr lang="en-US" altLang="ko-KR" dirty="0"/>
              <a:t>suspend</a:t>
            </a:r>
          </a:p>
          <a:p>
            <a:r>
              <a:rPr lang="en-US" altLang="ko-KR" dirty="0"/>
              <a:t>4. [10</a:t>
            </a:r>
            <a:r>
              <a:rPr lang="ko-KR" altLang="en-US" dirty="0"/>
              <a:t>초</a:t>
            </a:r>
            <a:r>
              <a:rPr lang="en-US" altLang="ko-KR" dirty="0"/>
              <a:t>] Thread2</a:t>
            </a:r>
            <a:r>
              <a:rPr lang="ko-KR" altLang="en-US" dirty="0"/>
              <a:t>에서 </a:t>
            </a:r>
            <a:r>
              <a:rPr lang="en-US" altLang="ko-KR" dirty="0"/>
              <a:t>Thread1(400ms)</a:t>
            </a:r>
            <a:r>
              <a:rPr lang="ko-KR" altLang="en-US" dirty="0"/>
              <a:t>을 </a:t>
            </a:r>
            <a:r>
              <a:rPr lang="en-US" altLang="ko-KR" dirty="0"/>
              <a:t>resume, Thread2(500ms)</a:t>
            </a:r>
            <a:r>
              <a:rPr lang="ko-KR" altLang="en-US" dirty="0"/>
              <a:t>를 </a:t>
            </a:r>
            <a:r>
              <a:rPr lang="en-US" altLang="ko-KR" dirty="0"/>
              <a:t>suspend</a:t>
            </a:r>
          </a:p>
          <a:p>
            <a:r>
              <a:rPr lang="en-US" altLang="ko-KR" dirty="0"/>
              <a:t>5. [10</a:t>
            </a:r>
            <a:r>
              <a:rPr lang="ko-KR" altLang="en-US" dirty="0"/>
              <a:t>초</a:t>
            </a:r>
            <a:r>
              <a:rPr lang="en-US" altLang="ko-KR" dirty="0"/>
              <a:t>] 5</a:t>
            </a:r>
            <a:r>
              <a:rPr lang="ko-KR" altLang="en-US" dirty="0" err="1"/>
              <a:t>초동안</a:t>
            </a:r>
            <a:r>
              <a:rPr lang="ko-KR" altLang="en-US" dirty="0"/>
              <a:t> </a:t>
            </a:r>
            <a:r>
              <a:rPr lang="en-US" altLang="ko-KR" dirty="0"/>
              <a:t>Thread1(400ms)</a:t>
            </a:r>
            <a:r>
              <a:rPr lang="ko-KR" altLang="en-US" dirty="0"/>
              <a:t>은 동작함</a:t>
            </a:r>
          </a:p>
          <a:p>
            <a:r>
              <a:rPr lang="en-US" altLang="ko-KR" dirty="0"/>
              <a:t>6. [15</a:t>
            </a:r>
            <a:r>
              <a:rPr lang="ko-KR" altLang="en-US" dirty="0"/>
              <a:t>초</a:t>
            </a:r>
            <a:r>
              <a:rPr lang="en-US" altLang="ko-KR" dirty="0"/>
              <a:t>] Thread1</a:t>
            </a:r>
            <a:r>
              <a:rPr lang="ko-KR" altLang="en-US" dirty="0"/>
              <a:t>에서 </a:t>
            </a:r>
            <a:r>
              <a:rPr lang="en-US" altLang="ko-KR" dirty="0"/>
              <a:t>Thread2(500ms)</a:t>
            </a:r>
            <a:r>
              <a:rPr lang="ko-KR" altLang="en-US" dirty="0"/>
              <a:t>를 </a:t>
            </a:r>
            <a:r>
              <a:rPr lang="en-US" altLang="ko-KR" dirty="0"/>
              <a:t>resume</a:t>
            </a:r>
            <a:r>
              <a:rPr lang="ko-KR" altLang="en-US" dirty="0"/>
              <a:t>하고</a:t>
            </a:r>
            <a:r>
              <a:rPr lang="en-US" altLang="ko-KR" dirty="0"/>
              <a:t>, Thread1 </a:t>
            </a:r>
            <a:r>
              <a:rPr lang="ko-KR" altLang="en-US" dirty="0"/>
              <a:t>무한루프 실행 </a:t>
            </a:r>
            <a:r>
              <a:rPr lang="en-US" altLang="ko-KR" dirty="0"/>
              <a:t>(</a:t>
            </a:r>
            <a:r>
              <a:rPr lang="ko-KR" altLang="en-US" dirty="0"/>
              <a:t>다시 </a:t>
            </a:r>
            <a:r>
              <a:rPr lang="en-US" altLang="ko-KR" dirty="0"/>
              <a:t>200ms)</a:t>
            </a:r>
          </a:p>
          <a:p>
            <a:endParaRPr lang="en-US" altLang="ko-KR" dirty="0"/>
          </a:p>
          <a:p>
            <a:r>
              <a:rPr lang="en-US" altLang="ko-KR" dirty="0" err="1"/>
              <a:t>osThreadSuspend</a:t>
            </a:r>
            <a:r>
              <a:rPr lang="en-US" altLang="ko-KR" dirty="0"/>
              <a:t>(NULL)</a:t>
            </a:r>
            <a:r>
              <a:rPr lang="ko-KR" altLang="en-US" dirty="0"/>
              <a:t>에서 </a:t>
            </a:r>
            <a:r>
              <a:rPr lang="en-US" altLang="ko-KR" dirty="0"/>
              <a:t>NULL</a:t>
            </a:r>
            <a:r>
              <a:rPr lang="ko-KR" altLang="en-US" dirty="0"/>
              <a:t>은 자기자신을 나타냄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Thread </a:t>
            </a:r>
            <a:r>
              <a:rPr lang="ko-KR" altLang="en-US" dirty="0"/>
              <a:t>사이에 </a:t>
            </a:r>
            <a:r>
              <a:rPr lang="en-US" altLang="ko-KR" dirty="0"/>
              <a:t>tick</a:t>
            </a:r>
            <a:r>
              <a:rPr lang="ko-KR" altLang="en-US" dirty="0"/>
              <a:t>으로 </a:t>
            </a:r>
            <a:r>
              <a:rPr lang="en-US" altLang="ko-KR" dirty="0"/>
              <a:t>1ms</a:t>
            </a:r>
            <a:r>
              <a:rPr lang="ko-KR" altLang="en-US" dirty="0"/>
              <a:t>마다 시스템 상태 확인 </a:t>
            </a:r>
            <a:r>
              <a:rPr lang="en-US" altLang="ko-KR" dirty="0"/>
              <a:t>(1</a:t>
            </a:r>
            <a:r>
              <a:rPr lang="ko-KR" altLang="en-US" dirty="0" err="1"/>
              <a:t>초동안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번의 </a:t>
            </a:r>
            <a:r>
              <a:rPr lang="en-US" altLang="ko-KR" dirty="0"/>
              <a:t>tick </a:t>
            </a:r>
            <a:r>
              <a:rPr lang="ko-KR" altLang="en-US" dirty="0"/>
              <a:t>발생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count</a:t>
            </a:r>
            <a:r>
              <a:rPr lang="ko-KR" altLang="en-US" dirty="0"/>
              <a:t>값</a:t>
            </a:r>
            <a:r>
              <a:rPr lang="en-US" altLang="ko-KR" dirty="0"/>
              <a:t>= tick + 10000ms(10</a:t>
            </a:r>
            <a:r>
              <a:rPr lang="ko-KR" altLang="en-US" dirty="0"/>
              <a:t>초</a:t>
            </a:r>
            <a:r>
              <a:rPr lang="en-US" altLang="ko-KR" dirty="0"/>
              <a:t>) </a:t>
            </a:r>
            <a:r>
              <a:rPr lang="ko-KR" altLang="en-US" dirty="0"/>
              <a:t>이고 이후 </a:t>
            </a:r>
            <a:r>
              <a:rPr lang="en-US" altLang="ko-KR" dirty="0"/>
              <a:t>Suspend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11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2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87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/>
              <a:t>Include: </a:t>
            </a:r>
            <a:r>
              <a:rPr lang="ko-KR" altLang="en-US" sz="1200" dirty="0"/>
              <a:t>제조사에서 </a:t>
            </a:r>
            <a:r>
              <a:rPr lang="en-US" altLang="ko-KR" sz="1200" dirty="0" err="1"/>
              <a:t>inclulde</a:t>
            </a:r>
            <a:r>
              <a:rPr lang="en-US" altLang="ko-KR" sz="1200" dirty="0"/>
              <a:t> </a:t>
            </a:r>
            <a:r>
              <a:rPr lang="ko-KR" altLang="en-US" sz="1200" dirty="0"/>
              <a:t>소스파일 제공 </a:t>
            </a:r>
            <a:r>
              <a:rPr lang="en-US" altLang="ko-KR" sz="1200" dirty="0"/>
              <a:t>(Read-only)</a:t>
            </a:r>
          </a:p>
          <a:p>
            <a:pPr algn="l"/>
            <a:r>
              <a:rPr lang="en-US" altLang="ko-KR" sz="1200" dirty="0"/>
              <a:t>Startup: </a:t>
            </a:r>
            <a:r>
              <a:rPr lang="ko-KR" altLang="en-US" sz="1200" dirty="0"/>
              <a:t>부트로드와 같은 제조사 제공 소스파일 </a:t>
            </a:r>
            <a:r>
              <a:rPr lang="en-US" altLang="ko-KR" sz="1200" dirty="0"/>
              <a:t>(Read-only)</a:t>
            </a:r>
          </a:p>
          <a:p>
            <a:pPr algn="l"/>
            <a:r>
              <a:rPr lang="en-US" altLang="ko-KR" sz="1200" dirty="0"/>
              <a:t>Drivers : </a:t>
            </a:r>
            <a:r>
              <a:rPr lang="ko-KR" altLang="en-US" sz="1200" dirty="0"/>
              <a:t>제조사 제공 소스파일 </a:t>
            </a:r>
            <a:r>
              <a:rPr lang="en-US" altLang="ko-KR" sz="1200" dirty="0"/>
              <a:t>(Read-only)</a:t>
            </a:r>
          </a:p>
          <a:p>
            <a:pPr algn="l"/>
            <a:r>
              <a:rPr lang="en-US" altLang="ko-KR" sz="1200" dirty="0" err="1"/>
              <a:t>Src</a:t>
            </a:r>
            <a:r>
              <a:rPr lang="en-US" altLang="ko-KR" sz="1200" dirty="0"/>
              <a:t> : User </a:t>
            </a:r>
            <a:r>
              <a:rPr lang="ko-KR" altLang="en-US" sz="1200" dirty="0"/>
              <a:t>코딩</a:t>
            </a:r>
            <a:endParaRPr lang="en-US" altLang="ko-KR" sz="1200" dirty="0"/>
          </a:p>
          <a:p>
            <a:pPr algn="l"/>
            <a:r>
              <a:rPr lang="en-US" altLang="ko-KR" sz="1200" dirty="0" err="1"/>
              <a:t>FreeRTOS</a:t>
            </a:r>
            <a:r>
              <a:rPr lang="en-US" altLang="ko-KR" sz="1200" dirty="0"/>
              <a:t>: RTOS </a:t>
            </a:r>
            <a:r>
              <a:rPr lang="ko-KR" altLang="en-US" sz="1200" dirty="0"/>
              <a:t>소스파일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OpenSource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791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STM32CubeIDE(</a:t>
            </a:r>
            <a:r>
              <a:rPr lang="ko-KR" altLang="en-US" dirty="0"/>
              <a:t>아이디이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74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6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96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28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71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undersoft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undersoft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2024/5/9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 descr="표지 복사">
            <a:extLst>
              <a:ext uri="{FF2B5EF4-FFF2-40B4-BE49-F238E27FC236}">
                <a16:creationId xmlns:a16="http://schemas.microsoft.com/office/drawing/2014/main" id="{3FD40C11-3A4E-4B4C-9F53-2EBFF0985A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34"/>
          <a:stretch>
            <a:fillRect/>
          </a:stretch>
        </p:blipFill>
        <p:spPr bwMode="auto">
          <a:xfrm>
            <a:off x="268757" y="884117"/>
            <a:ext cx="9614666" cy="457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7BE950A0-F518-4912-8DA5-B316D8B931C2}"/>
              </a:ext>
            </a:extLst>
          </p:cNvPr>
          <p:cNvSpPr txBox="1">
            <a:spLocks/>
          </p:cNvSpPr>
          <p:nvPr userDrawn="1"/>
        </p:nvSpPr>
        <p:spPr>
          <a:xfrm>
            <a:off x="486847" y="6574819"/>
            <a:ext cx="2743200" cy="22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99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2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1" i="0" u="none" strike="noStrike" cap="none" spc="0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Arial" panose="020B0604020202020204" pitchFamily="34" charset="0"/>
                <a:ea typeface="Roboto Regular"/>
                <a:cs typeface="Arial" panose="020B0604020202020204" pitchFamily="34" charset="0"/>
                <a:sym typeface="Roboto Regular"/>
              </a:defRPr>
            </a:lvl1pPr>
            <a:lvl2pPr marL="0" marR="0" indent="17653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marR="0" indent="35242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marR="0" indent="52895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marR="0" indent="70548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0" marR="0" indent="88138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0" marR="0" indent="105791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0" marR="0" indent="123444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0" marR="0" indent="141033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fld id="{00E7F80F-38D1-4A33-9371-5F0A904D4579}" type="datetime1">
              <a:rPr lang="zh-CN" altLang="en-US" smtClean="0"/>
              <a:pPr/>
              <a:t>2024/5/9</a:t>
            </a:fld>
            <a:endParaRPr 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01350A33-3B73-4F02-BA83-3C2CF55024CA}"/>
              </a:ext>
            </a:extLst>
          </p:cNvPr>
          <p:cNvSpPr txBox="1">
            <a:spLocks/>
          </p:cNvSpPr>
          <p:nvPr userDrawn="1"/>
        </p:nvSpPr>
        <p:spPr>
          <a:xfrm>
            <a:off x="4181856" y="6583131"/>
            <a:ext cx="41148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99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2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1" i="0" u="none" strike="noStrike" cap="none" spc="0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Arial" panose="020B0604020202020204" pitchFamily="34" charset="0"/>
                <a:ea typeface="Roboto Regular"/>
                <a:cs typeface="Arial" panose="020B0604020202020204" pitchFamily="34" charset="0"/>
                <a:sym typeface="Roboto Regular"/>
              </a:defRPr>
            </a:lvl1pPr>
            <a:lvl2pPr marL="0" marR="0" indent="17653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marR="0" indent="35242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marR="0" indent="52895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marR="0" indent="70548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0" marR="0" indent="88138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0" marR="0" indent="105791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0" marR="0" indent="123444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0" marR="0" indent="141033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r>
              <a:rPr lang="en-US"/>
              <a:t>THUNDERSOFT CONFIDENTIAL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1A386670-FB08-48F4-8608-71FD04EF5E7E}"/>
              </a:ext>
            </a:extLst>
          </p:cNvPr>
          <p:cNvSpPr txBox="1">
            <a:spLocks/>
          </p:cNvSpPr>
          <p:nvPr userDrawn="1"/>
        </p:nvSpPr>
        <p:spPr>
          <a:xfrm>
            <a:off x="9270629" y="6574819"/>
            <a:ext cx="27432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99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2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1" i="0" u="none" strike="noStrike" cap="none" spc="0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Arial" panose="020B0604020202020204" pitchFamily="34" charset="0"/>
                <a:ea typeface="Roboto Regular"/>
                <a:cs typeface="Arial" panose="020B0604020202020204" pitchFamily="34" charset="0"/>
                <a:sym typeface="Roboto Regular"/>
              </a:defRPr>
            </a:lvl1pPr>
            <a:lvl2pPr marL="0" marR="0" indent="17653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marR="0" indent="35242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marR="0" indent="52895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marR="0" indent="70548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0" marR="0" indent="88138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0" marR="0" indent="105791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0" marR="0" indent="123444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0" marR="0" indent="141033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fld id="{EC6BA26A-35B3-4B0A-9C09-1956B9A65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ner-3.png"/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4396469" y="0"/>
            <a:ext cx="7795532" cy="6858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457" y="1580308"/>
            <a:ext cx="7769831" cy="995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457" y="2741954"/>
            <a:ext cx="7769831" cy="11918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12" name="Rectangle 6"/>
          <p:cNvSpPr/>
          <p:nvPr userDrawn="1"/>
        </p:nvSpPr>
        <p:spPr bwMode="auto">
          <a:xfrm>
            <a:off x="-1" y="6510009"/>
            <a:ext cx="7978273" cy="28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9370" algn="l">
              <a:lnSpc>
                <a:spcPct val="13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宋体" pitchFamily="2" charset="-122"/>
                <a:cs typeface="Tahoma" panose="020B0604030504040204"/>
                <a:sym typeface="Arial Bold" charset="0"/>
              </a:rPr>
              <a:t>  Copyright Thunder Software Technology Co., Ltd. 2008-2021  All right reserved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宋体" pitchFamily="2" charset="-122"/>
              <a:cs typeface="Tahoma" panose="020B0604030504040204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7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C312-6147-4FF2-8DB4-2908E5D3CC80}" type="datetime1">
              <a:rPr lang="zh-CN" altLang="en-US" smtClean="0"/>
              <a:t>2024/5/9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THUNDERSOFT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7373" y="6550435"/>
            <a:ext cx="2743200" cy="220923"/>
          </a:xfrm>
          <a:prstGeom prst="rect">
            <a:avLst/>
          </a:prstGeom>
        </p:spPr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36000" y="105629"/>
            <a:ext cx="10041776" cy="707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36001" y="1008000"/>
            <a:ext cx="11526983" cy="54499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800"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70129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7C0F-70C7-4FF3-AF86-76C40A9A5390}" type="datetime1">
              <a:rPr lang="zh-CN" altLang="en-US" smtClean="0"/>
              <a:t>2024/5/9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27373" y="6550435"/>
            <a:ext cx="2743200" cy="220923"/>
          </a:xfrm>
          <a:prstGeom prst="rect">
            <a:avLst/>
          </a:prstGeom>
        </p:spPr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2508" y="105629"/>
            <a:ext cx="10041776" cy="707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38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8DCF-F42E-41FC-88F5-DD5505D0D4FA}" type="datetime1">
              <a:rPr lang="zh-CN" altLang="en-US" smtClean="0"/>
              <a:t>2024/5/9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27373" y="6550435"/>
            <a:ext cx="2743200" cy="220923"/>
          </a:xfrm>
          <a:prstGeom prst="rect">
            <a:avLst/>
          </a:prstGeom>
        </p:spPr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14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6211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472248"/>
            <a:ext cx="10515600" cy="16174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2024/5/9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7373" y="6550435"/>
            <a:ext cx="2743200" cy="220923"/>
          </a:xfrm>
          <a:prstGeom prst="rect">
            <a:avLst/>
          </a:prstGeom>
        </p:spPr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4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F45-5A75-423A-90B6-AD7D49B37323}" type="datetime1">
              <a:rPr lang="zh-CN" altLang="en-US" smtClean="0"/>
              <a:t>2024/5/9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27373" y="6550435"/>
            <a:ext cx="2743200" cy="220923"/>
          </a:xfrm>
          <a:prstGeom prst="rect">
            <a:avLst/>
          </a:prstGeom>
        </p:spPr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2508" y="105629"/>
            <a:ext cx="10041776" cy="70721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44282" y="1008001"/>
            <a:ext cx="5586153" cy="5431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b="0" i="0" baseline="0" smtClean="0"/>
            </a:lvl1pPr>
            <a:lvl2pPr>
              <a:defRPr lang="zh-CN" altLang="en-US" b="0" i="0" baseline="0" smtClean="0"/>
            </a:lvl2pPr>
            <a:lvl3pPr>
              <a:defRPr lang="zh-CN" altLang="en-US" sz="1400" b="0" i="0" baseline="0" smtClean="0"/>
            </a:lvl3pPr>
            <a:lvl4pPr>
              <a:defRPr lang="zh-CN" altLang="en-US" b="0" i="0" baseline="0" smtClean="0"/>
            </a:lvl4pPr>
            <a:lvl5pPr>
              <a:defRPr lang="en-US" b="0" i="0" baseline="0" dirty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007332" y="1008000"/>
            <a:ext cx="5863243" cy="5431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b="0" baseline="0" smtClean="0"/>
            </a:lvl1pPr>
            <a:lvl2pPr>
              <a:defRPr lang="zh-CN" altLang="en-US" baseline="0" smtClean="0"/>
            </a:lvl2pPr>
            <a:lvl3pPr>
              <a:defRPr lang="zh-CN" altLang="en-US" sz="1400" baseline="0" smtClean="0"/>
            </a:lvl3pPr>
            <a:lvl4pPr>
              <a:defRPr lang="zh-CN" altLang="en-US" baseline="0" smtClean="0"/>
            </a:lvl4pPr>
            <a:lvl5pPr>
              <a:defRPr lang="en-US" b="0" i="0" baseline="0" dirty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51164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nner-3.png"/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-1" y="0"/>
            <a:ext cx="12192001" cy="6858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54A4-291C-4F67-8592-0020917B3837}" type="datetime1">
              <a:rPr lang="zh-CN" altLang="en-US" smtClean="0"/>
              <a:t>2024/5/9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27373" y="6550435"/>
            <a:ext cx="2743200" cy="220923"/>
          </a:xfrm>
          <a:prstGeom prst="rect">
            <a:avLst/>
          </a:prstGeom>
        </p:spPr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2"/>
          <p:cNvSpPr txBox="1"/>
          <p:nvPr userDrawn="1"/>
        </p:nvSpPr>
        <p:spPr>
          <a:xfrm>
            <a:off x="7925319" y="4229201"/>
            <a:ext cx="367770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Website: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1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3"/>
              </a:rPr>
              <a:t>http://www.thundersoft.com/</a:t>
            </a:r>
            <a:endParaRPr lang="en-US" altLang="zh-CN" sz="11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Contact us: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biz@thundersoft.com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+86-10-62662686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Address:</a:t>
            </a:r>
          </a:p>
          <a:p>
            <a:pPr marL="26670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 Floor, </a:t>
            </a:r>
            <a:r>
              <a:rPr lang="en-US" sz="110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Taixiang</a:t>
            </a: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Building</a:t>
            </a:r>
          </a:p>
          <a:p>
            <a:pPr marL="26670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1A# </a:t>
            </a:r>
            <a:r>
              <a:rPr lang="en-US" sz="110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Longxiang</a:t>
            </a: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Road </a:t>
            </a:r>
            <a:r>
              <a:rPr lang="en-US" sz="110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Haidian</a:t>
            </a: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District, Beijing, China</a:t>
            </a:r>
          </a:p>
          <a:p>
            <a:pPr marL="26670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100191</a:t>
            </a:r>
            <a:endParaRPr lang="en-US" altLang="zh-CN" sz="11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14" y="4522504"/>
            <a:ext cx="1537053" cy="153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/>
          <p:nvPr userDrawn="1"/>
        </p:nvSpPr>
        <p:spPr>
          <a:xfrm>
            <a:off x="2114553" y="2505078"/>
            <a:ext cx="5050367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cap="none" spc="0">
                <a:ln w="22225">
                  <a:noFill/>
                  <a:prstDash val="solid"/>
                </a:ln>
                <a:gradFill flip="none" rotWithShape="1"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6600" b="1" i="1" cap="none" spc="0">
              <a:ln w="22225">
                <a:noFill/>
                <a:prstDash val="solid"/>
              </a:ln>
              <a:gradFill flip="none" rotWithShape="1">
                <a:gsLst>
                  <a:gs pos="100000">
                    <a:schemeClr val="accent2"/>
                  </a:gs>
                  <a:gs pos="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7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2CF510-8DB5-41BC-A4C2-8477523FAFDF}"/>
              </a:ext>
            </a:extLst>
          </p:cNvPr>
          <p:cNvSpPr/>
          <p:nvPr userDrawn="1"/>
        </p:nvSpPr>
        <p:spPr>
          <a:xfrm>
            <a:off x="7177177" y="0"/>
            <a:ext cx="3416061" cy="496018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1"/>
          <p:cNvGrpSpPr/>
          <p:nvPr/>
        </p:nvGrpSpPr>
        <p:grpSpPr>
          <a:xfrm>
            <a:off x="-2" y="-337934"/>
            <a:ext cx="12192003" cy="7195936"/>
            <a:chOff x="-1" y="-418064"/>
            <a:chExt cx="24384005" cy="14391869"/>
          </a:xfrm>
        </p:grpSpPr>
        <p:pic>
          <p:nvPicPr>
            <p:cNvPr id="16" name="stori160100328-small-filtered.jpeg" descr="stori160100328-small-filtered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257800"/>
              <a:ext cx="17431197" cy="1371600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7" name="Shape 17"/>
            <p:cNvSpPr/>
            <p:nvPr/>
          </p:nvSpPr>
          <p:spPr>
            <a:xfrm rot="10800000">
              <a:off x="4986227" y="257801"/>
              <a:ext cx="19397777" cy="1371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4704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8" name="Shape 18"/>
            <p:cNvSpPr/>
            <p:nvPr/>
          </p:nvSpPr>
          <p:spPr>
            <a:xfrm rot="17665809">
              <a:off x="2885366" y="5323724"/>
              <a:ext cx="12076208" cy="592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08"/>
                  </a:moveTo>
                  <a:lnTo>
                    <a:pt x="21098" y="0"/>
                  </a:lnTo>
                  <a:lnTo>
                    <a:pt x="21600" y="21600"/>
                  </a:lnTo>
                  <a:lnTo>
                    <a:pt x="211" y="10356"/>
                  </a:lnTo>
                  <a:lnTo>
                    <a:pt x="0" y="80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51001"/>
                </a:gs>
                <a:gs pos="100000">
                  <a:schemeClr val="accent5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17272046" y="12224071"/>
              <a:ext cx="6307490" cy="1027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71436" tIns="71436" rIns="71436" bIns="71436" numCol="1" anchor="ctr">
              <a:spAutoFit/>
            </a:bodyPr>
            <a:lstStyle/>
            <a:p>
              <a:pPr algn="r"/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Copyright 2008-20</a:t>
              </a:r>
              <a:r>
                <a: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22</a:t>
              </a:r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 Thunder Software Co., Ltd.</a:t>
              </a:r>
            </a:p>
            <a:p>
              <a:pPr algn="r"/>
              <a:r>
                <a:rPr kumimoji="0" lang="en-US" sz="1200" b="0" i="0" u="none" strike="noStrike" cap="none" spc="0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Thundersoft</a:t>
              </a:r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 Confidential</a:t>
              </a:r>
            </a:p>
          </p:txBody>
        </p:sp>
        <p:pic>
          <p:nvPicPr>
            <p:cNvPr id="19" name="ts-logo-400.png" descr="ts-logo-40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36602" y="894157"/>
              <a:ext cx="5080002" cy="76200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7627D0-5887-4747-B797-6BA34D7AE3CF}"/>
              </a:ext>
            </a:extLst>
          </p:cNvPr>
          <p:cNvSpPr/>
          <p:nvPr userDrawn="1"/>
        </p:nvSpPr>
        <p:spPr>
          <a:xfrm>
            <a:off x="6901132" y="2329132"/>
            <a:ext cx="2855343" cy="241539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403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ner-3.png"/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4396469" y="0"/>
            <a:ext cx="7795532" cy="6858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457" y="1580308"/>
            <a:ext cx="7769831" cy="995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457" y="2741954"/>
            <a:ext cx="7769831" cy="11918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12" name="Rectangle 6"/>
          <p:cNvSpPr/>
          <p:nvPr userDrawn="1"/>
        </p:nvSpPr>
        <p:spPr bwMode="auto">
          <a:xfrm>
            <a:off x="-1" y="6510009"/>
            <a:ext cx="7978273" cy="28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9370" algn="l">
              <a:lnSpc>
                <a:spcPct val="13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宋体" pitchFamily="2" charset="-122"/>
                <a:cs typeface="Tahoma" panose="020B0604030504040204"/>
                <a:sym typeface="Arial Bold" charset="0"/>
              </a:rPr>
              <a:t>  Copyright Thunder Software Technology Co., Ltd. 2008-2021  All right reserved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宋体" pitchFamily="2" charset="-122"/>
              <a:cs typeface="Tahoma" panose="020B0604030504040204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2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C312-6147-4FF2-8DB4-2908E5D3CC80}" type="datetime1">
              <a:rPr lang="zh-CN" altLang="en-US" smtClean="0"/>
              <a:t>2024/5/9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THUNDERSOFT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7373" y="6550435"/>
            <a:ext cx="2743200" cy="220923"/>
          </a:xfrm>
          <a:prstGeom prst="rect">
            <a:avLst/>
          </a:prstGeom>
        </p:spPr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36000" y="105629"/>
            <a:ext cx="10041776" cy="707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36001" y="1008000"/>
            <a:ext cx="11526983" cy="54499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800"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6736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7C0F-70C7-4FF3-AF86-76C40A9A5390}" type="datetime1">
              <a:rPr lang="zh-CN" altLang="en-US" smtClean="0"/>
              <a:t>2024/5/9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27373" y="6550435"/>
            <a:ext cx="2743200" cy="220923"/>
          </a:xfrm>
          <a:prstGeom prst="rect">
            <a:avLst/>
          </a:prstGeom>
        </p:spPr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2508" y="105629"/>
            <a:ext cx="10041776" cy="707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8DCF-F42E-41FC-88F5-DD5505D0D4FA}" type="datetime1">
              <a:rPr lang="zh-CN" altLang="en-US" smtClean="0"/>
              <a:t>2024/5/9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27373" y="6550435"/>
            <a:ext cx="2743200" cy="220923"/>
          </a:xfrm>
          <a:prstGeom prst="rect">
            <a:avLst/>
          </a:prstGeom>
        </p:spPr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0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6211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472248"/>
            <a:ext cx="10515600" cy="16174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2024/5/9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7373" y="6550435"/>
            <a:ext cx="2743200" cy="220923"/>
          </a:xfrm>
          <a:prstGeom prst="rect">
            <a:avLst/>
          </a:prstGeom>
        </p:spPr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2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F45-5A75-423A-90B6-AD7D49B37323}" type="datetime1">
              <a:rPr lang="zh-CN" altLang="en-US" smtClean="0"/>
              <a:t>2024/5/9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27373" y="6550435"/>
            <a:ext cx="2743200" cy="220923"/>
          </a:xfrm>
          <a:prstGeom prst="rect">
            <a:avLst/>
          </a:prstGeom>
        </p:spPr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2508" y="105629"/>
            <a:ext cx="10041776" cy="70721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44282" y="1008001"/>
            <a:ext cx="5586153" cy="5431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b="0" i="0" baseline="0" smtClean="0"/>
            </a:lvl1pPr>
            <a:lvl2pPr>
              <a:defRPr lang="zh-CN" altLang="en-US" b="0" i="0" baseline="0" smtClean="0"/>
            </a:lvl2pPr>
            <a:lvl3pPr>
              <a:defRPr lang="zh-CN" altLang="en-US" sz="1400" b="0" i="0" baseline="0" smtClean="0"/>
            </a:lvl3pPr>
            <a:lvl4pPr>
              <a:defRPr lang="zh-CN" altLang="en-US" b="0" i="0" baseline="0" smtClean="0"/>
            </a:lvl4pPr>
            <a:lvl5pPr>
              <a:defRPr lang="en-US" b="0" i="0" baseline="0" dirty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007332" y="1008000"/>
            <a:ext cx="5863243" cy="5431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b="0" baseline="0" smtClean="0"/>
            </a:lvl1pPr>
            <a:lvl2pPr>
              <a:defRPr lang="zh-CN" altLang="en-US" baseline="0" smtClean="0"/>
            </a:lvl2pPr>
            <a:lvl3pPr>
              <a:defRPr lang="zh-CN" altLang="en-US" sz="1400" baseline="0" smtClean="0"/>
            </a:lvl3pPr>
            <a:lvl4pPr>
              <a:defRPr lang="zh-CN" altLang="en-US" baseline="0" smtClean="0"/>
            </a:lvl4pPr>
            <a:lvl5pPr>
              <a:defRPr lang="en-US" b="0" i="0" baseline="0" dirty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2390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nner-3.png"/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-1" y="0"/>
            <a:ext cx="12192001" cy="6858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54A4-291C-4F67-8592-0020917B3837}" type="datetime1">
              <a:rPr lang="zh-CN" altLang="en-US" smtClean="0"/>
              <a:t>2024/5/9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27373" y="6550435"/>
            <a:ext cx="2743200" cy="220923"/>
          </a:xfrm>
          <a:prstGeom prst="rect">
            <a:avLst/>
          </a:prstGeom>
        </p:spPr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2"/>
          <p:cNvSpPr txBox="1"/>
          <p:nvPr userDrawn="1"/>
        </p:nvSpPr>
        <p:spPr>
          <a:xfrm>
            <a:off x="7925319" y="4229201"/>
            <a:ext cx="367770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Website: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1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3"/>
              </a:rPr>
              <a:t>http://www.thundersoft.com/</a:t>
            </a:r>
            <a:endParaRPr lang="en-US" altLang="zh-CN" sz="11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Contact us: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biz@thundersoft.com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+86-10-62662686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Address:</a:t>
            </a:r>
          </a:p>
          <a:p>
            <a:pPr marL="26670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 Floor, </a:t>
            </a:r>
            <a:r>
              <a:rPr lang="en-US" sz="110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Taixiang</a:t>
            </a: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Building</a:t>
            </a:r>
          </a:p>
          <a:p>
            <a:pPr marL="26670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1A# </a:t>
            </a:r>
            <a:r>
              <a:rPr lang="en-US" sz="110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Longxiang</a:t>
            </a: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Road </a:t>
            </a:r>
            <a:r>
              <a:rPr lang="en-US" sz="110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Haidian</a:t>
            </a: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District, Beijing, China</a:t>
            </a:r>
          </a:p>
          <a:p>
            <a:pPr marL="26670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100191</a:t>
            </a:r>
            <a:endParaRPr lang="en-US" altLang="zh-CN" sz="11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14" y="4522504"/>
            <a:ext cx="1537053" cy="153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/>
          <p:nvPr userDrawn="1"/>
        </p:nvSpPr>
        <p:spPr>
          <a:xfrm>
            <a:off x="2114553" y="2505078"/>
            <a:ext cx="5050367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cap="none" spc="0">
                <a:ln w="22225">
                  <a:noFill/>
                  <a:prstDash val="solid"/>
                </a:ln>
                <a:gradFill flip="none" rotWithShape="1"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6600" b="1" i="1" cap="none" spc="0">
              <a:ln w="22225">
                <a:noFill/>
                <a:prstDash val="solid"/>
              </a:ln>
              <a:gradFill flip="none" rotWithShape="1">
                <a:gsLst>
                  <a:gs pos="100000">
                    <a:schemeClr val="accent2"/>
                  </a:gs>
                  <a:gs pos="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23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1" y="1"/>
            <a:ext cx="2316480" cy="198361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591" y="6550435"/>
            <a:ext cx="2743200" cy="22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DBE3B7-7425-4070-9453-195A29CCCC27}" type="datetime1">
              <a:rPr lang="zh-CN" altLang="en-US" smtClean="0"/>
              <a:t>2024/5/9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58747"/>
            <a:ext cx="41148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7373" y="6550435"/>
            <a:ext cx="27432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98747" y="207237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600" b="1" kern="1200" baseline="0" dirty="0">
          <a:solidFill>
            <a:srgbClr val="C00000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" panose="05000000000000000000" pitchFamily="2" charset="2"/>
        <a:buChar char="v"/>
        <a:defRPr lang="zh-CN" altLang="en-US" sz="2000" b="1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lang="en-US" altLang="zh-CN" sz="18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lang="en-US" altLang="zh-CN" sz="16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Tx/>
        <a:buChar char="-"/>
        <a:defRPr lang="zh-CN" altLang="en-US" sz="12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1" y="1"/>
            <a:ext cx="2316480" cy="198361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591" y="6550435"/>
            <a:ext cx="2743200" cy="22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DBE3B7-7425-4070-9453-195A29CCCC27}" type="datetime1">
              <a:rPr lang="zh-CN" altLang="en-US" smtClean="0"/>
              <a:t>2024/5/9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58747"/>
            <a:ext cx="41148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THUNDERSOFT CONFIDENTIAL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32508" y="105629"/>
            <a:ext cx="10041776" cy="707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343591" y="1008000"/>
            <a:ext cx="11526983" cy="544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3"/>
            <a:endParaRPr lang="zh-CN" altLang="en-US"/>
          </a:p>
        </p:txBody>
      </p:sp>
      <p:pic>
        <p:nvPicPr>
          <p:cNvPr id="8" name="Picture 2"/>
          <p:cNvPicPr>
            <a:picLocks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9898747" y="207237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604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600" b="1" kern="1200" baseline="0" dirty="0">
          <a:solidFill>
            <a:srgbClr val="C00000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" panose="05000000000000000000" pitchFamily="2" charset="2"/>
        <a:buChar char="v"/>
        <a:defRPr lang="zh-CN" altLang="en-US" sz="2000" b="1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lang="en-US" altLang="zh-CN" sz="18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lang="en-US" altLang="zh-CN" sz="16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Tx/>
        <a:buChar char="-"/>
        <a:defRPr lang="zh-CN" altLang="en-US" sz="12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1" y="1"/>
            <a:ext cx="2316480" cy="198361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591" y="6550435"/>
            <a:ext cx="2743200" cy="22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DBE3B7-7425-4070-9453-195A29CCCC27}" type="datetime1">
              <a:rPr lang="zh-CN" altLang="en-US" smtClean="0"/>
              <a:t>2024/5/9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58747"/>
            <a:ext cx="41148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THUNDERSOFT CONFIDENTIAL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32508" y="105629"/>
            <a:ext cx="10041776" cy="707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343591" y="1008000"/>
            <a:ext cx="11526983" cy="544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3"/>
            <a:endParaRPr lang="zh-CN" altLang="en-US"/>
          </a:p>
        </p:txBody>
      </p:sp>
      <p:pic>
        <p:nvPicPr>
          <p:cNvPr id="8" name="Picture 2"/>
          <p:cNvPicPr>
            <a:picLocks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9898747" y="207237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295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600" b="1" kern="1200" baseline="0" dirty="0">
          <a:solidFill>
            <a:srgbClr val="C00000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" panose="05000000000000000000" pitchFamily="2" charset="2"/>
        <a:buChar char="v"/>
        <a:defRPr lang="zh-CN" altLang="en-US" sz="2000" b="1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lang="en-US" altLang="zh-CN" sz="18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lang="en-US" altLang="zh-CN" sz="16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Tx/>
        <a:buChar char="-"/>
        <a:defRPr lang="zh-CN" altLang="en-US" sz="12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90"/>
          <p:cNvSpPr txBox="1"/>
          <p:nvPr/>
        </p:nvSpPr>
        <p:spPr>
          <a:xfrm>
            <a:off x="3886201" y="2945070"/>
            <a:ext cx="8037989" cy="687687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>
            <a:lvl1pPr algn="r">
              <a:defRPr sz="10000">
                <a:solidFill>
                  <a:srgbClr val="313131"/>
                </a:solidFill>
                <a:latin typeface="Meiryo"/>
                <a:ea typeface="Meiryo"/>
                <a:cs typeface="Meiryo"/>
                <a:sym typeface="Meiryo"/>
              </a:defRPr>
            </a:lvl1pPr>
          </a:lstStyle>
          <a:p>
            <a:r>
              <a:rPr lang="ko-KR" altLang="en-US" sz="4000" err="1"/>
              <a:t>스마트엣지</a:t>
            </a:r>
            <a:r>
              <a:rPr lang="ko-KR" altLang="en-US" sz="4000"/>
              <a:t> 임베디드 </a:t>
            </a:r>
            <a:r>
              <a:rPr lang="en-US" altLang="ko-KR" sz="4000"/>
              <a:t>RTOS</a:t>
            </a:r>
            <a:endParaRPr lang="en-US" altLang="zh-CN" sz="4000"/>
          </a:p>
        </p:txBody>
      </p:sp>
      <p:sp>
        <p:nvSpPr>
          <p:cNvPr id="62" name="Shape 91"/>
          <p:cNvSpPr txBox="1"/>
          <p:nvPr/>
        </p:nvSpPr>
        <p:spPr>
          <a:xfrm>
            <a:off x="7965831" y="774113"/>
            <a:ext cx="3862102" cy="256800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>
            <a:lvl1pPr algn="r">
              <a:defRPr sz="2400">
                <a:latin typeface="Meiryo"/>
                <a:ea typeface="Meiryo"/>
                <a:cs typeface="Meiryo"/>
                <a:sym typeface="Meiryo"/>
              </a:defRPr>
            </a:lvl1pPr>
          </a:lstStyle>
          <a:p>
            <a:r>
              <a:rPr lang="en-US" altLang="zh-CN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Edge</a:t>
            </a:r>
            <a:r>
              <a:rPr lang="zh-CN" altLang="en-US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Computing</a:t>
            </a:r>
            <a:r>
              <a:rPr lang="zh-CN" altLang="en-US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&amp;</a:t>
            </a:r>
            <a:r>
              <a:rPr lang="zh-CN" altLang="en-US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On-Device</a:t>
            </a:r>
            <a:r>
              <a:rPr lang="zh-CN" altLang="en-US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AI</a:t>
            </a:r>
            <a:r>
              <a:rPr lang="zh-CN" altLang="en-US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Enabler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D3AD70-D510-2F0D-CE6A-074F50FFBC09}"/>
              </a:ext>
            </a:extLst>
          </p:cNvPr>
          <p:cNvSpPr/>
          <p:nvPr/>
        </p:nvSpPr>
        <p:spPr>
          <a:xfrm>
            <a:off x="9059264" y="4513792"/>
            <a:ext cx="2864926" cy="5487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>
                <a:solidFill>
                  <a:schemeClr val="tx1"/>
                </a:solidFill>
              </a:rPr>
              <a:t>2024.04.30</a:t>
            </a:r>
          </a:p>
          <a:p>
            <a:pPr algn="r"/>
            <a:r>
              <a:rPr lang="en-US" altLang="ko-KR" sz="2000">
                <a:solidFill>
                  <a:schemeClr val="tx1"/>
                </a:solidFill>
              </a:rPr>
              <a:t>Dean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Debugging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2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C09918-9B27-D0B9-497E-20CCDC3D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6" y="1184275"/>
            <a:ext cx="2313460" cy="153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007A3F70-39E6-982D-EBB8-D7F124AA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72" y="3052013"/>
            <a:ext cx="2313460" cy="10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3E3DC3E-823E-E604-7BC8-D56EAC3C4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95" b="28780"/>
          <a:stretch/>
        </p:blipFill>
        <p:spPr bwMode="auto">
          <a:xfrm>
            <a:off x="3405187" y="1184275"/>
            <a:ext cx="6209330" cy="446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92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en-US" altLang="ko-KR" sz="28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FreeRTOS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CMSIS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분석 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Thread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2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12E226-BC3D-C970-92EF-2A2664683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02" y="1147223"/>
            <a:ext cx="5153025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98A447-BBC0-3871-5016-85F5D19D8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6039"/>
          <a:stretch/>
        </p:blipFill>
        <p:spPr>
          <a:xfrm>
            <a:off x="226502" y="1754150"/>
            <a:ext cx="4981575" cy="662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FB70AB-4D42-DFEB-C947-9C83DFAE2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02" y="2416432"/>
            <a:ext cx="5939160" cy="1304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469D38-BDB1-95E1-2ECC-9C0AD550F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613" y="1147223"/>
            <a:ext cx="5725513" cy="46777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B63B2B0-7453-3738-A761-47ACD3B803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6613" y="5922686"/>
            <a:ext cx="1571625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E05562-0AAA-C2F0-3214-8D2CB39FE8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922" y="3801761"/>
            <a:ext cx="3634307" cy="1536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1D7790-197A-3287-3723-9A860D2F6D44}"/>
              </a:ext>
            </a:extLst>
          </p:cNvPr>
          <p:cNvSpPr/>
          <p:nvPr/>
        </p:nvSpPr>
        <p:spPr>
          <a:xfrm>
            <a:off x="720640" y="1341888"/>
            <a:ext cx="806319" cy="178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229829-E964-CE6E-CFEF-9D6BEE2C452F}"/>
              </a:ext>
            </a:extLst>
          </p:cNvPr>
          <p:cNvSpPr/>
          <p:nvPr/>
        </p:nvSpPr>
        <p:spPr>
          <a:xfrm>
            <a:off x="1223878" y="1948259"/>
            <a:ext cx="773597" cy="200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92ABA3-9B57-DEBA-DDE1-254D345DC95B}"/>
              </a:ext>
            </a:extLst>
          </p:cNvPr>
          <p:cNvSpPr/>
          <p:nvPr/>
        </p:nvSpPr>
        <p:spPr>
          <a:xfrm>
            <a:off x="2399854" y="1341888"/>
            <a:ext cx="1124581" cy="1782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7478AF-BF9C-0494-9B69-8FEADEEA3EA5}"/>
              </a:ext>
            </a:extLst>
          </p:cNvPr>
          <p:cNvSpPr/>
          <p:nvPr/>
        </p:nvSpPr>
        <p:spPr>
          <a:xfrm>
            <a:off x="785598" y="3922024"/>
            <a:ext cx="901160" cy="19721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59D704-05A4-4052-150B-2AC52AB4282B}"/>
              </a:ext>
            </a:extLst>
          </p:cNvPr>
          <p:cNvSpPr/>
          <p:nvPr/>
        </p:nvSpPr>
        <p:spPr>
          <a:xfrm>
            <a:off x="2071501" y="1511727"/>
            <a:ext cx="982417" cy="17820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224352-2234-F6A9-E6EF-2B2E5F20424D}"/>
              </a:ext>
            </a:extLst>
          </p:cNvPr>
          <p:cNvSpPr/>
          <p:nvPr/>
        </p:nvSpPr>
        <p:spPr>
          <a:xfrm>
            <a:off x="7105250" y="2166464"/>
            <a:ext cx="840265" cy="1683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3613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60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en-US" altLang="ko-KR" sz="28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FreeRTOS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CMSIS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분석 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Resume &amp; Suspend 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DAF6C9-0CF8-F717-19A3-8A628287E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65" y="1687645"/>
            <a:ext cx="7732112" cy="30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2" y="325609"/>
            <a:ext cx="964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en-US" altLang="ko-KR" sz="28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FreeRTOS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CMSIS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분석 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Resume &amp; Suspend (2)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77F4D5-17AE-5DD9-2D70-BF501C222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" y="1011367"/>
            <a:ext cx="2689933" cy="12775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734F28A-8AAF-718A-1081-B2E3A4F8A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88" y="1011366"/>
            <a:ext cx="3611739" cy="12775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A4A1843-2B1E-819D-FCE4-B5E0FBC1E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" y="2451444"/>
            <a:ext cx="4511228" cy="43361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75F7516-114D-0977-A6DC-130FD85F3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88" y="3429000"/>
            <a:ext cx="4814824" cy="33507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F20DBE47-30EE-5774-D54A-FD23830D5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151" y="2792113"/>
            <a:ext cx="2622494" cy="39954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30CBC7-4F42-5EAA-8151-F8F81462B7E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3055"/>
          <a:stretch/>
        </p:blipFill>
        <p:spPr>
          <a:xfrm>
            <a:off x="6489746" y="964405"/>
            <a:ext cx="3481568" cy="15638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E947647-7D14-BA23-2F4F-828A44453D06}"/>
              </a:ext>
            </a:extLst>
          </p:cNvPr>
          <p:cNvCxnSpPr>
            <a:cxnSpLocks/>
          </p:cNvCxnSpPr>
          <p:nvPr/>
        </p:nvCxnSpPr>
        <p:spPr>
          <a:xfrm flipV="1">
            <a:off x="2733288" y="2528265"/>
            <a:ext cx="4007146" cy="151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4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487" y="2938027"/>
            <a:ext cx="3145290" cy="7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472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/>
            </a:pPr>
            <a:r>
              <a:rPr lang="en-US" altLang="ko-KR" sz="28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History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CF03E-90F4-02B3-AD5D-C2BDDDC5B170}"/>
              </a:ext>
            </a:extLst>
          </p:cNvPr>
          <p:cNvSpPr txBox="1"/>
          <p:nvPr/>
        </p:nvSpPr>
        <p:spPr>
          <a:xfrm>
            <a:off x="257453" y="1154097"/>
            <a:ext cx="984533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1. RTOS (Multi Thread)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2. </a:t>
            </a:r>
            <a:r>
              <a:rPr lang="en-US" altLang="ko-KR" sz="2000" dirty="0" err="1">
                <a:latin typeface="+mj-ea"/>
                <a:ea typeface="+mj-ea"/>
              </a:rPr>
              <a:t>FreeRTOS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소스 구조</a:t>
            </a:r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14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3. CPU </a:t>
            </a:r>
            <a:r>
              <a:rPr lang="ko-KR" altLang="en-US" sz="2000" dirty="0">
                <a:latin typeface="+mj-ea"/>
                <a:ea typeface="+mj-ea"/>
              </a:rPr>
              <a:t>디바이스 설정</a:t>
            </a:r>
            <a:r>
              <a:rPr lang="en-US" altLang="ko-KR" sz="2000" dirty="0">
                <a:latin typeface="+mj-ea"/>
                <a:ea typeface="+mj-ea"/>
              </a:rPr>
              <a:t>(GUI)</a:t>
            </a:r>
          </a:p>
          <a:p>
            <a:pPr algn="l"/>
            <a:endParaRPr lang="en-US" altLang="ko-KR" sz="800" dirty="0">
              <a:latin typeface="+mj-ea"/>
              <a:ea typeface="+mj-ea"/>
            </a:endParaRPr>
          </a:p>
          <a:p>
            <a:pPr marL="228600" lvl="8" indent="-2286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Pinout &amp; Configuration</a:t>
            </a:r>
            <a:endParaRPr lang="en-US" altLang="ko-KR" sz="200" dirty="0">
              <a:latin typeface="+mj-ea"/>
              <a:ea typeface="+mj-ea"/>
            </a:endParaRPr>
          </a:p>
          <a:p>
            <a:pPr marL="228600" lvl="8" indent="-2286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Clock Configuration</a:t>
            </a:r>
            <a:endParaRPr lang="en-US" altLang="ko-KR" sz="200" dirty="0">
              <a:latin typeface="+mj-ea"/>
              <a:ea typeface="+mj-ea"/>
            </a:endParaRPr>
          </a:p>
          <a:p>
            <a:pPr marL="228600" lvl="8" indent="-2286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GPIO </a:t>
            </a:r>
            <a:r>
              <a:rPr lang="ko-KR" altLang="en-US" sz="2000" dirty="0">
                <a:latin typeface="+mj-ea"/>
                <a:ea typeface="+mj-ea"/>
              </a:rPr>
              <a:t>설정</a:t>
            </a:r>
            <a:endParaRPr lang="en-US" altLang="ko-KR" sz="200" dirty="0">
              <a:latin typeface="+mj-ea"/>
              <a:ea typeface="+mj-ea"/>
            </a:endParaRPr>
          </a:p>
          <a:p>
            <a:pPr marL="228600" lvl="8" indent="-2286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RTOS </a:t>
            </a:r>
            <a:r>
              <a:rPr lang="ko-KR" altLang="en-US" sz="2000" dirty="0">
                <a:latin typeface="+mj-ea"/>
                <a:ea typeface="+mj-ea"/>
              </a:rPr>
              <a:t>설정</a:t>
            </a:r>
            <a:endParaRPr lang="en-US" altLang="ko-KR" sz="200" dirty="0">
              <a:latin typeface="+mj-ea"/>
              <a:ea typeface="+mj-ea"/>
            </a:endParaRPr>
          </a:p>
          <a:p>
            <a:pPr marL="228600" lvl="8" indent="-2286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Timer</a:t>
            </a:r>
            <a:r>
              <a:rPr lang="ko-KR" altLang="en-US" sz="2000" dirty="0">
                <a:latin typeface="+mj-ea"/>
                <a:ea typeface="+mj-ea"/>
              </a:rPr>
              <a:t> 설정</a:t>
            </a:r>
            <a:endParaRPr lang="en-US" altLang="ko-KR" sz="2000" dirty="0">
              <a:latin typeface="+mj-ea"/>
              <a:ea typeface="+mj-ea"/>
            </a:endParaRPr>
          </a:p>
          <a:p>
            <a:pPr marL="228600" lvl="2" indent="-22860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4. Debugging </a:t>
            </a:r>
            <a:r>
              <a:rPr lang="ko-KR" altLang="en-US" sz="2000" dirty="0">
                <a:latin typeface="+mj-ea"/>
                <a:ea typeface="+mj-ea"/>
              </a:rPr>
              <a:t>방법</a:t>
            </a:r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1400" dirty="0">
              <a:latin typeface="+mj-ea"/>
              <a:ea typeface="+mj-ea"/>
            </a:endParaRPr>
          </a:p>
          <a:p>
            <a:pPr algn="l"/>
            <a:endParaRPr lang="en-US" altLang="ko-KR" sz="14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5. </a:t>
            </a:r>
            <a:r>
              <a:rPr lang="en-US" altLang="ko-KR" sz="2000" dirty="0" err="1">
                <a:solidFill>
                  <a:prstClr val="black"/>
                </a:solidFill>
                <a:latin typeface="+mj-ea"/>
                <a:ea typeface="+mj-ea"/>
              </a:rPr>
              <a:t>FreeRTOS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 CMSIS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코드 분석</a:t>
            </a:r>
            <a:endParaRPr lang="en-US" altLang="ko-KR" sz="2000" dirty="0">
              <a:solidFill>
                <a:prstClr val="black"/>
              </a:solidFill>
              <a:latin typeface="+mj-ea"/>
              <a:ea typeface="+mj-ea"/>
            </a:endParaRPr>
          </a:p>
          <a:p>
            <a:pPr algn="l"/>
            <a:endParaRPr lang="en-US" altLang="ko-KR" sz="800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Thread </a:t>
            </a:r>
            <a:r>
              <a:rPr lang="ko-KR" altLang="en-US" sz="2000" dirty="0">
                <a:latin typeface="+mj-ea"/>
                <a:ea typeface="+mj-ea"/>
              </a:rPr>
              <a:t>생성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Suspend &amp; Resume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008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RTOS (Multi Thread)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E5DD13-AC7B-224F-E2C0-2C9187EE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82" y="1329868"/>
            <a:ext cx="5305117" cy="25290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212A4E-9CD8-3E56-5F98-E3182E0AE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203" y="1329868"/>
            <a:ext cx="5305117" cy="31898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1819AB-A54C-F74F-3AE2-4563BA044568}"/>
              </a:ext>
            </a:extLst>
          </p:cNvPr>
          <p:cNvSpPr txBox="1"/>
          <p:nvPr/>
        </p:nvSpPr>
        <p:spPr>
          <a:xfrm>
            <a:off x="603680" y="3977846"/>
            <a:ext cx="8924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  <a:ea typeface="+mn-ea"/>
              </a:rPr>
              <a:t>Task(=Thread)</a:t>
            </a:r>
          </a:p>
          <a:p>
            <a:pPr algn="l"/>
            <a:r>
              <a:rPr lang="en-US" altLang="ko-KR" sz="1000" dirty="0" err="1">
                <a:latin typeface="+mn-ea"/>
                <a:ea typeface="+mn-ea"/>
              </a:rPr>
              <a:t>FreeRTOS</a:t>
            </a:r>
            <a:r>
              <a:rPr lang="ko-KR" altLang="en-US" sz="1000" dirty="0">
                <a:latin typeface="+mn-ea"/>
                <a:ea typeface="+mn-ea"/>
              </a:rPr>
              <a:t>에서 실행되는 가장 작은 단위의 코드 단위입니다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  <a:r>
              <a:rPr lang="ko-KR" altLang="en-US" sz="1000" dirty="0">
                <a:latin typeface="+mn-ea"/>
                <a:ea typeface="+mn-ea"/>
              </a:rPr>
              <a:t>일반적으로 </a:t>
            </a:r>
            <a:r>
              <a:rPr lang="en-US" altLang="ko-KR" sz="1000" dirty="0">
                <a:latin typeface="+mn-ea"/>
                <a:ea typeface="+mn-ea"/>
              </a:rPr>
              <a:t>Task</a:t>
            </a:r>
            <a:r>
              <a:rPr lang="ko-KR" altLang="en-US" sz="1000" dirty="0">
                <a:latin typeface="+mn-ea"/>
                <a:ea typeface="+mn-ea"/>
              </a:rPr>
              <a:t>는 </a:t>
            </a:r>
            <a:r>
              <a:rPr lang="en-US" altLang="ko-KR" sz="1000" dirty="0">
                <a:latin typeface="+mn-ea"/>
                <a:ea typeface="+mn-ea"/>
              </a:rPr>
              <a:t>Thread </a:t>
            </a:r>
            <a:r>
              <a:rPr lang="ko-KR" altLang="en-US" sz="1000" dirty="0">
                <a:latin typeface="+mn-ea"/>
                <a:ea typeface="+mn-ea"/>
              </a:rPr>
              <a:t>또는 </a:t>
            </a:r>
            <a:r>
              <a:rPr lang="en-US" altLang="ko-KR" sz="1000" dirty="0">
                <a:latin typeface="+mn-ea"/>
                <a:ea typeface="+mn-ea"/>
              </a:rPr>
              <a:t>Process</a:t>
            </a:r>
            <a:r>
              <a:rPr lang="ko-KR" altLang="en-US" sz="1000" dirty="0">
                <a:latin typeface="+mn-ea"/>
                <a:ea typeface="+mn-ea"/>
              </a:rPr>
              <a:t>에 해당합니다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algn="l"/>
            <a:r>
              <a:rPr lang="ko-KR" altLang="en-US" sz="1000" dirty="0">
                <a:latin typeface="+mn-ea"/>
                <a:ea typeface="+mn-ea"/>
              </a:rPr>
              <a:t>각 </a:t>
            </a:r>
            <a:r>
              <a:rPr lang="en-US" altLang="ko-KR" sz="1000" dirty="0">
                <a:latin typeface="+mn-ea"/>
                <a:ea typeface="+mn-ea"/>
              </a:rPr>
              <a:t>Task</a:t>
            </a:r>
            <a:r>
              <a:rPr lang="ko-KR" altLang="en-US" sz="1000" dirty="0">
                <a:latin typeface="+mn-ea"/>
                <a:ea typeface="+mn-ea"/>
              </a:rPr>
              <a:t>는 독립적인 실행 흐름을 가지며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자신만의 스택 공간을 </a:t>
            </a:r>
            <a:r>
              <a:rPr lang="ko-KR" altLang="en-US" sz="1000" dirty="0" err="1">
                <a:latin typeface="+mn-ea"/>
                <a:ea typeface="+mn-ea"/>
              </a:rPr>
              <a:t>할당받습니다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000" dirty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  <a:ea typeface="+mn-ea"/>
              </a:rPr>
              <a:t>Scheduling (</a:t>
            </a:r>
            <a:r>
              <a:rPr lang="ko-KR" altLang="en-US" sz="1000" dirty="0" err="1">
                <a:latin typeface="+mn-ea"/>
                <a:ea typeface="+mn-ea"/>
              </a:rPr>
              <a:t>스케쥴링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endParaRPr lang="ko-KR" altLang="en-US" sz="1000" dirty="0">
              <a:latin typeface="+mn-ea"/>
              <a:ea typeface="+mn-ea"/>
            </a:endParaRPr>
          </a:p>
          <a:p>
            <a:pPr algn="l"/>
            <a:r>
              <a:rPr lang="ko-KR" altLang="en-US" sz="1000" dirty="0">
                <a:latin typeface="+mn-ea"/>
                <a:ea typeface="+mn-ea"/>
              </a:rPr>
              <a:t>스케줄링은 운영 체제가 여러 작업 또는 </a:t>
            </a:r>
            <a:r>
              <a:rPr lang="en-US" altLang="ko-KR" sz="1000" dirty="0">
                <a:latin typeface="+mn-ea"/>
                <a:ea typeface="+mn-ea"/>
              </a:rPr>
              <a:t>Task</a:t>
            </a:r>
            <a:r>
              <a:rPr lang="ko-KR" altLang="en-US" sz="1000" dirty="0">
                <a:latin typeface="+mn-ea"/>
                <a:ea typeface="+mn-ea"/>
              </a:rPr>
              <a:t>를 실행하는 순서를 결정하는 것을 말합니다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algn="l"/>
            <a:r>
              <a:rPr lang="ko-KR" altLang="en-US" sz="1000" dirty="0">
                <a:latin typeface="+mn-ea"/>
                <a:ea typeface="+mn-ea"/>
              </a:rPr>
              <a:t>스케줄러는 각 </a:t>
            </a:r>
            <a:r>
              <a:rPr lang="en-US" altLang="ko-KR" sz="1000" dirty="0">
                <a:latin typeface="+mn-ea"/>
                <a:ea typeface="+mn-ea"/>
              </a:rPr>
              <a:t>Task</a:t>
            </a:r>
            <a:r>
              <a:rPr lang="ko-KR" altLang="en-US" sz="1000" dirty="0">
                <a:latin typeface="+mn-ea"/>
                <a:ea typeface="+mn-ea"/>
              </a:rPr>
              <a:t>에게 </a:t>
            </a:r>
            <a:r>
              <a:rPr lang="en-US" altLang="ko-KR" sz="1000" dirty="0">
                <a:latin typeface="+mn-ea"/>
                <a:ea typeface="+mn-ea"/>
              </a:rPr>
              <a:t>CPU </a:t>
            </a:r>
            <a:r>
              <a:rPr lang="ko-KR" altLang="en-US" sz="1000" dirty="0">
                <a:latin typeface="+mn-ea"/>
                <a:ea typeface="+mn-ea"/>
              </a:rPr>
              <a:t>자원을 할당하고 실행을 관리하며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다양한 스케줄링 알고리즘을 사용하여 작업을 관리합니다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000" dirty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  <a:ea typeface="+mn-ea"/>
              </a:rPr>
              <a:t>Tick (Timer Interrupt)</a:t>
            </a:r>
          </a:p>
          <a:p>
            <a:pPr algn="l"/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Tick</a:t>
            </a:r>
            <a:r>
              <a:rPr lang="ko-KR" altLang="en-US" sz="1000" dirty="0">
                <a:latin typeface="+mn-ea"/>
                <a:ea typeface="+mn-ea"/>
              </a:rPr>
              <a:t>은 타이머 인터럽트에 의해 발생하는 시간의 작은 단위를 나타내며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시스템의 시간을 추적하고 스케줄링 및 동기화를 수행하는 데 사용됩니다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br>
              <a:rPr lang="en-US" altLang="ko-KR" sz="1000" dirty="0">
                <a:latin typeface="+mn-ea"/>
                <a:ea typeface="+mn-ea"/>
              </a:rPr>
            </a:br>
            <a:r>
              <a:rPr lang="ko-KR" altLang="en-US" sz="1000" dirty="0">
                <a:latin typeface="+mn-ea"/>
                <a:ea typeface="+mn-ea"/>
              </a:rPr>
              <a:t>일반적으로 매 </a:t>
            </a:r>
            <a:r>
              <a:rPr lang="en-US" altLang="ko-KR" sz="1000" dirty="0">
                <a:latin typeface="+mn-ea"/>
                <a:ea typeface="+mn-ea"/>
              </a:rPr>
              <a:t>tick</a:t>
            </a:r>
            <a:r>
              <a:rPr lang="ko-KR" altLang="en-US" sz="1000" dirty="0">
                <a:latin typeface="+mn-ea"/>
                <a:ea typeface="+mn-ea"/>
              </a:rPr>
              <a:t>마다 시스템의 상태를 확인하고 작업을 스케줄링 하거나 </a:t>
            </a:r>
            <a:r>
              <a:rPr lang="en-US" altLang="ko-KR" sz="1000" dirty="0">
                <a:latin typeface="+mn-ea"/>
                <a:ea typeface="+mn-ea"/>
              </a:rPr>
              <a:t>Task</a:t>
            </a:r>
            <a:r>
              <a:rPr lang="ko-KR" altLang="en-US" sz="1000" dirty="0">
                <a:latin typeface="+mn-ea"/>
                <a:ea typeface="+mn-ea"/>
              </a:rPr>
              <a:t>를 전환하는 등의 작업을 수행합니다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	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+mn-ea"/>
                <a:ea typeface="+mn-ea"/>
              </a:rPr>
              <a:t>FreeRTOS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ko-KR" altLang="en-US" sz="1000" dirty="0">
                <a:latin typeface="+mn-ea"/>
                <a:ea typeface="+mn-ea"/>
              </a:rPr>
              <a:t>오픈 소스 실시간 운영 체제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  <a:r>
              <a:rPr lang="en-US" altLang="ko-KR" sz="1000" dirty="0" err="1">
                <a:latin typeface="+mn-ea"/>
                <a:ea typeface="+mn-ea"/>
              </a:rPr>
              <a:t>FreeRTOS</a:t>
            </a:r>
            <a:r>
              <a:rPr lang="ko-KR" altLang="en-US" sz="1000" dirty="0">
                <a:latin typeface="+mn-ea"/>
                <a:ea typeface="+mn-ea"/>
              </a:rPr>
              <a:t>에서는 여러 개의 </a:t>
            </a:r>
            <a:r>
              <a:rPr lang="en-US" altLang="ko-KR" sz="1000" dirty="0">
                <a:latin typeface="+mn-ea"/>
                <a:ea typeface="+mn-ea"/>
              </a:rPr>
              <a:t>Task</a:t>
            </a:r>
            <a:r>
              <a:rPr lang="ko-KR" altLang="en-US" sz="1000" dirty="0">
                <a:latin typeface="+mn-ea"/>
                <a:ea typeface="+mn-ea"/>
              </a:rPr>
              <a:t>가 동시에 실행되고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이러한 </a:t>
            </a:r>
            <a:r>
              <a:rPr lang="en-US" altLang="ko-KR" sz="1000" dirty="0">
                <a:latin typeface="+mn-ea"/>
                <a:ea typeface="+mn-ea"/>
              </a:rPr>
              <a:t>Task</a:t>
            </a:r>
            <a:r>
              <a:rPr lang="ko-KR" altLang="en-US" sz="1000" dirty="0">
                <a:latin typeface="+mn-ea"/>
                <a:ea typeface="+mn-ea"/>
              </a:rPr>
              <a:t>간에는 스케줄러를 통해 실행을 조율합니다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</a:p>
          <a:p>
            <a:pPr algn="l"/>
            <a:r>
              <a:rPr lang="ko-KR" altLang="en-US" sz="1000" dirty="0">
                <a:latin typeface="+mn-ea"/>
                <a:ea typeface="+mn-ea"/>
              </a:rPr>
              <a:t>이로써 실시간 시스템에서 필요한 정확한 시간 제약을 충족시키고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각 작업이 독립적으로 동작하면서도 필요한 데이터를 공유할 수 있습니다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360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8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FreeRTOS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구조</a:t>
            </a:r>
            <a:endParaRPr lang="en-US" altLang="ko-KR" sz="2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D27AB0C-F879-E7DD-65DE-28B408926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354" y="1319924"/>
            <a:ext cx="7429222" cy="154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07DEF5B8-5988-B0FF-2B59-06B5E20D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33" y="3165017"/>
            <a:ext cx="1239163" cy="334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4C3B44B-09E4-BF5F-73D1-58027BA79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20" y="3165017"/>
            <a:ext cx="1696613" cy="311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104CDB-F5E3-5F07-15C9-C50D8BA5D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20" y="1319924"/>
            <a:ext cx="2562225" cy="1695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743117-D94B-87DF-BAB4-CFB560CB2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7214" y="3175747"/>
            <a:ext cx="1696613" cy="2373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C3C03D-AB4A-A831-7A79-0E0110483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5863" y="3165017"/>
            <a:ext cx="5590389" cy="31142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05D7BA-F311-2AC5-CA1B-901E05B0D05F}"/>
              </a:ext>
            </a:extLst>
          </p:cNvPr>
          <p:cNvSpPr txBox="1"/>
          <p:nvPr/>
        </p:nvSpPr>
        <p:spPr>
          <a:xfrm>
            <a:off x="610120" y="1021215"/>
            <a:ext cx="5329041" cy="2462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RTOS(Real-Time Operating System)</a:t>
            </a:r>
            <a:r>
              <a:rPr lang="ko-KR" altLang="en-US" sz="1000" dirty="0"/>
              <a:t>는 실시간 시스템에서 작동하는 운영 체제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81565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CPU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설정 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(GUI) – Pinout &amp; Configuration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98948C-8D8C-0A39-57D1-6FE0CED86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1" y="970735"/>
            <a:ext cx="10868796" cy="58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6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CPU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설정 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(GUI) – Clock Configuration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C25FE2-0910-479D-AF2A-6B3EA5CAA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1" y="965200"/>
            <a:ext cx="10879015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6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CPU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설정 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(GUI) – GPIO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2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414AC9-8B24-A94E-B243-0F3674C1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4" y="1126108"/>
            <a:ext cx="10321375" cy="495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CPU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설정 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(GUI) – RTOS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2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E891CC0-602E-8556-CD6D-FB08F8CE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99" y="1227485"/>
            <a:ext cx="5568055" cy="4636318"/>
          </a:xfrm>
          <a:prstGeom prst="rect">
            <a:avLst/>
          </a:prstGeom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91EBF42-4A1B-EE84-5A0F-12C2444FC3A5}"/>
              </a:ext>
            </a:extLst>
          </p:cNvPr>
          <p:cNvGrpSpPr/>
          <p:nvPr/>
        </p:nvGrpSpPr>
        <p:grpSpPr>
          <a:xfrm>
            <a:off x="6189354" y="1621202"/>
            <a:ext cx="3798025" cy="4242601"/>
            <a:chOff x="6096000" y="1238250"/>
            <a:chExt cx="3798025" cy="424260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EEF9B21-8BD7-EEBF-F7C3-64B0FBCE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238250"/>
              <a:ext cx="3790811" cy="367110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98A1DFC-C57E-4076-D295-2C479B7D7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03075" y="4909351"/>
              <a:ext cx="3790950" cy="5715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488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CPU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설정 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(GUI) - Timer 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2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218B02-7E1C-05C4-04AD-712FDFBF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7" y="1040675"/>
            <a:ext cx="5510073" cy="28921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012DCB-BF6B-C14B-EA6E-E4DAD93F5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7" y="4124714"/>
            <a:ext cx="3515555" cy="2059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501BB4-E9AB-144E-0996-64B674436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187" y="1616339"/>
            <a:ext cx="1519562" cy="3862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6181F9-C32A-F633-0D65-136D7FC1374B}"/>
              </a:ext>
            </a:extLst>
          </p:cNvPr>
          <p:cNvSpPr txBox="1"/>
          <p:nvPr/>
        </p:nvSpPr>
        <p:spPr>
          <a:xfrm>
            <a:off x="7129187" y="1040675"/>
            <a:ext cx="178117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Timer1 1000ms(1</a:t>
            </a:r>
            <a:r>
              <a:rPr lang="ko-KR" altLang="en-US" sz="1000" dirty="0"/>
              <a:t>초</a:t>
            </a:r>
            <a:r>
              <a:rPr lang="en-US" altLang="ko-KR" sz="1000" dirty="0"/>
              <a:t>) </a:t>
            </a:r>
            <a:r>
              <a:rPr lang="ko-KR" altLang="en-US" sz="1000" dirty="0"/>
              <a:t>주기</a:t>
            </a:r>
          </a:p>
          <a:p>
            <a:pPr algn="l"/>
            <a:r>
              <a:rPr lang="en-US" altLang="ko-KR" sz="1000" dirty="0"/>
              <a:t>Timer2 100ms(0.1</a:t>
            </a:r>
            <a:r>
              <a:rPr lang="ko-KR" altLang="en-US" sz="1000" dirty="0"/>
              <a:t>초</a:t>
            </a:r>
            <a:r>
              <a:rPr lang="en-US" altLang="ko-KR" sz="1000" dirty="0"/>
              <a:t>) </a:t>
            </a:r>
            <a:r>
              <a:rPr lang="ko-KR" altLang="en-US" sz="1000" dirty="0"/>
              <a:t>주기</a:t>
            </a:r>
          </a:p>
          <a:p>
            <a:pPr algn="l"/>
            <a:r>
              <a:rPr lang="en-US" altLang="ko-KR" sz="1000" dirty="0"/>
              <a:t>Timer3 3000ms(3</a:t>
            </a:r>
            <a:r>
              <a:rPr lang="ko-KR" altLang="en-US" sz="1000" dirty="0"/>
              <a:t>초</a:t>
            </a:r>
            <a:r>
              <a:rPr lang="en-US" altLang="ko-KR" sz="1000" dirty="0"/>
              <a:t>) </a:t>
            </a:r>
            <a:r>
              <a:rPr lang="ko-KR" altLang="en-US" sz="1000" dirty="0"/>
              <a:t>주기</a:t>
            </a:r>
          </a:p>
        </p:txBody>
      </p:sp>
    </p:spTree>
    <p:extLst>
      <p:ext uri="{BB962C8B-B14F-4D97-AF65-F5344CB8AC3E}">
        <p14:creationId xmlns:p14="http://schemas.microsoft.com/office/powerpoint/2010/main" val="116777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>
            <a:noFill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 algn="l">
          <a:defRPr sz="1000" dirty="0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E9E9"/>
        </a:solidFill>
        <a:ln w="12700" cap="flat">
          <a:solidFill>
            <a:srgbClr val="7A7A7A"/>
          </a:solidFill>
          <a:prstDash val="solid"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44444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boto Regular"/>
            <a:ea typeface="Roboto Regular"/>
            <a:cs typeface="Roboto Regular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9852A29A8664F816BF6288E28A2BC" ma:contentTypeVersion="13" ma:contentTypeDescription="Create a new document." ma:contentTypeScope="" ma:versionID="3833ae3e0a2c06a7448ebfce86e4bb14">
  <xsd:schema xmlns:xsd="http://www.w3.org/2001/XMLSchema" xmlns:xs="http://www.w3.org/2001/XMLSchema" xmlns:p="http://schemas.microsoft.com/office/2006/metadata/properties" xmlns:ns2="9fa4d5a4-1128-4ffb-9760-1c2754686336" xmlns:ns3="bbf6d2d0-e1b8-4749-850c-f35f59112c30" targetNamespace="http://schemas.microsoft.com/office/2006/metadata/properties" ma:root="true" ma:fieldsID="e20075ed5c208b440e1e97c392b42a32" ns2:_="" ns3:_="">
    <xsd:import namespace="9fa4d5a4-1128-4ffb-9760-1c2754686336"/>
    <xsd:import namespace="bbf6d2d0-e1b8-4749-850c-f35f59112c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4d5a4-1128-4ffb-9760-1c27546863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1730f855-7a3b-44ae-b252-c8b2f98b48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f6d2d0-e1b8-4749-850c-f35f59112c3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1ab77f3-bc00-4986-9390-49cffbaf9e28}" ma:internalName="TaxCatchAll" ma:showField="CatchAllData" ma:web="bbf6d2d0-e1b8-4749-850c-f35f59112c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f6d2d0-e1b8-4749-850c-f35f59112c30" xsi:nil="true"/>
    <lcf76f155ced4ddcb4097134ff3c332f xmlns="9fa4d5a4-1128-4ffb-9760-1c275468633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8B3767C-D18B-44D8-8834-5658AA4CFFA0}">
  <ds:schemaRefs>
    <ds:schemaRef ds:uri="9fa4d5a4-1128-4ffb-9760-1c2754686336"/>
    <ds:schemaRef ds:uri="bbf6d2d0-e1b8-4749-850c-f35f59112c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E605FA7-6CD3-4245-A22E-44A394E12F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EBACB2-6387-4172-84A1-75BF97DDB863}">
  <ds:schemaRefs>
    <ds:schemaRef ds:uri="9fa4d5a4-1128-4ffb-9760-1c2754686336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bf6d2d0-e1b8-4749-850c-f35f59112c30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717</Words>
  <Application>Microsoft Office PowerPoint</Application>
  <PresentationFormat>와이드스크린</PresentationFormat>
  <Paragraphs>87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Lucida Grande</vt:lpstr>
      <vt:lpstr>Roboto Regular</vt:lpstr>
      <vt:lpstr>Söhne</vt:lpstr>
      <vt:lpstr>맑은 고딕</vt:lpstr>
      <vt:lpstr>Arial</vt:lpstr>
      <vt:lpstr>Calibri</vt:lpstr>
      <vt:lpstr>Wingdings</vt:lpstr>
      <vt:lpstr>Office 主题</vt:lpstr>
      <vt:lpstr>1_Office 主题</vt:lpstr>
      <vt:lpstr>2_Office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FY2020 Business Plan</dc:title>
  <dc:creator>ThunderSoft Kevin</dc:creator>
  <cp:lastModifiedBy>Dean</cp:lastModifiedBy>
  <cp:revision>1</cp:revision>
  <cp:lastPrinted>2022-07-21T09:10:52Z</cp:lastPrinted>
  <dcterms:created xsi:type="dcterms:W3CDTF">2020-03-11T06:23:03Z</dcterms:created>
  <dcterms:modified xsi:type="dcterms:W3CDTF">2024-05-10T00:56:57Z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0x0101002739852A29A8664F816BF6288E28A2BC</vt:lpwstr>
  </property>
  <property fmtid="{D5CDD505-2E9C-101B-9397-08002B2CF9AE}" pid="3" name="MediaServiceImageTags">
    <vt:lpwstr/>
  </property>
</Properties>
</file>