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23" d="100"/>
          <a:sy n="123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sagnik1511/car-insurance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DATA science bootcamp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CHONG Kian Boon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C1A9-94F1-9E79-C1EA-009CB80A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0C56-DC25-51F0-4E99-45CDB195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Helvetica Neue"/>
              </a:rPr>
              <a:t>Car insurance provides vehicle owners financial protection against medical and liability costs arising from traffic incidents.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Using </a:t>
            </a:r>
            <a:r>
              <a:rPr lang="en-US" sz="1800" dirty="0">
                <a:solidFill>
                  <a:srgbClr val="000000"/>
                </a:solidFill>
                <a:latin typeface="Helvetica Neue"/>
              </a:rPr>
              <a:t>given data(features and target), develop a model using machine learning to predict whether an individual will or will not make claim.</a:t>
            </a: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To improve from baseline prediction model by tuning hyper-parameter, on whether a car insurance claim was made with given features.</a:t>
            </a:r>
          </a:p>
          <a:p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135880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C296-C374-AC5A-E743-BA422796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Dataset Overview(1)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E39F-07D7-8225-A5FC-2D183EC2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/>
              <a:t>Obtained from </a:t>
            </a:r>
            <a:r>
              <a:rPr lang="en-SG" sz="1800" dirty="0">
                <a:hlinkClick r:id="rId2"/>
              </a:rPr>
              <a:t>https://www.kaggle.com/datasets/sagnik1511/car-insurance-data</a:t>
            </a:r>
            <a:endParaRPr lang="en-SG" sz="1800" dirty="0"/>
          </a:p>
          <a:p>
            <a:r>
              <a:rPr lang="en-SG" sz="1800" dirty="0"/>
              <a:t>10000 records with 19 features </a:t>
            </a:r>
          </a:p>
          <a:p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528E7-F046-6D13-A120-137B0B701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167" y="2960683"/>
            <a:ext cx="3212830" cy="33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1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C296-C374-AC5A-E743-BA422796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Dataset Overview(2)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E39F-07D7-8225-A5FC-2D183EC2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/>
              <a:t>Outcome of 1 means insurance was claimed while 0 mean insurance no claim</a:t>
            </a:r>
          </a:p>
          <a:p>
            <a:r>
              <a:rPr lang="en-SG" sz="1800" dirty="0"/>
              <a:t>68.67% did not make claim while 31.33 made claim</a:t>
            </a:r>
          </a:p>
          <a:p>
            <a:r>
              <a:rPr lang="en-SG" sz="1800" dirty="0"/>
              <a:t>There some null values in data</a:t>
            </a:r>
          </a:p>
          <a:p>
            <a:pPr marL="0" indent="0">
              <a:buNone/>
            </a:pPr>
            <a:endParaRPr lang="en-SG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78E3FE-8CEE-37C1-4B94-9FD8CCCEA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3429000"/>
            <a:ext cx="4257675" cy="2882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C68394-22C8-C19F-54B4-3496BAB3B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49" y="3429000"/>
            <a:ext cx="2352675" cy="30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3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C296-C374-AC5A-E743-BA422796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Dataset Overview(3)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E39F-07D7-8225-A5FC-2D183EC2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From the correlation matrix, we can see that there is no Multicollinearity present.</a:t>
            </a:r>
            <a:endParaRPr lang="en-SG" sz="1800" dirty="0"/>
          </a:p>
          <a:p>
            <a:r>
              <a:rPr lang="en-SG" sz="1800" dirty="0"/>
              <a:t>Will remove ID and postal code during data cleaning process.</a:t>
            </a:r>
          </a:p>
          <a:p>
            <a:pPr marL="0" indent="0">
              <a:buNone/>
            </a:pPr>
            <a:endParaRPr lang="en-SG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A1B6E-16F1-217C-BC48-588227E05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8" y="2940213"/>
            <a:ext cx="4262438" cy="35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C296-C374-AC5A-E743-BA422796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E39F-07D7-8225-A5FC-2D183EC2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/>
              <a:t>ID and postal code column removed since they have no correlation with OUTCOME</a:t>
            </a:r>
          </a:p>
          <a:p>
            <a:r>
              <a:rPr lang="en-SG" sz="1800" dirty="0"/>
              <a:t>Filled NULL values in </a:t>
            </a:r>
            <a:r>
              <a:rPr lang="en-US" sz="1800" dirty="0"/>
              <a:t>CREDIT_SCORE and ANNUAL_MILEAGE columns using their means respectively</a:t>
            </a:r>
          </a:p>
          <a:p>
            <a:r>
              <a:rPr lang="en-US" sz="1800" dirty="0"/>
              <a:t>Converted categorial features via One-Hot Encoding so that all features can be used in classification models. (A snip of data below)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AACCE0-D849-A096-CAD1-E2F8D09C7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36" y="4047744"/>
            <a:ext cx="96202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7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C296-C374-AC5A-E743-BA422796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Modelling using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E39F-07D7-8225-A5FC-2D183EC2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/>
              <a:t>Since this is a classification problem, we will be using Decision Tree model</a:t>
            </a:r>
          </a:p>
          <a:p>
            <a:r>
              <a:rPr lang="en-SG" sz="1800" dirty="0"/>
              <a:t>As dataset is </a:t>
            </a:r>
            <a:r>
              <a:rPr lang="en-SG" sz="1800" dirty="0" err="1"/>
              <a:t>inbalanced</a:t>
            </a:r>
            <a:r>
              <a:rPr lang="en-SG" sz="1800" dirty="0"/>
              <a:t>(about 2/3 with outcome of 0), SMOTE oversampling method was used to create a balanced training data</a:t>
            </a:r>
          </a:p>
          <a:p>
            <a:r>
              <a:rPr lang="en-SG" sz="1800" dirty="0"/>
              <a:t>80% of dataset is split out to be used as training data set for modelling</a:t>
            </a:r>
          </a:p>
          <a:p>
            <a:r>
              <a:rPr lang="en-SG" sz="1800" dirty="0"/>
              <a:t>Baseline Decision Tree Model using default hyper-parameters, gave me an accuracy of </a:t>
            </a:r>
            <a:r>
              <a:rPr lang="en-SG" sz="1800" b="1" u="sng" dirty="0"/>
              <a:t>77.75% </a:t>
            </a:r>
            <a:r>
              <a:rPr lang="en-SG" sz="1800" dirty="0"/>
              <a:t>(predicted outcome results vs test outcome )</a:t>
            </a:r>
          </a:p>
          <a:p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416091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C296-C374-AC5A-E743-BA422796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Using </a:t>
            </a:r>
            <a:r>
              <a:rPr lang="en-SG" dirty="0" err="1"/>
              <a:t>Gridsearch</a:t>
            </a:r>
            <a:r>
              <a:rPr lang="en-SG" dirty="0"/>
              <a:t> to improve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E39F-07D7-8225-A5FC-2D183EC2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/>
              <a:t>Employed </a:t>
            </a:r>
            <a:r>
              <a:rPr lang="en-SG" sz="1800" dirty="0" err="1"/>
              <a:t>Gridsearch</a:t>
            </a:r>
            <a:r>
              <a:rPr lang="en-SG" sz="1800" dirty="0"/>
              <a:t> to seek out best combination of hyper-parameters for the decision tree model</a:t>
            </a:r>
          </a:p>
          <a:p>
            <a:r>
              <a:rPr lang="en-SG" sz="1800" dirty="0"/>
              <a:t>Improved model achieved </a:t>
            </a:r>
            <a:r>
              <a:rPr lang="en-SG" sz="1800" b="1" u="sng" dirty="0"/>
              <a:t>84%</a:t>
            </a:r>
            <a:r>
              <a:rPr lang="en-SG" sz="1800" dirty="0"/>
              <a:t> accuracy from baseline(77.7%)</a:t>
            </a:r>
          </a:p>
          <a:p>
            <a:endParaRPr lang="en-SG" sz="1800" dirty="0"/>
          </a:p>
          <a:p>
            <a:endParaRPr lang="en-SG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EB6BE-F520-FB4F-49A3-48CEDA98B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737" y="3365145"/>
            <a:ext cx="3695700" cy="2676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C2F5D9-3EC4-9C6C-4442-335B597CC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699" y="3365145"/>
            <a:ext cx="44672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2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C296-C374-AC5A-E743-BA422796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E39F-07D7-8225-A5FC-2D183EC2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From the accuracy score, AUC score, precision score, and recall score and that the ROC Curve hugs left, we can conclude that the model fits our dataset </a:t>
            </a:r>
            <a:r>
              <a:rPr lang="en-US" sz="1800" dirty="0" err="1"/>
              <a:t>wel</a:t>
            </a:r>
            <a:r>
              <a:rPr lang="en-SG" sz="1800" dirty="0"/>
              <a:t>I. </a:t>
            </a:r>
          </a:p>
          <a:p>
            <a:r>
              <a:rPr lang="en-SG" sz="1800" dirty="0"/>
              <a:t>This model is suitable for predicting whether an individual will make claim based on the feature variables</a:t>
            </a:r>
          </a:p>
          <a:p>
            <a:endParaRPr lang="en-SG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A062A-D036-DAD3-816D-95109F94A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257" y="3548083"/>
            <a:ext cx="42291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53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{653E0EDD-719F-4C5B-A1BD-E29687044769}tf78438558_win32</Template>
  <TotalTime>68</TotalTime>
  <Words>381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Helvetica Neue</vt:lpstr>
      <vt:lpstr>Century Gothic</vt:lpstr>
      <vt:lpstr>Garamond</vt:lpstr>
      <vt:lpstr>SavonVTI</vt:lpstr>
      <vt:lpstr>DATA science bootcamp Capstone</vt:lpstr>
      <vt:lpstr>Problem Statement</vt:lpstr>
      <vt:lpstr>Dataset Overview(1)</vt:lpstr>
      <vt:lpstr>Dataset Overview(2)</vt:lpstr>
      <vt:lpstr>Dataset Overview(3)</vt:lpstr>
      <vt:lpstr>Data cleaning</vt:lpstr>
      <vt:lpstr>Modelling using Decision Tree</vt:lpstr>
      <vt:lpstr>Using Gridsearch to improve model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bootcamp project</dc:title>
  <dc:creator>Dean Chong</dc:creator>
  <cp:lastModifiedBy>Dean Chong</cp:lastModifiedBy>
  <cp:revision>2</cp:revision>
  <dcterms:created xsi:type="dcterms:W3CDTF">2022-06-25T16:00:00Z</dcterms:created>
  <dcterms:modified xsi:type="dcterms:W3CDTF">2022-06-25T17:08:35Z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