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98" autoAdjust="0"/>
    <p:restoredTop sz="89969"/>
  </p:normalViewPr>
  <p:slideViewPr>
    <p:cSldViewPr snapToGrid="0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5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9565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28548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0263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</a:rPr>
              <a:t>执行器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  <a:sym typeface="+mn-ea"/>
              </a:rPr>
              <a:t>注册模块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7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3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9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业务数据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意义：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、协同处理大量数据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、动态扩容，动态分片</a:t>
            </a: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928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488</Words>
  <Application>Microsoft Macintosh PowerPoint</Application>
  <PresentationFormat>宽屏</PresentationFormat>
  <Paragraphs>397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Calibri</vt:lpstr>
      <vt:lpstr>Calibri Light</vt:lpstr>
      <vt:lpstr>Heiti SC Light</vt:lpstr>
      <vt:lpstr>Microsoft YaHei</vt:lpstr>
      <vt:lpstr>ＭＳ Ｐゴシック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398</cp:revision>
  <dcterms:created xsi:type="dcterms:W3CDTF">2015-05-05T08:02:00Z</dcterms:created>
  <dcterms:modified xsi:type="dcterms:W3CDTF">2018-01-03T02:28:50Z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