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dean.evans@g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7088-EC8A-E76D-5FFB-02076E155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Examples of Automated Monthly Charts using Python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4E67C-61CF-1E7E-18A7-7CD379144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35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6F27-2105-B5A1-491F-41A7596F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403C-9C65-9029-7B69-6EE6FA61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Further questions please contact </a:t>
            </a:r>
            <a:r>
              <a:rPr lang="en-GB" dirty="0">
                <a:hlinkClick r:id="rId2"/>
              </a:rPr>
              <a:t>dean.evans@ge.com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49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0117-143C-A978-D135-0106277E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Trend of total assets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76CC4-2961-374E-DB9B-A04CD09EA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29677"/>
            <a:ext cx="7315200" cy="4389120"/>
          </a:xfrm>
        </p:spPr>
      </p:pic>
    </p:spTree>
    <p:extLst>
      <p:ext uri="{BB962C8B-B14F-4D97-AF65-F5344CB8AC3E}">
        <p14:creationId xmlns:p14="http://schemas.microsoft.com/office/powerpoint/2010/main" val="172248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341F-70BE-C3A3-FCF8-E1979723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Added / Retired assets per month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53DC6C-C684-5D2A-B029-8208FDA60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29677"/>
            <a:ext cx="7315200" cy="4389120"/>
          </a:xfrm>
        </p:spPr>
      </p:pic>
    </p:spTree>
    <p:extLst>
      <p:ext uri="{BB962C8B-B14F-4D97-AF65-F5344CB8AC3E}">
        <p14:creationId xmlns:p14="http://schemas.microsoft.com/office/powerpoint/2010/main" val="139302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EA13-5E8E-E2D1-58AE-83140A2A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 retirement age of assets each month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8D1FD-E904-6030-AA63-5E1671771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29677"/>
            <a:ext cx="7315200" cy="4389120"/>
          </a:xfrm>
        </p:spPr>
      </p:pic>
    </p:spTree>
    <p:extLst>
      <p:ext uri="{BB962C8B-B14F-4D97-AF65-F5344CB8AC3E}">
        <p14:creationId xmlns:p14="http://schemas.microsoft.com/office/powerpoint/2010/main" val="274146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D320-1951-2AD0-1CEE-DD50F636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Cost of assets added each month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3BB205-9702-1DB1-4517-CF4457CD4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29677"/>
            <a:ext cx="7315200" cy="4389120"/>
          </a:xfrm>
        </p:spPr>
      </p:pic>
    </p:spTree>
    <p:extLst>
      <p:ext uri="{BB962C8B-B14F-4D97-AF65-F5344CB8AC3E}">
        <p14:creationId xmlns:p14="http://schemas.microsoft.com/office/powerpoint/2010/main" val="334929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B1B4-04B5-4987-0078-7B4A7800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 Monthly Compliance - Divisions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5364E-116F-42C7-124B-5236FE990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9897" y="863600"/>
            <a:ext cx="7112881" cy="5121275"/>
          </a:xfrm>
        </p:spPr>
      </p:pic>
    </p:spTree>
    <p:extLst>
      <p:ext uri="{BB962C8B-B14F-4D97-AF65-F5344CB8AC3E}">
        <p14:creationId xmlns:p14="http://schemas.microsoft.com/office/powerpoint/2010/main" val="428134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EF8F-96AC-9AA2-6FA5-A3A801A0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 Monthly Compliance Trend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F10E76-ABA0-1544-4039-9DE74B49A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85837"/>
            <a:ext cx="7315200" cy="4876800"/>
          </a:xfrm>
        </p:spPr>
      </p:pic>
    </p:spTree>
    <p:extLst>
      <p:ext uri="{BB962C8B-B14F-4D97-AF65-F5344CB8AC3E}">
        <p14:creationId xmlns:p14="http://schemas.microsoft.com/office/powerpoint/2010/main" val="226523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473A-0786-B157-C206-627C03D9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KPI Monthly Acceptance  (</a:t>
            </a:r>
            <a:r>
              <a:rPr lang="en-US" sz="2800" dirty="0"/>
              <a:t>requirement to be in use within &lt;7 days of receipt)</a:t>
            </a:r>
            <a:endParaRPr lang="en-GB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FBBAE-6E31-FC68-B99F-D22B53C16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4048" y="2372504"/>
            <a:ext cx="6515243" cy="39091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A5B78-2240-748C-5133-859FFF7D2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488" y="443079"/>
            <a:ext cx="3309076" cy="289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5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3EBD-2FE0-1EAB-39E8-B8FDB092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Availability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127DB-93DD-9A87-132D-DBB35E210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85837"/>
            <a:ext cx="7315200" cy="4876800"/>
          </a:xfrm>
        </p:spPr>
      </p:pic>
    </p:spTree>
    <p:extLst>
      <p:ext uri="{BB962C8B-B14F-4D97-AF65-F5344CB8AC3E}">
        <p14:creationId xmlns:p14="http://schemas.microsoft.com/office/powerpoint/2010/main" val="110005512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31</TotalTime>
  <Words>69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Examples of Automated Monthly Charts using Python </vt:lpstr>
      <vt:lpstr>Trend of total assets</vt:lpstr>
      <vt:lpstr>Added / Retired assets per month</vt:lpstr>
      <vt:lpstr>Mean retirement age of assets each month</vt:lpstr>
      <vt:lpstr>Cost of assets added each month</vt:lpstr>
      <vt:lpstr>PM Monthly Compliance - Divisions</vt:lpstr>
      <vt:lpstr>PM Monthly Compliance Trend</vt:lpstr>
      <vt:lpstr>KPI Monthly Acceptance  (requirement to be in use within &lt;7 days of receipt)</vt:lpstr>
      <vt:lpstr>System Availability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of Automated Charts using Python </dc:title>
  <dc:creator>Evans, Dean (GE HealthCare)</dc:creator>
  <cp:lastModifiedBy>Evans, Dean (GE HealthCare)</cp:lastModifiedBy>
  <cp:revision>2</cp:revision>
  <dcterms:created xsi:type="dcterms:W3CDTF">2023-03-02T07:25:42Z</dcterms:created>
  <dcterms:modified xsi:type="dcterms:W3CDTF">2023-03-02T07:57:23Z</dcterms:modified>
</cp:coreProperties>
</file>