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ACF1-9B64-46ED-8E1A-E21BA4B7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AC602-279F-48F8-A3D4-4D2D8668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8A2-F9CF-423D-810B-EDB9BF9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F73E-9AB1-4766-81E3-4EF04DFD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8B09-E179-4E62-A0C1-B5939155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BD03-87A3-4DEA-9E55-99D0E47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3EB1-22FC-4EE1-89E3-8E4A26F5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6B15-1C3C-4CAA-8B0A-8802489A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950A-0946-4C6D-8D95-EEB42AAE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E9FE-97CB-4AAD-8D51-5838F29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24136-7EDF-4A3A-88D5-E6EDEF712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A3D2F-C66C-4DD5-99F1-3EFA85FF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5BD-0598-4584-A5A9-2D224969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7656-CDA8-42ED-9265-BB33AAB3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783E-E46A-4B5C-80DF-FBEDA2D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7361-1CD5-4E95-BC67-2775C36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11B1-8E7F-4186-9B0F-2318E7A0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EB41-8FF1-49CF-A28E-DAD03594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2BA0-45C7-42A3-A582-E5FF3644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991B-0127-4CFD-816B-E94A5B81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0B2-C5BF-4F77-A155-2A5CE86A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224D-7668-48BC-8DCC-8B241CC2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2F3D-2892-4651-A0F2-570C2C04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0ED8-663E-4300-A621-4C974BB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8F8C-2C2C-4A32-9696-0A75046C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6AFD-21ED-4592-93CB-801AE02F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E862-0E2A-4412-AD4C-76F246CA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980D-272D-4920-ADE8-7C549501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6673-F146-42C6-A101-14126DB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33F6-515A-4738-B14C-84869668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B735-C693-4B96-8EBA-47D1C83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CD44-C2E6-4A76-8FF5-4E19DC56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2268-103C-4397-B6F3-CBC54A40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737A-CEE1-41B8-A354-1FDE9C3B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65ED9-D195-4219-B12B-68300D844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A3DDA-6F32-46FA-B6A6-7D22FCCE1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7691D-4C39-4AF6-B15D-631D0235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E5BBC-DB58-419F-8535-151E5A5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85452-7D68-4F76-9B1F-D1E7A68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A5F7-2784-4350-9521-9D55CE80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7430B-91D2-471A-A61C-39F1C2D0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E5FBA-F302-4E9F-8450-B775F51C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BCA7E-50B6-480E-A385-EB9A6476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586FD-18A3-4DB9-93B5-BB41F921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727A-5173-4FC2-A685-76944D9A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11C6-6688-458A-985F-35BCA724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6603-0F22-4289-9E08-54D0B67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3B74-5A3D-4DB9-9851-4A3128E3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0236-00CD-4EF7-BE17-129EA6E3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823DB-4A2A-4E82-A384-B6B394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6B1A-843F-4D13-979B-CAA26904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072BB-E262-4D37-B21C-BB68D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22BA-FBF8-4FAE-9B53-A1441C6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61857-E993-4262-A5E3-E46CF36D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414A-B24B-4077-9139-AAF13B83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807E-DF3B-4394-ABD9-439ABB05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C112-0546-47B9-81B7-E8E3FF8F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2EB9-40FB-43F8-B85A-17BF0619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7BF3F-F156-4788-AD66-45F263F7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3E71-243A-4476-8E25-1FAE0DE3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278B-8849-4FF9-BED5-99189649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DF1E-9057-4912-AFBD-C3033EF616C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B85A-3429-45F2-896A-6D312A861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DA12-4F05-44EC-AF9C-5E603E21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7E4D-3B40-4D15-B96F-B6DA98AA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1B9787-068F-4758-850F-D69A927A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ED14A-32E0-48DA-89DF-095A233CA8F6}"/>
              </a:ext>
            </a:extLst>
          </p:cNvPr>
          <p:cNvSpPr txBox="1"/>
          <p:nvPr/>
        </p:nvSpPr>
        <p:spPr>
          <a:xfrm>
            <a:off x="2817420" y="2902591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3B55A-BA12-45B1-ADF5-6F1EFD7A7A1A}"/>
              </a:ext>
            </a:extLst>
          </p:cNvPr>
          <p:cNvSpPr txBox="1"/>
          <p:nvPr/>
        </p:nvSpPr>
        <p:spPr>
          <a:xfrm>
            <a:off x="3565439" y="2903989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4237E-F14D-4E3D-BB06-60F981D52D1A}"/>
              </a:ext>
            </a:extLst>
          </p:cNvPr>
          <p:cNvSpPr txBox="1"/>
          <p:nvPr/>
        </p:nvSpPr>
        <p:spPr>
          <a:xfrm>
            <a:off x="4295282" y="2903989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86F51-CA41-4BF5-9E51-7E792F6CCBBB}"/>
              </a:ext>
            </a:extLst>
          </p:cNvPr>
          <p:cNvSpPr txBox="1"/>
          <p:nvPr/>
        </p:nvSpPr>
        <p:spPr>
          <a:xfrm>
            <a:off x="5043301" y="2905387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D1DFB-2211-4CF4-8708-BF7C03823993}"/>
              </a:ext>
            </a:extLst>
          </p:cNvPr>
          <p:cNvSpPr txBox="1"/>
          <p:nvPr/>
        </p:nvSpPr>
        <p:spPr>
          <a:xfrm>
            <a:off x="6962984" y="3096936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0E7C2-E68C-4CCD-933F-4D53CADF93CD}"/>
              </a:ext>
            </a:extLst>
          </p:cNvPr>
          <p:cNvSpPr txBox="1"/>
          <p:nvPr/>
        </p:nvSpPr>
        <p:spPr>
          <a:xfrm>
            <a:off x="7711003" y="3098334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8FB4A-E130-4044-A616-18462D6AF26D}"/>
              </a:ext>
            </a:extLst>
          </p:cNvPr>
          <p:cNvSpPr txBox="1"/>
          <p:nvPr/>
        </p:nvSpPr>
        <p:spPr>
          <a:xfrm>
            <a:off x="8440846" y="3098334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2E31-46A4-402D-A71E-F038AC733AC1}"/>
              </a:ext>
            </a:extLst>
          </p:cNvPr>
          <p:cNvSpPr txBox="1"/>
          <p:nvPr/>
        </p:nvSpPr>
        <p:spPr>
          <a:xfrm>
            <a:off x="9188865" y="3099732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0DCDD-27EC-4419-A92B-D82D52C93652}"/>
              </a:ext>
            </a:extLst>
          </p:cNvPr>
          <p:cNvSpPr txBox="1"/>
          <p:nvPr/>
        </p:nvSpPr>
        <p:spPr>
          <a:xfrm>
            <a:off x="2829424" y="6176715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3FCF5-9D62-419C-BC42-6C333A3440F0}"/>
              </a:ext>
            </a:extLst>
          </p:cNvPr>
          <p:cNvSpPr txBox="1"/>
          <p:nvPr/>
        </p:nvSpPr>
        <p:spPr>
          <a:xfrm>
            <a:off x="3577443" y="6178113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38B81-BB2D-4A44-B12C-C3CB4D977F40}"/>
              </a:ext>
            </a:extLst>
          </p:cNvPr>
          <p:cNvSpPr txBox="1"/>
          <p:nvPr/>
        </p:nvSpPr>
        <p:spPr>
          <a:xfrm>
            <a:off x="4307286" y="6178113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76798-5AEF-49A8-AF3D-A22E1F2B32CD}"/>
              </a:ext>
            </a:extLst>
          </p:cNvPr>
          <p:cNvSpPr txBox="1"/>
          <p:nvPr/>
        </p:nvSpPr>
        <p:spPr>
          <a:xfrm>
            <a:off x="5055305" y="6179511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52285-AC9A-4BF7-AAD4-3DAB1EE8C3C5}"/>
              </a:ext>
            </a:extLst>
          </p:cNvPr>
          <p:cNvSpPr txBox="1"/>
          <p:nvPr/>
        </p:nvSpPr>
        <p:spPr>
          <a:xfrm>
            <a:off x="6962984" y="6175317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7EF5D-2EC8-4B5C-A0D7-A78BF03BD341}"/>
              </a:ext>
            </a:extLst>
          </p:cNvPr>
          <p:cNvSpPr txBox="1"/>
          <p:nvPr/>
        </p:nvSpPr>
        <p:spPr>
          <a:xfrm>
            <a:off x="7711003" y="6176715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7E8CE-4775-4491-B4F1-FB2B378D73A9}"/>
              </a:ext>
            </a:extLst>
          </p:cNvPr>
          <p:cNvSpPr txBox="1"/>
          <p:nvPr/>
        </p:nvSpPr>
        <p:spPr>
          <a:xfrm>
            <a:off x="8440846" y="6176715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MTM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D88CE-1D18-4743-8A45-A6A7255D34D7}"/>
              </a:ext>
            </a:extLst>
          </p:cNvPr>
          <p:cNvSpPr txBox="1"/>
          <p:nvPr/>
        </p:nvSpPr>
        <p:spPr>
          <a:xfrm>
            <a:off x="9188865" y="6178113"/>
            <a:ext cx="7873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IMU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BEE65-F9B2-4D53-80D9-FBA3CFE02D1A}"/>
              </a:ext>
            </a:extLst>
          </p:cNvPr>
          <p:cNvSpPr txBox="1"/>
          <p:nvPr/>
        </p:nvSpPr>
        <p:spPr>
          <a:xfrm>
            <a:off x="4790114" y="788565"/>
            <a:ext cx="898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 Mean</a:t>
            </a:r>
          </a:p>
        </p:txBody>
      </p:sp>
    </p:spTree>
    <p:extLst>
      <p:ext uri="{BB962C8B-B14F-4D97-AF65-F5344CB8AC3E}">
        <p14:creationId xmlns:p14="http://schemas.microsoft.com/office/powerpoint/2010/main" val="26133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Zhulab</dc:creator>
  <cp:lastModifiedBy>Zhulab</cp:lastModifiedBy>
  <cp:revision>2</cp:revision>
  <dcterms:created xsi:type="dcterms:W3CDTF">2021-03-21T14:40:35Z</dcterms:created>
  <dcterms:modified xsi:type="dcterms:W3CDTF">2021-03-21T14:51:57Z</dcterms:modified>
</cp:coreProperties>
</file>