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6" r:id="rId5"/>
    <p:sldId id="258" r:id="rId6"/>
    <p:sldId id="260" r:id="rId7"/>
    <p:sldId id="259" r:id="rId8"/>
    <p:sldId id="261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9" autoAdjust="0"/>
  </p:normalViewPr>
  <p:slideViewPr>
    <p:cSldViewPr snapToGrid="0">
      <p:cViewPr varScale="1">
        <p:scale>
          <a:sx n="105" d="100"/>
          <a:sy n="105" d="100"/>
        </p:scale>
        <p:origin x="10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Geckt" userId="a3e5a8fe-f501-4fc1-be17-0a2bb9ee79e5" providerId="ADAL" clId="{F6D6D99D-4819-4778-9376-08B2134A8010}"/>
    <pc:docChg chg="undo redo custSel addSld delSld modSld sldOrd">
      <pc:chgData name="Dean Geckt" userId="a3e5a8fe-f501-4fc1-be17-0a2bb9ee79e5" providerId="ADAL" clId="{F6D6D99D-4819-4778-9376-08B2134A8010}" dt="2023-03-22T08:17:56.838" v="1319" actId="1036"/>
      <pc:docMkLst>
        <pc:docMk/>
      </pc:docMkLst>
      <pc:sldChg chg="delSp modSp new mod">
        <pc:chgData name="Dean Geckt" userId="a3e5a8fe-f501-4fc1-be17-0a2bb9ee79e5" providerId="ADAL" clId="{F6D6D99D-4819-4778-9376-08B2134A8010}" dt="2023-02-27T08:27:38.864" v="18" actId="478"/>
        <pc:sldMkLst>
          <pc:docMk/>
          <pc:sldMk cId="2145419811" sldId="256"/>
        </pc:sldMkLst>
        <pc:spChg chg="mod">
          <ac:chgData name="Dean Geckt" userId="a3e5a8fe-f501-4fc1-be17-0a2bb9ee79e5" providerId="ADAL" clId="{F6D6D99D-4819-4778-9376-08B2134A8010}" dt="2023-02-27T08:27:35.925" v="17" actId="20577"/>
          <ac:spMkLst>
            <pc:docMk/>
            <pc:sldMk cId="2145419811" sldId="256"/>
            <ac:spMk id="2" creationId="{1F08BA13-1A92-E4FB-A561-1192A457FB88}"/>
          </ac:spMkLst>
        </pc:spChg>
        <pc:spChg chg="del">
          <ac:chgData name="Dean Geckt" userId="a3e5a8fe-f501-4fc1-be17-0a2bb9ee79e5" providerId="ADAL" clId="{F6D6D99D-4819-4778-9376-08B2134A8010}" dt="2023-02-27T08:27:38.864" v="18" actId="478"/>
          <ac:spMkLst>
            <pc:docMk/>
            <pc:sldMk cId="2145419811" sldId="256"/>
            <ac:spMk id="3" creationId="{868D3765-F138-96A1-F3B4-5D9BAAFE60D6}"/>
          </ac:spMkLst>
        </pc:spChg>
      </pc:sldChg>
      <pc:sldChg chg="addSp delSp modSp new mod">
        <pc:chgData name="Dean Geckt" userId="a3e5a8fe-f501-4fc1-be17-0a2bb9ee79e5" providerId="ADAL" clId="{F6D6D99D-4819-4778-9376-08B2134A8010}" dt="2023-02-27T08:43:49.008" v="700" actId="20577"/>
        <pc:sldMkLst>
          <pc:docMk/>
          <pc:sldMk cId="52269042" sldId="257"/>
        </pc:sldMkLst>
        <pc:spChg chg="mod">
          <ac:chgData name="Dean Geckt" userId="a3e5a8fe-f501-4fc1-be17-0a2bb9ee79e5" providerId="ADAL" clId="{F6D6D99D-4819-4778-9376-08B2134A8010}" dt="2023-02-27T08:42:41.245" v="677" actId="20577"/>
          <ac:spMkLst>
            <pc:docMk/>
            <pc:sldMk cId="52269042" sldId="257"/>
            <ac:spMk id="2" creationId="{A7C51290-AB67-0575-1EC5-EB5F6F2F0DA7}"/>
          </ac:spMkLst>
        </pc:spChg>
        <pc:spChg chg="mod">
          <ac:chgData name="Dean Geckt" userId="a3e5a8fe-f501-4fc1-be17-0a2bb9ee79e5" providerId="ADAL" clId="{F6D6D99D-4819-4778-9376-08B2134A8010}" dt="2023-02-27T08:43:49.008" v="700" actId="20577"/>
          <ac:spMkLst>
            <pc:docMk/>
            <pc:sldMk cId="52269042" sldId="257"/>
            <ac:spMk id="3" creationId="{A430620E-E445-2D5E-5CBB-638720C1E4D0}"/>
          </ac:spMkLst>
        </pc:spChg>
        <pc:spChg chg="add del mod">
          <ac:chgData name="Dean Geckt" userId="a3e5a8fe-f501-4fc1-be17-0a2bb9ee79e5" providerId="ADAL" clId="{F6D6D99D-4819-4778-9376-08B2134A8010}" dt="2023-02-27T08:31:08.497" v="181"/>
          <ac:spMkLst>
            <pc:docMk/>
            <pc:sldMk cId="52269042" sldId="257"/>
            <ac:spMk id="4" creationId="{F48D6B85-07DF-491A-B857-798E07EAED7C}"/>
          </ac:spMkLst>
        </pc:spChg>
        <pc:spChg chg="add del">
          <ac:chgData name="Dean Geckt" userId="a3e5a8fe-f501-4fc1-be17-0a2bb9ee79e5" providerId="ADAL" clId="{F6D6D99D-4819-4778-9376-08B2134A8010}" dt="2023-02-27T08:30:01.508" v="131"/>
          <ac:spMkLst>
            <pc:docMk/>
            <pc:sldMk cId="52269042" sldId="257"/>
            <ac:spMk id="5" creationId="{8E9F0200-125F-DFBB-81BC-9BBA142CE3C5}"/>
          </ac:spMkLst>
        </pc:spChg>
        <pc:spChg chg="add del mod">
          <ac:chgData name="Dean Geckt" userId="a3e5a8fe-f501-4fc1-be17-0a2bb9ee79e5" providerId="ADAL" clId="{F6D6D99D-4819-4778-9376-08B2134A8010}" dt="2023-02-27T08:31:08.497" v="183"/>
          <ac:spMkLst>
            <pc:docMk/>
            <pc:sldMk cId="52269042" sldId="257"/>
            <ac:spMk id="6" creationId="{59C6A325-B8EA-5041-EAE8-7B6605C8F1EC}"/>
          </ac:spMkLst>
        </pc:spChg>
        <pc:picChg chg="add del mod">
          <ac:chgData name="Dean Geckt" userId="a3e5a8fe-f501-4fc1-be17-0a2bb9ee79e5" providerId="ADAL" clId="{F6D6D99D-4819-4778-9376-08B2134A8010}" dt="2023-02-27T08:43:45.079" v="696" actId="478"/>
          <ac:picMkLst>
            <pc:docMk/>
            <pc:sldMk cId="52269042" sldId="257"/>
            <ac:picMk id="8" creationId="{6E5E7EB6-FDCE-49C6-0913-54F81FF4D299}"/>
          </ac:picMkLst>
        </pc:picChg>
        <pc:picChg chg="add del mod">
          <ac:chgData name="Dean Geckt" userId="a3e5a8fe-f501-4fc1-be17-0a2bb9ee79e5" providerId="ADAL" clId="{F6D6D99D-4819-4778-9376-08B2134A8010}" dt="2023-02-27T08:43:45.831" v="697" actId="478"/>
          <ac:picMkLst>
            <pc:docMk/>
            <pc:sldMk cId="52269042" sldId="257"/>
            <ac:picMk id="10" creationId="{D9CE67D4-289B-FD86-8712-D311FA15F8D1}"/>
          </ac:picMkLst>
        </pc:picChg>
        <pc:picChg chg="add del">
          <ac:chgData name="Dean Geckt" userId="a3e5a8fe-f501-4fc1-be17-0a2bb9ee79e5" providerId="ADAL" clId="{F6D6D99D-4819-4778-9376-08B2134A8010}" dt="2023-02-27T08:32:55.296" v="215" actId="22"/>
          <ac:picMkLst>
            <pc:docMk/>
            <pc:sldMk cId="52269042" sldId="257"/>
            <ac:picMk id="12" creationId="{6507E127-A6C9-763B-7A0D-DE09DADEA711}"/>
          </ac:picMkLst>
        </pc:picChg>
      </pc:sldChg>
      <pc:sldChg chg="addSp delSp modSp new mod modNotesTx">
        <pc:chgData name="Dean Geckt" userId="a3e5a8fe-f501-4fc1-be17-0a2bb9ee79e5" providerId="ADAL" clId="{F6D6D99D-4819-4778-9376-08B2134A8010}" dt="2023-03-22T08:17:56.838" v="1319" actId="1036"/>
        <pc:sldMkLst>
          <pc:docMk/>
          <pc:sldMk cId="2838604959" sldId="258"/>
        </pc:sldMkLst>
        <pc:spChg chg="mod">
          <ac:chgData name="Dean Geckt" userId="a3e5a8fe-f501-4fc1-be17-0a2bb9ee79e5" providerId="ADAL" clId="{F6D6D99D-4819-4778-9376-08B2134A8010}" dt="2023-02-27T10:06:15.631" v="1078" actId="20577"/>
          <ac:spMkLst>
            <pc:docMk/>
            <pc:sldMk cId="2838604959" sldId="258"/>
            <ac:spMk id="2" creationId="{415D67CC-4044-4795-2FC6-66E2B4188557}"/>
          </ac:spMkLst>
        </pc:spChg>
        <pc:spChg chg="del">
          <ac:chgData name="Dean Geckt" userId="a3e5a8fe-f501-4fc1-be17-0a2bb9ee79e5" providerId="ADAL" clId="{F6D6D99D-4819-4778-9376-08B2134A8010}" dt="2023-02-27T08:34:33.616" v="253" actId="478"/>
          <ac:spMkLst>
            <pc:docMk/>
            <pc:sldMk cId="2838604959" sldId="258"/>
            <ac:spMk id="3" creationId="{6D929398-7E9A-655B-CFB0-8D50121AF49C}"/>
          </ac:spMkLst>
        </pc:spChg>
        <pc:spChg chg="add del">
          <ac:chgData name="Dean Geckt" userId="a3e5a8fe-f501-4fc1-be17-0a2bb9ee79e5" providerId="ADAL" clId="{F6D6D99D-4819-4778-9376-08B2134A8010}" dt="2023-02-27T08:34:35.448" v="255" actId="478"/>
          <ac:spMkLst>
            <pc:docMk/>
            <pc:sldMk cId="2838604959" sldId="258"/>
            <ac:spMk id="5" creationId="{E8F0A299-4512-49F9-19FD-7C510D376C10}"/>
          </ac:spMkLst>
        </pc:spChg>
        <pc:spChg chg="add mod">
          <ac:chgData name="Dean Geckt" userId="a3e5a8fe-f501-4fc1-be17-0a2bb9ee79e5" providerId="ADAL" clId="{F6D6D99D-4819-4778-9376-08B2134A8010}" dt="2023-02-27T10:18:46.861" v="1279" actId="113"/>
          <ac:spMkLst>
            <pc:docMk/>
            <pc:sldMk cId="2838604959" sldId="258"/>
            <ac:spMk id="8" creationId="{16847D7F-2C49-07F5-9597-C2CBEDBC7EFA}"/>
          </ac:spMkLst>
        </pc:spChg>
        <pc:picChg chg="add mod ord">
          <ac:chgData name="Dean Geckt" userId="a3e5a8fe-f501-4fc1-be17-0a2bb9ee79e5" providerId="ADAL" clId="{F6D6D99D-4819-4778-9376-08B2134A8010}" dt="2023-02-27T08:38:25.862" v="374" actId="1076"/>
          <ac:picMkLst>
            <pc:docMk/>
            <pc:sldMk cId="2838604959" sldId="258"/>
            <ac:picMk id="6" creationId="{89C0CB5C-8228-78A0-96B7-320D7F414812}"/>
          </ac:picMkLst>
        </pc:picChg>
        <pc:picChg chg="add mod">
          <ac:chgData name="Dean Geckt" userId="a3e5a8fe-f501-4fc1-be17-0a2bb9ee79e5" providerId="ADAL" clId="{F6D6D99D-4819-4778-9376-08B2134A8010}" dt="2023-03-22T08:17:56.838" v="1319" actId="1036"/>
          <ac:picMkLst>
            <pc:docMk/>
            <pc:sldMk cId="2838604959" sldId="258"/>
            <ac:picMk id="7" creationId="{47342F64-0EC8-7D6A-36D7-2D1E432ACF6B}"/>
          </ac:picMkLst>
        </pc:picChg>
        <pc:picChg chg="add del mod">
          <ac:chgData name="Dean Geckt" userId="a3e5a8fe-f501-4fc1-be17-0a2bb9ee79e5" providerId="ADAL" clId="{F6D6D99D-4819-4778-9376-08B2134A8010}" dt="2023-02-27T08:45:24.641" v="721" actId="21"/>
          <ac:picMkLst>
            <pc:docMk/>
            <pc:sldMk cId="2838604959" sldId="258"/>
            <ac:picMk id="9" creationId="{943C5198-52BD-363C-288D-9E21680DF6B5}"/>
          </ac:picMkLst>
        </pc:picChg>
      </pc:sldChg>
      <pc:sldChg chg="addSp delSp modSp add mod modNotesTx">
        <pc:chgData name="Dean Geckt" userId="a3e5a8fe-f501-4fc1-be17-0a2bb9ee79e5" providerId="ADAL" clId="{F6D6D99D-4819-4778-9376-08B2134A8010}" dt="2023-02-27T10:10:22.327" v="1259" actId="255"/>
        <pc:sldMkLst>
          <pc:docMk/>
          <pc:sldMk cId="2515353073" sldId="259"/>
        </pc:sldMkLst>
        <pc:spChg chg="mod">
          <ac:chgData name="Dean Geckt" userId="a3e5a8fe-f501-4fc1-be17-0a2bb9ee79e5" providerId="ADAL" clId="{F6D6D99D-4819-4778-9376-08B2134A8010}" dt="2023-02-27T08:42:22.245" v="654" actId="20577"/>
          <ac:spMkLst>
            <pc:docMk/>
            <pc:sldMk cId="2515353073" sldId="259"/>
            <ac:spMk id="2" creationId="{415D67CC-4044-4795-2FC6-66E2B4188557}"/>
          </ac:spMkLst>
        </pc:spChg>
        <pc:spChg chg="mod">
          <ac:chgData name="Dean Geckt" userId="a3e5a8fe-f501-4fc1-be17-0a2bb9ee79e5" providerId="ADAL" clId="{F6D6D99D-4819-4778-9376-08B2134A8010}" dt="2023-02-27T10:10:22.327" v="1259" actId="255"/>
          <ac:spMkLst>
            <pc:docMk/>
            <pc:sldMk cId="2515353073" sldId="259"/>
            <ac:spMk id="8" creationId="{16847D7F-2C49-07F5-9597-C2CBEDBC7EFA}"/>
          </ac:spMkLst>
        </pc:spChg>
        <pc:picChg chg="add mod">
          <ac:chgData name="Dean Geckt" userId="a3e5a8fe-f501-4fc1-be17-0a2bb9ee79e5" providerId="ADAL" clId="{F6D6D99D-4819-4778-9376-08B2134A8010}" dt="2023-02-27T08:40:32.675" v="551" actId="1076"/>
          <ac:picMkLst>
            <pc:docMk/>
            <pc:sldMk cId="2515353073" sldId="259"/>
            <ac:picMk id="3" creationId="{C80FDE95-78DA-F023-E261-3D7091F471E5}"/>
          </ac:picMkLst>
        </pc:picChg>
        <pc:picChg chg="del">
          <ac:chgData name="Dean Geckt" userId="a3e5a8fe-f501-4fc1-be17-0a2bb9ee79e5" providerId="ADAL" clId="{F6D6D99D-4819-4778-9376-08B2134A8010}" dt="2023-02-27T08:37:48.543" v="358" actId="478"/>
          <ac:picMkLst>
            <pc:docMk/>
            <pc:sldMk cId="2515353073" sldId="259"/>
            <ac:picMk id="6" creationId="{89C0CB5C-8228-78A0-96B7-320D7F414812}"/>
          </ac:picMkLst>
        </pc:picChg>
        <pc:picChg chg="del">
          <ac:chgData name="Dean Geckt" userId="a3e5a8fe-f501-4fc1-be17-0a2bb9ee79e5" providerId="ADAL" clId="{F6D6D99D-4819-4778-9376-08B2134A8010}" dt="2023-02-27T08:37:49.053" v="359" actId="478"/>
          <ac:picMkLst>
            <pc:docMk/>
            <pc:sldMk cId="2515353073" sldId="259"/>
            <ac:picMk id="7" creationId="{47342F64-0EC8-7D6A-36D7-2D1E432ACF6B}"/>
          </ac:picMkLst>
        </pc:picChg>
      </pc:sldChg>
      <pc:sldChg chg="addSp delSp modSp add mod ord modNotesTx">
        <pc:chgData name="Dean Geckt" userId="a3e5a8fe-f501-4fc1-be17-0a2bb9ee79e5" providerId="ADAL" clId="{F6D6D99D-4819-4778-9376-08B2134A8010}" dt="2023-02-27T09:48:37.302" v="746"/>
        <pc:sldMkLst>
          <pc:docMk/>
          <pc:sldMk cId="377330605" sldId="260"/>
        </pc:sldMkLst>
        <pc:spChg chg="mod">
          <ac:chgData name="Dean Geckt" userId="a3e5a8fe-f501-4fc1-be17-0a2bb9ee79e5" providerId="ADAL" clId="{F6D6D99D-4819-4778-9376-08B2134A8010}" dt="2023-02-27T08:42:32.558" v="674" actId="20577"/>
          <ac:spMkLst>
            <pc:docMk/>
            <pc:sldMk cId="377330605" sldId="260"/>
            <ac:spMk id="2" creationId="{415D67CC-4044-4795-2FC6-66E2B4188557}"/>
          </ac:spMkLst>
        </pc:spChg>
        <pc:spChg chg="mod">
          <ac:chgData name="Dean Geckt" userId="a3e5a8fe-f501-4fc1-be17-0a2bb9ee79e5" providerId="ADAL" clId="{F6D6D99D-4819-4778-9376-08B2134A8010}" dt="2023-02-27T09:48:35.517" v="744" actId="20577"/>
          <ac:spMkLst>
            <pc:docMk/>
            <pc:sldMk cId="377330605" sldId="260"/>
            <ac:spMk id="8" creationId="{16847D7F-2C49-07F5-9597-C2CBEDBC7EFA}"/>
          </ac:spMkLst>
        </pc:spChg>
        <pc:picChg chg="del">
          <ac:chgData name="Dean Geckt" userId="a3e5a8fe-f501-4fc1-be17-0a2bb9ee79e5" providerId="ADAL" clId="{F6D6D99D-4819-4778-9376-08B2134A8010}" dt="2023-02-27T08:41:26.767" v="600" actId="478"/>
          <ac:picMkLst>
            <pc:docMk/>
            <pc:sldMk cId="377330605" sldId="260"/>
            <ac:picMk id="3" creationId="{C80FDE95-78DA-F023-E261-3D7091F471E5}"/>
          </ac:picMkLst>
        </pc:picChg>
        <pc:picChg chg="add mod">
          <ac:chgData name="Dean Geckt" userId="a3e5a8fe-f501-4fc1-be17-0a2bb9ee79e5" providerId="ADAL" clId="{F6D6D99D-4819-4778-9376-08B2134A8010}" dt="2023-02-27T08:42:00.483" v="607" actId="1076"/>
          <ac:picMkLst>
            <pc:docMk/>
            <pc:sldMk cId="377330605" sldId="260"/>
            <ac:picMk id="4" creationId="{42975281-34C4-9220-A0F7-CA48DBA0FF86}"/>
          </ac:picMkLst>
        </pc:picChg>
        <pc:picChg chg="add mod">
          <ac:chgData name="Dean Geckt" userId="a3e5a8fe-f501-4fc1-be17-0a2bb9ee79e5" providerId="ADAL" clId="{F6D6D99D-4819-4778-9376-08B2134A8010}" dt="2023-02-27T08:41:41.958" v="606" actId="1076"/>
          <ac:picMkLst>
            <pc:docMk/>
            <pc:sldMk cId="377330605" sldId="260"/>
            <ac:picMk id="5" creationId="{A4EBC0CB-FEE9-2C93-5C11-C5D46C44B70E}"/>
          </ac:picMkLst>
        </pc:picChg>
        <pc:picChg chg="add mod">
          <ac:chgData name="Dean Geckt" userId="a3e5a8fe-f501-4fc1-be17-0a2bb9ee79e5" providerId="ADAL" clId="{F6D6D99D-4819-4778-9376-08B2134A8010}" dt="2023-02-27T08:42:46.907" v="679"/>
          <ac:picMkLst>
            <pc:docMk/>
            <pc:sldMk cId="377330605" sldId="260"/>
            <ac:picMk id="6" creationId="{979BA942-C13E-86DD-16DD-F1B1607B79E7}"/>
          </ac:picMkLst>
        </pc:picChg>
      </pc:sldChg>
      <pc:sldChg chg="addSp delSp modSp add mod modNotesTx">
        <pc:chgData name="Dean Geckt" userId="a3e5a8fe-f501-4fc1-be17-0a2bb9ee79e5" providerId="ADAL" clId="{F6D6D99D-4819-4778-9376-08B2134A8010}" dt="2023-02-27T09:55:26.906" v="1021" actId="20577"/>
        <pc:sldMkLst>
          <pc:docMk/>
          <pc:sldMk cId="1469425722" sldId="261"/>
        </pc:sldMkLst>
        <pc:spChg chg="mod">
          <ac:chgData name="Dean Geckt" userId="a3e5a8fe-f501-4fc1-be17-0a2bb9ee79e5" providerId="ADAL" clId="{F6D6D99D-4819-4778-9376-08B2134A8010}" dt="2023-02-27T08:42:50.429" v="682" actId="20577"/>
          <ac:spMkLst>
            <pc:docMk/>
            <pc:sldMk cId="1469425722" sldId="261"/>
            <ac:spMk id="2" creationId="{A7C51290-AB67-0575-1EC5-EB5F6F2F0DA7}"/>
          </ac:spMkLst>
        </pc:spChg>
        <pc:spChg chg="mod">
          <ac:chgData name="Dean Geckt" userId="a3e5a8fe-f501-4fc1-be17-0a2bb9ee79e5" providerId="ADAL" clId="{F6D6D99D-4819-4778-9376-08B2134A8010}" dt="2023-02-27T09:50:44.277" v="810" actId="2711"/>
          <ac:spMkLst>
            <pc:docMk/>
            <pc:sldMk cId="1469425722" sldId="261"/>
            <ac:spMk id="3" creationId="{A430620E-E445-2D5E-5CBB-638720C1E4D0}"/>
          </ac:spMkLst>
        </pc:spChg>
        <pc:spChg chg="add del">
          <ac:chgData name="Dean Geckt" userId="a3e5a8fe-f501-4fc1-be17-0a2bb9ee79e5" providerId="ADAL" clId="{F6D6D99D-4819-4778-9376-08B2134A8010}" dt="2023-02-27T09:49:20.157" v="757"/>
          <ac:spMkLst>
            <pc:docMk/>
            <pc:sldMk cId="1469425722" sldId="261"/>
            <ac:spMk id="4" creationId="{32264C20-2954-EDCF-BAC5-E273B5905E9F}"/>
          </ac:spMkLst>
        </pc:spChg>
        <pc:spChg chg="add del">
          <ac:chgData name="Dean Geckt" userId="a3e5a8fe-f501-4fc1-be17-0a2bb9ee79e5" providerId="ADAL" clId="{F6D6D99D-4819-4778-9376-08B2134A8010}" dt="2023-02-27T09:49:21.907" v="760"/>
          <ac:spMkLst>
            <pc:docMk/>
            <pc:sldMk cId="1469425722" sldId="261"/>
            <ac:spMk id="5" creationId="{23745CE0-E595-7756-185E-C1617AE53D68}"/>
          </ac:spMkLst>
        </pc:spChg>
        <pc:spChg chg="add del">
          <ac:chgData name="Dean Geckt" userId="a3e5a8fe-f501-4fc1-be17-0a2bb9ee79e5" providerId="ADAL" clId="{F6D6D99D-4819-4778-9376-08B2134A8010}" dt="2023-02-27T09:49:24.287" v="767"/>
          <ac:spMkLst>
            <pc:docMk/>
            <pc:sldMk cId="1469425722" sldId="261"/>
            <ac:spMk id="6" creationId="{41037E74-0695-4427-7B46-972EB60DCF95}"/>
          </ac:spMkLst>
        </pc:spChg>
        <pc:picChg chg="add mod">
          <ac:chgData name="Dean Geckt" userId="a3e5a8fe-f501-4fc1-be17-0a2bb9ee79e5" providerId="ADAL" clId="{F6D6D99D-4819-4778-9376-08B2134A8010}" dt="2023-02-27T09:50:53.207" v="814" actId="1076"/>
          <ac:picMkLst>
            <pc:docMk/>
            <pc:sldMk cId="1469425722" sldId="261"/>
            <ac:picMk id="7" creationId="{DF391C91-5576-78E4-0EAA-40D7F4289ACC}"/>
          </ac:picMkLst>
        </pc:picChg>
        <pc:picChg chg="del">
          <ac:chgData name="Dean Geckt" userId="a3e5a8fe-f501-4fc1-be17-0a2bb9ee79e5" providerId="ADAL" clId="{F6D6D99D-4819-4778-9376-08B2134A8010}" dt="2023-02-27T09:49:02.367" v="751" actId="478"/>
          <ac:picMkLst>
            <pc:docMk/>
            <pc:sldMk cId="1469425722" sldId="261"/>
            <ac:picMk id="8" creationId="{6E5E7EB6-FDCE-49C6-0913-54F81FF4D299}"/>
          </ac:picMkLst>
        </pc:picChg>
        <pc:picChg chg="del mod">
          <ac:chgData name="Dean Geckt" userId="a3e5a8fe-f501-4fc1-be17-0a2bb9ee79e5" providerId="ADAL" clId="{F6D6D99D-4819-4778-9376-08B2134A8010}" dt="2023-02-27T09:49:02.997" v="753" actId="478"/>
          <ac:picMkLst>
            <pc:docMk/>
            <pc:sldMk cId="1469425722" sldId="261"/>
            <ac:picMk id="10" creationId="{D9CE67D4-289B-FD86-8712-D311FA15F8D1}"/>
          </ac:picMkLst>
        </pc:picChg>
      </pc:sldChg>
      <pc:sldChg chg="addSp modSp add mod modNotesTx">
        <pc:chgData name="Dean Geckt" userId="a3e5a8fe-f501-4fc1-be17-0a2bb9ee79e5" providerId="ADAL" clId="{F6D6D99D-4819-4778-9376-08B2134A8010}" dt="2023-02-27T13:43:04.827" v="1288" actId="14100"/>
        <pc:sldMkLst>
          <pc:docMk/>
          <pc:sldMk cId="3443984202" sldId="262"/>
        </pc:sldMkLst>
        <pc:spChg chg="mod">
          <ac:chgData name="Dean Geckt" userId="a3e5a8fe-f501-4fc1-be17-0a2bb9ee79e5" providerId="ADAL" clId="{F6D6D99D-4819-4778-9376-08B2134A8010}" dt="2023-02-27T09:51:17.788" v="857" actId="20577"/>
          <ac:spMkLst>
            <pc:docMk/>
            <pc:sldMk cId="3443984202" sldId="262"/>
            <ac:spMk id="3" creationId="{A430620E-E445-2D5E-5CBB-638720C1E4D0}"/>
          </ac:spMkLst>
        </pc:spChg>
        <pc:picChg chg="add mod">
          <ac:chgData name="Dean Geckt" userId="a3e5a8fe-f501-4fc1-be17-0a2bb9ee79e5" providerId="ADAL" clId="{F6D6D99D-4819-4778-9376-08B2134A8010}" dt="2023-02-27T13:43:04.827" v="1288" actId="14100"/>
          <ac:picMkLst>
            <pc:docMk/>
            <pc:sldMk cId="3443984202" sldId="262"/>
            <ac:picMk id="4" creationId="{C7D05761-6A8B-48EA-711C-DC7D8352DC24}"/>
          </ac:picMkLst>
        </pc:picChg>
        <pc:picChg chg="mod">
          <ac:chgData name="Dean Geckt" userId="a3e5a8fe-f501-4fc1-be17-0a2bb9ee79e5" providerId="ADAL" clId="{F6D6D99D-4819-4778-9376-08B2134A8010}" dt="2023-02-27T13:38:39.409" v="1286" actId="1076"/>
          <ac:picMkLst>
            <pc:docMk/>
            <pc:sldMk cId="3443984202" sldId="262"/>
            <ac:picMk id="8" creationId="{6E5E7EB6-FDCE-49C6-0913-54F81FF4D299}"/>
          </ac:picMkLst>
        </pc:picChg>
        <pc:picChg chg="mod">
          <ac:chgData name="Dean Geckt" userId="a3e5a8fe-f501-4fc1-be17-0a2bb9ee79e5" providerId="ADAL" clId="{F6D6D99D-4819-4778-9376-08B2134A8010}" dt="2023-02-27T08:44:07.691" v="710" actId="1076"/>
          <ac:picMkLst>
            <pc:docMk/>
            <pc:sldMk cId="3443984202" sldId="262"/>
            <ac:picMk id="10" creationId="{D9CE67D4-289B-FD86-8712-D311FA15F8D1}"/>
          </ac:picMkLst>
        </pc:picChg>
      </pc:sldChg>
      <pc:sldChg chg="addSp delSp modSp add mod modNotesTx">
        <pc:chgData name="Dean Geckt" userId="a3e5a8fe-f501-4fc1-be17-0a2bb9ee79e5" providerId="ADAL" clId="{F6D6D99D-4819-4778-9376-08B2134A8010}" dt="2023-02-27T10:17:22.881" v="1278" actId="20577"/>
        <pc:sldMkLst>
          <pc:docMk/>
          <pc:sldMk cId="3278868141" sldId="263"/>
        </pc:sldMkLst>
        <pc:spChg chg="mod">
          <ac:chgData name="Dean Geckt" userId="a3e5a8fe-f501-4fc1-be17-0a2bb9ee79e5" providerId="ADAL" clId="{F6D6D99D-4819-4778-9376-08B2134A8010}" dt="2023-02-27T09:52:25.257" v="939" actId="20577"/>
          <ac:spMkLst>
            <pc:docMk/>
            <pc:sldMk cId="3278868141" sldId="263"/>
            <ac:spMk id="3" creationId="{A430620E-E445-2D5E-5CBB-638720C1E4D0}"/>
          </ac:spMkLst>
        </pc:spChg>
        <pc:picChg chg="add mod">
          <ac:chgData name="Dean Geckt" userId="a3e5a8fe-f501-4fc1-be17-0a2bb9ee79e5" providerId="ADAL" clId="{F6D6D99D-4819-4778-9376-08B2134A8010}" dt="2023-02-27T09:52:16.909" v="914" actId="1076"/>
          <ac:picMkLst>
            <pc:docMk/>
            <pc:sldMk cId="3278868141" sldId="263"/>
            <ac:picMk id="4" creationId="{E2CF4616-40E5-6229-E886-952065D907ED}"/>
          </ac:picMkLst>
        </pc:picChg>
        <pc:picChg chg="add mod">
          <ac:chgData name="Dean Geckt" userId="a3e5a8fe-f501-4fc1-be17-0a2bb9ee79e5" providerId="ADAL" clId="{F6D6D99D-4819-4778-9376-08B2134A8010}" dt="2023-02-27T09:52:19.787" v="916" actId="14100"/>
          <ac:picMkLst>
            <pc:docMk/>
            <pc:sldMk cId="3278868141" sldId="263"/>
            <ac:picMk id="5" creationId="{0916DB3D-F315-E309-14A5-5B5A2C621A83}"/>
          </ac:picMkLst>
        </pc:picChg>
        <pc:picChg chg="del mod">
          <ac:chgData name="Dean Geckt" userId="a3e5a8fe-f501-4fc1-be17-0a2bb9ee79e5" providerId="ADAL" clId="{F6D6D99D-4819-4778-9376-08B2134A8010}" dt="2023-02-27T09:51:44.477" v="862" actId="478"/>
          <ac:picMkLst>
            <pc:docMk/>
            <pc:sldMk cId="3278868141" sldId="263"/>
            <ac:picMk id="7" creationId="{DF391C91-5576-78E4-0EAA-40D7F4289ACC}"/>
          </ac:picMkLst>
        </pc:picChg>
      </pc:sldChg>
      <pc:sldChg chg="addSp delSp modSp add mod modNotesTx">
        <pc:chgData name="Dean Geckt" userId="a3e5a8fe-f501-4fc1-be17-0a2bb9ee79e5" providerId="ADAL" clId="{F6D6D99D-4819-4778-9376-08B2134A8010}" dt="2023-02-27T10:17:02.811" v="1276" actId="1076"/>
        <pc:sldMkLst>
          <pc:docMk/>
          <pc:sldMk cId="349062710" sldId="264"/>
        </pc:sldMkLst>
        <pc:spChg chg="mod">
          <ac:chgData name="Dean Geckt" userId="a3e5a8fe-f501-4fc1-be17-0a2bb9ee79e5" providerId="ADAL" clId="{F6D6D99D-4819-4778-9376-08B2134A8010}" dt="2023-02-27T09:56:06.977" v="1024" actId="20577"/>
          <ac:spMkLst>
            <pc:docMk/>
            <pc:sldMk cId="349062710" sldId="264"/>
            <ac:spMk id="2" creationId="{415D67CC-4044-4795-2FC6-66E2B4188557}"/>
          </ac:spMkLst>
        </pc:spChg>
        <pc:spChg chg="mod">
          <ac:chgData name="Dean Geckt" userId="a3e5a8fe-f501-4fc1-be17-0a2bb9ee79e5" providerId="ADAL" clId="{F6D6D99D-4819-4778-9376-08B2134A8010}" dt="2023-02-27T09:53:23.437" v="959" actId="20577"/>
          <ac:spMkLst>
            <pc:docMk/>
            <pc:sldMk cId="349062710" sldId="264"/>
            <ac:spMk id="8" creationId="{16847D7F-2C49-07F5-9597-C2CBEDBC7EFA}"/>
          </ac:spMkLst>
        </pc:spChg>
        <pc:picChg chg="add del mod">
          <ac:chgData name="Dean Geckt" userId="a3e5a8fe-f501-4fc1-be17-0a2bb9ee79e5" providerId="ADAL" clId="{F6D6D99D-4819-4778-9376-08B2134A8010}" dt="2023-02-27T10:16:53.120" v="1269" actId="478"/>
          <ac:picMkLst>
            <pc:docMk/>
            <pc:sldMk cId="349062710" sldId="264"/>
            <ac:picMk id="3" creationId="{9DD47364-12B9-1D62-C55E-59953D947936}"/>
          </ac:picMkLst>
        </pc:picChg>
        <pc:picChg chg="add del mod">
          <ac:chgData name="Dean Geckt" userId="a3e5a8fe-f501-4fc1-be17-0a2bb9ee79e5" providerId="ADAL" clId="{F6D6D99D-4819-4778-9376-08B2134A8010}" dt="2023-02-27T10:16:58.941" v="1272" actId="478"/>
          <ac:picMkLst>
            <pc:docMk/>
            <pc:sldMk cId="349062710" sldId="264"/>
            <ac:picMk id="4" creationId="{BCF2A059-3A21-37C9-4081-00B7E342EE57}"/>
          </ac:picMkLst>
        </pc:picChg>
        <pc:picChg chg="add del mod">
          <ac:chgData name="Dean Geckt" userId="a3e5a8fe-f501-4fc1-be17-0a2bb9ee79e5" providerId="ADAL" clId="{F6D6D99D-4819-4778-9376-08B2134A8010}" dt="2023-02-27T10:16:45.497" v="1266" actId="478"/>
          <ac:picMkLst>
            <pc:docMk/>
            <pc:sldMk cId="349062710" sldId="264"/>
            <ac:picMk id="5" creationId="{906091B4-6016-7C30-04CC-BE5897B51492}"/>
          </ac:picMkLst>
        </pc:picChg>
        <pc:picChg chg="del">
          <ac:chgData name="Dean Geckt" userId="a3e5a8fe-f501-4fc1-be17-0a2bb9ee79e5" providerId="ADAL" clId="{F6D6D99D-4819-4778-9376-08B2134A8010}" dt="2023-02-27T09:52:51.866" v="941" actId="478"/>
          <ac:picMkLst>
            <pc:docMk/>
            <pc:sldMk cId="349062710" sldId="264"/>
            <ac:picMk id="6" creationId="{89C0CB5C-8228-78A0-96B7-320D7F414812}"/>
          </ac:picMkLst>
        </pc:picChg>
        <pc:picChg chg="del">
          <ac:chgData name="Dean Geckt" userId="a3e5a8fe-f501-4fc1-be17-0a2bb9ee79e5" providerId="ADAL" clId="{F6D6D99D-4819-4778-9376-08B2134A8010}" dt="2023-02-27T09:52:52.453" v="942" actId="478"/>
          <ac:picMkLst>
            <pc:docMk/>
            <pc:sldMk cId="349062710" sldId="264"/>
            <ac:picMk id="7" creationId="{47342F64-0EC8-7D6A-36D7-2D1E432ACF6B}"/>
          </ac:picMkLst>
        </pc:picChg>
        <pc:picChg chg="add mod">
          <ac:chgData name="Dean Geckt" userId="a3e5a8fe-f501-4fc1-be17-0a2bb9ee79e5" providerId="ADAL" clId="{F6D6D99D-4819-4778-9376-08B2134A8010}" dt="2023-02-27T10:17:02.811" v="1276" actId="1076"/>
          <ac:picMkLst>
            <pc:docMk/>
            <pc:sldMk cId="349062710" sldId="264"/>
            <ac:picMk id="6146" creationId="{2FB7ED67-1ADA-A81D-F1E5-90B6724CCDAB}"/>
          </ac:picMkLst>
        </pc:picChg>
        <pc:picChg chg="add mod">
          <ac:chgData name="Dean Geckt" userId="a3e5a8fe-f501-4fc1-be17-0a2bb9ee79e5" providerId="ADAL" clId="{F6D6D99D-4819-4778-9376-08B2134A8010}" dt="2023-02-27T10:16:55.377" v="1271" actId="1076"/>
          <ac:picMkLst>
            <pc:docMk/>
            <pc:sldMk cId="349062710" sldId="264"/>
            <ac:picMk id="6148" creationId="{DA4FE273-A89D-A664-53F6-AF53279AE8F0}"/>
          </ac:picMkLst>
        </pc:picChg>
        <pc:picChg chg="add mod">
          <ac:chgData name="Dean Geckt" userId="a3e5a8fe-f501-4fc1-be17-0a2bb9ee79e5" providerId="ADAL" clId="{F6D6D99D-4819-4778-9376-08B2134A8010}" dt="2023-02-27T10:17:00.758" v="1274" actId="1076"/>
          <ac:picMkLst>
            <pc:docMk/>
            <pc:sldMk cId="349062710" sldId="264"/>
            <ac:picMk id="6150" creationId="{633F4213-7F83-FAAF-B0B5-AC9A5459D9A3}"/>
          </ac:picMkLst>
        </pc:picChg>
      </pc:sldChg>
      <pc:sldChg chg="addSp delSp modSp add mod modNotesTx">
        <pc:chgData name="Dean Geckt" userId="a3e5a8fe-f501-4fc1-be17-0a2bb9ee79e5" providerId="ADAL" clId="{F6D6D99D-4819-4778-9376-08B2134A8010}" dt="2023-02-27T10:17:17.540" v="1277" actId="20577"/>
        <pc:sldMkLst>
          <pc:docMk/>
          <pc:sldMk cId="1690883580" sldId="265"/>
        </pc:sldMkLst>
        <pc:spChg chg="mod">
          <ac:chgData name="Dean Geckt" userId="a3e5a8fe-f501-4fc1-be17-0a2bb9ee79e5" providerId="ADAL" clId="{F6D6D99D-4819-4778-9376-08B2134A8010}" dt="2023-02-27T09:56:11.467" v="1027" actId="20577"/>
          <ac:spMkLst>
            <pc:docMk/>
            <pc:sldMk cId="1690883580" sldId="265"/>
            <ac:spMk id="2" creationId="{415D67CC-4044-4795-2FC6-66E2B4188557}"/>
          </ac:spMkLst>
        </pc:spChg>
        <pc:spChg chg="mod">
          <ac:chgData name="Dean Geckt" userId="a3e5a8fe-f501-4fc1-be17-0a2bb9ee79e5" providerId="ADAL" clId="{F6D6D99D-4819-4778-9376-08B2134A8010}" dt="2023-02-27T09:54:29.557" v="1006" actId="20577"/>
          <ac:spMkLst>
            <pc:docMk/>
            <pc:sldMk cId="1690883580" sldId="265"/>
            <ac:spMk id="8" creationId="{16847D7F-2C49-07F5-9597-C2CBEDBC7EFA}"/>
          </ac:spMkLst>
        </pc:spChg>
        <pc:picChg chg="del">
          <ac:chgData name="Dean Geckt" userId="a3e5a8fe-f501-4fc1-be17-0a2bb9ee79e5" providerId="ADAL" clId="{F6D6D99D-4819-4778-9376-08B2134A8010}" dt="2023-02-27T09:54:33.367" v="1007" actId="478"/>
          <ac:picMkLst>
            <pc:docMk/>
            <pc:sldMk cId="1690883580" sldId="265"/>
            <ac:picMk id="3" creationId="{9DD47364-12B9-1D62-C55E-59953D947936}"/>
          </ac:picMkLst>
        </pc:picChg>
        <pc:picChg chg="del">
          <ac:chgData name="Dean Geckt" userId="a3e5a8fe-f501-4fc1-be17-0a2bb9ee79e5" providerId="ADAL" clId="{F6D6D99D-4819-4778-9376-08B2134A8010}" dt="2023-02-27T09:54:33.837" v="1008" actId="478"/>
          <ac:picMkLst>
            <pc:docMk/>
            <pc:sldMk cId="1690883580" sldId="265"/>
            <ac:picMk id="4" creationId="{BCF2A059-3A21-37C9-4081-00B7E342EE57}"/>
          </ac:picMkLst>
        </pc:picChg>
        <pc:picChg chg="del">
          <ac:chgData name="Dean Geckt" userId="a3e5a8fe-f501-4fc1-be17-0a2bb9ee79e5" providerId="ADAL" clId="{F6D6D99D-4819-4778-9376-08B2134A8010}" dt="2023-02-27T09:54:34.312" v="1009" actId="478"/>
          <ac:picMkLst>
            <pc:docMk/>
            <pc:sldMk cId="1690883580" sldId="265"/>
            <ac:picMk id="5" creationId="{906091B4-6016-7C30-04CC-BE5897B51492}"/>
          </ac:picMkLst>
        </pc:picChg>
        <pc:picChg chg="add mod">
          <ac:chgData name="Dean Geckt" userId="a3e5a8fe-f501-4fc1-be17-0a2bb9ee79e5" providerId="ADAL" clId="{F6D6D99D-4819-4778-9376-08B2134A8010}" dt="2023-02-27T10:13:50.028" v="1261" actId="1076"/>
          <ac:picMkLst>
            <pc:docMk/>
            <pc:sldMk cId="1690883580" sldId="265"/>
            <ac:picMk id="4098" creationId="{00AAA412-D68E-5887-EF78-39D8348E1A59}"/>
          </ac:picMkLst>
        </pc:picChg>
        <pc:picChg chg="add mod">
          <ac:chgData name="Dean Geckt" userId="a3e5a8fe-f501-4fc1-be17-0a2bb9ee79e5" providerId="ADAL" clId="{F6D6D99D-4819-4778-9376-08B2134A8010}" dt="2023-02-27T10:14:00.743" v="1263" actId="1076"/>
          <ac:picMkLst>
            <pc:docMk/>
            <pc:sldMk cId="1690883580" sldId="265"/>
            <ac:picMk id="4100" creationId="{A7B2B64D-479F-81CA-A159-D434EABAA711}"/>
          </ac:picMkLst>
        </pc:picChg>
        <pc:picChg chg="add mod">
          <ac:chgData name="Dean Geckt" userId="a3e5a8fe-f501-4fc1-be17-0a2bb9ee79e5" providerId="ADAL" clId="{F6D6D99D-4819-4778-9376-08B2134A8010}" dt="2023-02-27T10:14:09.985" v="1265" actId="1076"/>
          <ac:picMkLst>
            <pc:docMk/>
            <pc:sldMk cId="1690883580" sldId="265"/>
            <ac:picMk id="4102" creationId="{FA72FA00-C02F-E954-6664-155E372445EB}"/>
          </ac:picMkLst>
        </pc:picChg>
      </pc:sldChg>
      <pc:sldChg chg="addSp delSp modSp add del mod">
        <pc:chgData name="Dean Geckt" userId="a3e5a8fe-f501-4fc1-be17-0a2bb9ee79e5" providerId="ADAL" clId="{F6D6D99D-4819-4778-9376-08B2134A8010}" dt="2023-02-27T09:53:36.394" v="966" actId="47"/>
        <pc:sldMkLst>
          <pc:docMk/>
          <pc:sldMk cId="3348510028" sldId="265"/>
        </pc:sldMkLst>
        <pc:picChg chg="add del mod">
          <ac:chgData name="Dean Geckt" userId="a3e5a8fe-f501-4fc1-be17-0a2bb9ee79e5" providerId="ADAL" clId="{F6D6D99D-4819-4778-9376-08B2134A8010}" dt="2023-02-27T09:53:35.176" v="965" actId="21"/>
          <ac:picMkLst>
            <pc:docMk/>
            <pc:sldMk cId="3348510028" sldId="265"/>
            <ac:picMk id="3" creationId="{4F01E2FC-A222-4B2A-8B35-6F087890CE01}"/>
          </ac:picMkLst>
        </pc:picChg>
        <pc:picChg chg="del">
          <ac:chgData name="Dean Geckt" userId="a3e5a8fe-f501-4fc1-be17-0a2bb9ee79e5" providerId="ADAL" clId="{F6D6D99D-4819-4778-9376-08B2134A8010}" dt="2023-02-27T09:53:26.438" v="962" actId="478"/>
          <ac:picMkLst>
            <pc:docMk/>
            <pc:sldMk cId="3348510028" sldId="265"/>
            <ac:picMk id="6" creationId="{89C0CB5C-8228-78A0-96B7-320D7F414812}"/>
          </ac:picMkLst>
        </pc:picChg>
        <pc:picChg chg="del">
          <ac:chgData name="Dean Geckt" userId="a3e5a8fe-f501-4fc1-be17-0a2bb9ee79e5" providerId="ADAL" clId="{F6D6D99D-4819-4778-9376-08B2134A8010}" dt="2023-02-27T09:53:26.067" v="961" actId="478"/>
          <ac:picMkLst>
            <pc:docMk/>
            <pc:sldMk cId="3348510028" sldId="265"/>
            <ac:picMk id="7" creationId="{47342F64-0EC8-7D6A-36D7-2D1E432ACF6B}"/>
          </ac:picMkLst>
        </pc:picChg>
      </pc:sldChg>
      <pc:sldChg chg="addSp delSp modSp add mod ord modNotesTx">
        <pc:chgData name="Dean Geckt" userId="a3e5a8fe-f501-4fc1-be17-0a2bb9ee79e5" providerId="ADAL" clId="{F6D6D99D-4819-4778-9376-08B2134A8010}" dt="2023-02-27T13:47:12.650" v="1318" actId="20577"/>
        <pc:sldMkLst>
          <pc:docMk/>
          <pc:sldMk cId="1767745904" sldId="266"/>
        </pc:sldMkLst>
        <pc:spChg chg="mod">
          <ac:chgData name="Dean Geckt" userId="a3e5a8fe-f501-4fc1-be17-0a2bb9ee79e5" providerId="ADAL" clId="{F6D6D99D-4819-4778-9376-08B2134A8010}" dt="2023-02-27T10:06:22.017" v="1085" actId="20577"/>
          <ac:spMkLst>
            <pc:docMk/>
            <pc:sldMk cId="1767745904" sldId="266"/>
            <ac:spMk id="2" creationId="{415D67CC-4044-4795-2FC6-66E2B4188557}"/>
          </ac:spMkLst>
        </pc:spChg>
        <pc:spChg chg="mod">
          <ac:chgData name="Dean Geckt" userId="a3e5a8fe-f501-4fc1-be17-0a2bb9ee79e5" providerId="ADAL" clId="{F6D6D99D-4819-4778-9376-08B2134A8010}" dt="2023-02-27T10:07:38.456" v="1155" actId="14100"/>
          <ac:spMkLst>
            <pc:docMk/>
            <pc:sldMk cId="1767745904" sldId="266"/>
            <ac:spMk id="8" creationId="{16847D7F-2C49-07F5-9597-C2CBEDBC7EFA}"/>
          </ac:spMkLst>
        </pc:spChg>
        <pc:spChg chg="add mod">
          <ac:chgData name="Dean Geckt" userId="a3e5a8fe-f501-4fc1-be17-0a2bb9ee79e5" providerId="ADAL" clId="{F6D6D99D-4819-4778-9376-08B2134A8010}" dt="2023-02-27T10:09:06.873" v="1165" actId="20577"/>
          <ac:spMkLst>
            <pc:docMk/>
            <pc:sldMk cId="1767745904" sldId="266"/>
            <ac:spMk id="11" creationId="{AEA7B3D4-89AF-18B0-01FE-F3CB9B83E2CC}"/>
          </ac:spMkLst>
        </pc:spChg>
        <pc:picChg chg="del">
          <ac:chgData name="Dean Geckt" userId="a3e5a8fe-f501-4fc1-be17-0a2bb9ee79e5" providerId="ADAL" clId="{F6D6D99D-4819-4778-9376-08B2134A8010}" dt="2023-02-27T10:05:26.022" v="1057" actId="478"/>
          <ac:picMkLst>
            <pc:docMk/>
            <pc:sldMk cId="1767745904" sldId="266"/>
            <ac:picMk id="3" creationId="{C80FDE95-78DA-F023-E261-3D7091F471E5}"/>
          </ac:picMkLst>
        </pc:picChg>
        <pc:picChg chg="add del mod">
          <ac:chgData name="Dean Geckt" userId="a3e5a8fe-f501-4fc1-be17-0a2bb9ee79e5" providerId="ADAL" clId="{F6D6D99D-4819-4778-9376-08B2134A8010}" dt="2023-02-27T10:06:01.752" v="1062" actId="478"/>
          <ac:picMkLst>
            <pc:docMk/>
            <pc:sldMk cId="1767745904" sldId="266"/>
            <ac:picMk id="5" creationId="{4B677ACF-4F54-12C6-A78A-91200524F88E}"/>
          </ac:picMkLst>
        </pc:picChg>
        <pc:picChg chg="add mod ord">
          <ac:chgData name="Dean Geckt" userId="a3e5a8fe-f501-4fc1-be17-0a2bb9ee79e5" providerId="ADAL" clId="{F6D6D99D-4819-4778-9376-08B2134A8010}" dt="2023-02-27T10:19:00.935" v="1283" actId="166"/>
          <ac:picMkLst>
            <pc:docMk/>
            <pc:sldMk cId="1767745904" sldId="266"/>
            <ac:picMk id="7" creationId="{501FE234-4E14-BAEB-2A0E-9EDFFEA61E7D}"/>
          </ac:picMkLst>
        </pc:picChg>
        <pc:picChg chg="add del mod">
          <ac:chgData name="Dean Geckt" userId="a3e5a8fe-f501-4fc1-be17-0a2bb9ee79e5" providerId="ADAL" clId="{F6D6D99D-4819-4778-9376-08B2134A8010}" dt="2023-02-27T10:07:22.174" v="1149" actId="478"/>
          <ac:picMkLst>
            <pc:docMk/>
            <pc:sldMk cId="1767745904" sldId="266"/>
            <ac:picMk id="10" creationId="{A59BE2AA-64F0-B5F9-FFC6-A661991A8EEB}"/>
          </ac:picMkLst>
        </pc:picChg>
        <pc:picChg chg="add mod">
          <ac:chgData name="Dean Geckt" userId="a3e5a8fe-f501-4fc1-be17-0a2bb9ee79e5" providerId="ADAL" clId="{F6D6D99D-4819-4778-9376-08B2134A8010}" dt="2023-02-27T10:09:12.615" v="1167" actId="1076"/>
          <ac:picMkLst>
            <pc:docMk/>
            <pc:sldMk cId="1767745904" sldId="266"/>
            <ac:picMk id="13" creationId="{166BEC09-7E8E-690C-F853-2A3C6E0DD72D}"/>
          </ac:picMkLst>
        </pc:picChg>
      </pc:sldChg>
      <pc:sldChg chg="add del">
        <pc:chgData name="Dean Geckt" userId="a3e5a8fe-f501-4fc1-be17-0a2bb9ee79e5" providerId="ADAL" clId="{F6D6D99D-4819-4778-9376-08B2134A8010}" dt="2023-02-27T10:05:34.635" v="1059" actId="47"/>
        <pc:sldMkLst>
          <pc:docMk/>
          <pc:sldMk cId="336533239" sldId="267"/>
        </pc:sldMkLst>
      </pc:sldChg>
      <pc:sldChg chg="delSp modSp add del mod">
        <pc:chgData name="Dean Geckt" userId="a3e5a8fe-f501-4fc1-be17-0a2bb9ee79e5" providerId="ADAL" clId="{F6D6D99D-4819-4778-9376-08B2134A8010}" dt="2023-02-27T10:07:34.516" v="1154" actId="47"/>
        <pc:sldMkLst>
          <pc:docMk/>
          <pc:sldMk cId="1603997270" sldId="267"/>
        </pc:sldMkLst>
        <pc:spChg chg="mod">
          <ac:chgData name="Dean Geckt" userId="a3e5a8fe-f501-4fc1-be17-0a2bb9ee79e5" providerId="ADAL" clId="{F6D6D99D-4819-4778-9376-08B2134A8010}" dt="2023-02-27T10:07:24.871" v="1151" actId="20577"/>
          <ac:spMkLst>
            <pc:docMk/>
            <pc:sldMk cId="1603997270" sldId="267"/>
            <ac:spMk id="8" creationId="{16847D7F-2C49-07F5-9597-C2CBEDBC7EFA}"/>
          </ac:spMkLst>
        </pc:spChg>
        <pc:picChg chg="del">
          <ac:chgData name="Dean Geckt" userId="a3e5a8fe-f501-4fc1-be17-0a2bb9ee79e5" providerId="ADAL" clId="{F6D6D99D-4819-4778-9376-08B2134A8010}" dt="2023-02-27T10:07:15.274" v="1147" actId="478"/>
          <ac:picMkLst>
            <pc:docMk/>
            <pc:sldMk cId="1603997270" sldId="267"/>
            <ac:picMk id="7" creationId="{501FE234-4E14-BAEB-2A0E-9EDFFEA61E7D}"/>
          </ac:picMkLst>
        </pc:picChg>
        <pc:picChg chg="del mod">
          <ac:chgData name="Dean Geckt" userId="a3e5a8fe-f501-4fc1-be17-0a2bb9ee79e5" providerId="ADAL" clId="{F6D6D99D-4819-4778-9376-08B2134A8010}" dt="2023-02-27T10:07:14.758" v="1146" actId="478"/>
          <ac:picMkLst>
            <pc:docMk/>
            <pc:sldMk cId="1603997270" sldId="267"/>
            <ac:picMk id="10" creationId="{A59BE2AA-64F0-B5F9-FFC6-A661991A8EEB}"/>
          </ac:picMkLst>
        </pc:picChg>
      </pc:sldChg>
    </pc:docChg>
  </pc:docChgLst>
  <pc:docChgLst>
    <pc:chgData name="Dean Geckt" userId="a3e5a8fe-f501-4fc1-be17-0a2bb9ee79e5" providerId="ADAL" clId="{CA603492-818E-4263-86A4-2AB44DF2EC68}"/>
    <pc:docChg chg="modSld">
      <pc:chgData name="Dean Geckt" userId="a3e5a8fe-f501-4fc1-be17-0a2bb9ee79e5" providerId="ADAL" clId="{CA603492-818E-4263-86A4-2AB44DF2EC68}" dt="2023-05-31T15:53:38.511" v="2" actId="1076"/>
      <pc:docMkLst>
        <pc:docMk/>
      </pc:docMkLst>
      <pc:sldChg chg="modSp mod">
        <pc:chgData name="Dean Geckt" userId="a3e5a8fe-f501-4fc1-be17-0a2bb9ee79e5" providerId="ADAL" clId="{CA603492-818E-4263-86A4-2AB44DF2EC68}" dt="2023-05-31T15:53:38.511" v="2" actId="1076"/>
        <pc:sldMkLst>
          <pc:docMk/>
          <pc:sldMk cId="3443984202" sldId="262"/>
        </pc:sldMkLst>
        <pc:picChg chg="mod">
          <ac:chgData name="Dean Geckt" userId="a3e5a8fe-f501-4fc1-be17-0a2bb9ee79e5" providerId="ADAL" clId="{CA603492-818E-4263-86A4-2AB44DF2EC68}" dt="2023-05-31T15:53:38.511" v="2" actId="1076"/>
          <ac:picMkLst>
            <pc:docMk/>
            <pc:sldMk cId="3443984202" sldId="262"/>
            <ac:picMk id="8" creationId="{6E5E7EB6-FDCE-49C6-0913-54F81FF4D2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514DB-2DC7-4228-A0FA-A42DC10F8DF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C859A-ACB3-40B6-AC74-4C1543CA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 tags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C859A-ACB3-40B6-AC74-4C1543CA1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C859A-ACB3-40B6-AC74-4C1543CA1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are for the unbalanced data – more 0’s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C859A-ACB3-40B6-AC74-4C1543CA1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Still un balanced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C859A-ACB3-40B6-AC74-4C1543CA1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C859A-ACB3-40B6-AC74-4C1543CA14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The ‘NONE’ tag is just the padding we add to vectors smaller than k.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so, for pos tag 4, only 13 (DET) is on, and for pos tag 3, only 7 (CONJ) is 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C859A-ACB3-40B6-AC74-4C1543CA14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C859A-ACB3-40B6-AC74-4C1543CA14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C859A-ACB3-40B6-AC74-4C1543CA14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6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C859A-ACB3-40B6-AC74-4C1543CA14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3709-58BE-3E6E-2239-EA85FEE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E9384-AEDD-639E-B06D-C445C6A56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35D4-FAED-AFA0-BB9D-529C0D64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986E1-4192-E237-A9AF-2AD3CACE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4A71-B91E-25A9-7679-7134344D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9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8F9-1AE0-A895-91CC-E4D55930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0E85C-D121-06F2-F4E6-EE1B3B5A9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B1C7-9333-2635-45CA-180A9DAF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2A4A-1FEC-8C20-C8B6-F8A0675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2FCB-5D72-530F-B0B8-4131D54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40F86-5C38-2BBC-BAAE-67CD425F4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A5DCB-C2C2-A20A-054C-2C3585C90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68BB-2A35-3198-DD6F-7D714B7A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ED98-3C5E-583A-1A5A-D5305A51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10E7-567C-4927-D34A-E99CCAED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7DE3-2DE7-4F9B-0328-5A9059B7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91A3-D9E7-2549-2FB9-1B81CBF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6A64-C7E1-94EE-AA2A-3A028099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D5DC-6D6A-B710-65FA-FB88619A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C48A-F342-60AD-FB09-4F3D2D8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6913-E119-C0C3-3833-0DB8D634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16A88-A3B1-9390-CD7A-B26F3FB8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CC3E-3229-1357-B40A-58C37C0A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7CD0-CD29-365D-3E44-B1C420FD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1956-F0A4-BBDB-63D2-49325D16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FEC2-C811-9919-EE28-9B202FE1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48C9-8D26-B823-F1EA-57D2B3FEA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7F5A4-E9B8-A813-8BEB-6962043A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5984C-E93A-CBC5-6AC8-392CD24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22A3-6444-E8CA-3F10-3271217B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8F85A-E67B-BDFB-1AE6-6E5CD623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83B7-CA8B-A089-4B3B-EE23618F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462F-9CB5-1BE3-8F2C-EEFC5F6F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B6189-70FA-9BDC-6A09-AB04C43DA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BCEBD-B864-1A22-C044-501D4B124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F4232-2D0A-926F-369C-88EDC1CDF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E2725-57BB-155C-9DA1-25A1C78D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C7CA1-05DB-5ED8-7DDD-2C0AFB98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00079-276E-A98F-768A-AE0F3A6A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6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93EB-80AB-6838-BA88-037C1EE5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17175-9AF7-440C-31BA-35F9275E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36738-D026-E5E3-D8F2-F056BA31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3F279-F685-979F-D849-A2A33393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F115D-194D-7B9E-E007-57CB6F99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67B72-D145-9709-AA1D-06DBC8F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9C476-BE0F-FD48-9610-8BB8D273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92C2-B21F-2C21-00B3-F3741BC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33BD-FA52-BE26-6337-0F47D90A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77996-2E46-D00C-F41F-9CDE13B2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4AEC-9AF9-671D-4CA2-202EBC5F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88E3E-903F-0BE1-3DB1-AC431581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C3E9-364C-9BD3-7211-2FF3273D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EA27-15CD-F2F0-DADF-5D63BD7C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C6CBD-152C-8530-6703-B2581F2B3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5CC1-7D4C-009E-FAED-F57967573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0597-C12E-E663-8A97-58FF8271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EB17-A661-EDE0-9C13-3653AF01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4606E-0BD5-A607-0D64-56185BD4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8AA72-F970-1466-4518-DE191E33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D86F-17A7-34C8-6FBE-B969EBDC0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847B-7BE1-CB70-372B-468CE8FE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F940-A936-4FFC-8EBF-B84073B3307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7C7C-9F47-3359-76B0-B0764E96C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5067-2640-906C-2CE3-3E9C3DFC2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5767-FF78-499C-AF45-7B8D34AD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BA13-1A92-E4FB-A561-1192A457F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Miami </a:t>
            </a:r>
            <a:r>
              <a:rPr lang="en-US" dirty="0" err="1"/>
              <a:t>bangor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14541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67CC-4044-4795-2FC6-66E2B418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pos tags #2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47D7F-2C49-07F5-9597-C2CBEDBC7EFA}"/>
              </a:ext>
            </a:extLst>
          </p:cNvPr>
          <p:cNvSpPr txBox="1"/>
          <p:nvPr/>
        </p:nvSpPr>
        <p:spPr>
          <a:xfrm>
            <a:off x="838200" y="1406913"/>
            <a:ext cx="995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-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Balanced data: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AAA412-D68E-5887-EF78-39D8348E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1781356"/>
            <a:ext cx="37623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7B2B64D-479F-81CA-A159-D434EABA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1781356"/>
            <a:ext cx="37623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A72FA00-C02F-E954-6664-155E3724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" y="1781356"/>
            <a:ext cx="37623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8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1290-AB67-0575-1EC5-EB5F6F2F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vectorization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620E-E445-2D5E-5CBB-638720C1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classification #2:</a:t>
            </a:r>
          </a:p>
          <a:p>
            <a:pPr marL="0" indent="0">
              <a:buNone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Top: unbalanced case</a:t>
            </a:r>
          </a:p>
          <a:p>
            <a:pPr marL="0" indent="0">
              <a:buNone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Bottom: balanced case</a:t>
            </a:r>
          </a:p>
          <a:p>
            <a:pPr marL="0" indent="0">
              <a:buNone/>
            </a:pP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914400" lvl="2" indent="0"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E2CF4616-40E5-6229-E886-952065D90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568" y="1388056"/>
            <a:ext cx="4179887" cy="261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0916DB3D-F315-E309-14A5-5B5A2C621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01" y="4136230"/>
            <a:ext cx="3967278" cy="2480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86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1290-AB67-0575-1EC5-EB5F6F2F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vectorization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620E-E445-2D5E-5CBB-638720C1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sampled 2799 utterances from the whole corpus (which contains 42910), that are candidates for code-switching, by </a:t>
            </a:r>
            <a:r>
              <a:rPr lang="en-US" sz="16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filtering </a:t>
            </a:r>
            <a:r>
              <a:rPr lang="en-US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those with at least 2 languages (es, </a:t>
            </a:r>
            <a:r>
              <a:rPr lang="en-US" sz="16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shared other, shared </a:t>
            </a:r>
            <a:r>
              <a:rPr lang="en-US" sz="16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</a:t>
            </a:r>
            <a:r>
              <a:rPr lang="en-US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shared es)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Using k=5 sliding window to create a single vector / instance, from a single utterance of the corpus.</a:t>
            </a:r>
          </a:p>
          <a:p>
            <a:endParaRPr lang="en-US" sz="16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2799 utterances were converted to </a:t>
            </a:r>
            <a:r>
              <a:rPr lang="en-US" sz="16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28059</a:t>
            </a:r>
            <a:r>
              <a:rPr lang="en-US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vectors (using k=5):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4159 with cs – label 1</a:t>
            </a:r>
            <a:r>
              <a:rPr lang="en-US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23900 w/o – label 0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pos tag, </a:t>
            </a:r>
            <a:r>
              <a:rPr lang="en-US" sz="16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ipa</a:t>
            </a:r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length, token length, is cognate (binary), </a:t>
            </a:r>
            <a:r>
              <a:rPr lang="en-US" sz="16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ner</a:t>
            </a:r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tag, bow (word)</a:t>
            </a:r>
          </a:p>
          <a:p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26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1290-AB67-0575-1EC5-EB5F6F2F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vectorization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620E-E445-2D5E-5CBB-638720C1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Vectorization #1: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Shorter vectors, i.e.: the beginning of each utterance are padded</a:t>
            </a:r>
          </a:p>
          <a:p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example: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The utterance is: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porque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 it 's a lot cheaper”</a:t>
            </a:r>
            <a:endParaRPr lang="en-US" altLang="en-US" sz="1800" dirty="0"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The vectors created -&gt;</a:t>
            </a:r>
          </a:p>
          <a:p>
            <a:r>
              <a:rPr lang="en-US" altLang="en-US" sz="1800" dirty="0">
                <a:ea typeface="Calibri" panose="020F0502020204030204" pitchFamily="34" charset="0"/>
                <a:cs typeface="Calibri Light" panose="020F0302020204030204" pitchFamily="34" charset="0"/>
              </a:rPr>
              <a:t>Classification: feature importance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914400" lvl="2" indent="0"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E7EB6-FDCE-49C6-0913-54F81FF4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70" y="1027906"/>
            <a:ext cx="2592462" cy="5396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CE67D4-289B-FD86-8712-D311FA15F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860" y="5167312"/>
            <a:ext cx="2809140" cy="1325563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7D05761-6A8B-48EA-711C-DC7D8352D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51" y="3853542"/>
            <a:ext cx="4588407" cy="2888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98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67CC-4044-4795-2FC6-66E2B418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pos tags – 1 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47D7F-2C49-07F5-9597-C2CBEDBC7EFA}"/>
              </a:ext>
            </a:extLst>
          </p:cNvPr>
          <p:cNvSpPr txBox="1"/>
          <p:nvPr/>
        </p:nvSpPr>
        <p:spPr>
          <a:xfrm>
            <a:off x="838200" y="1406913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Unbalanced case: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7B3D4-89AF-18B0-01FE-F3CB9B83E2CC}"/>
              </a:ext>
            </a:extLst>
          </p:cNvPr>
          <p:cNvSpPr txBox="1"/>
          <p:nvPr/>
        </p:nvSpPr>
        <p:spPr>
          <a:xfrm>
            <a:off x="8851900" y="1532164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balanced case: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6BEC09-7E8E-690C-F853-2A3C6E0D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12" y="2219381"/>
            <a:ext cx="6404535" cy="3231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FE234-4E14-BAEB-2A0E-9EDFFEA61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71" y="2219381"/>
            <a:ext cx="6092457" cy="32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4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67CC-4044-4795-2FC6-66E2B418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pos tags – 2 features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2F64-0EC8-7D6A-36D7-2D1E432A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59" y="2666944"/>
            <a:ext cx="6537842" cy="3630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847D7F-2C49-07F5-9597-C2CBEDBC7EFA}"/>
              </a:ext>
            </a:extLst>
          </p:cNvPr>
          <p:cNvSpPr txBox="1"/>
          <p:nvPr/>
        </p:nvSpPr>
        <p:spPr>
          <a:xfrm>
            <a:off x="838200" y="1406913"/>
            <a:ext cx="995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figures below will show the distribution of samples (vectors) based on their pos tag 3 and 4, which are the most important features for the classification we performed.</a:t>
            </a:r>
          </a:p>
          <a:p>
            <a:endParaRPr lang="en-US" dirty="0"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unbalanced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0CB5C-8228-78A0-96B7-320D7F414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954837"/>
            <a:ext cx="5943365" cy="33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0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67CC-4044-4795-2FC6-66E2B418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pos tags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47D7F-2C49-07F5-9597-C2CBEDBC7EFA}"/>
              </a:ext>
            </a:extLst>
          </p:cNvPr>
          <p:cNvSpPr txBox="1"/>
          <p:nvPr/>
        </p:nvSpPr>
        <p:spPr>
          <a:xfrm>
            <a:off x="838200" y="1406913"/>
            <a:ext cx="99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75281-34C4-9220-A0F7-CA48DBA0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552347"/>
            <a:ext cx="5943600" cy="323913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4EBC0CB-FEE9-2C93-5C11-C5D46C44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00" y="2748562"/>
            <a:ext cx="5943600" cy="30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67CC-4044-4795-2FC6-66E2B418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pos tags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47D7F-2C49-07F5-9597-C2CBEDBC7EFA}"/>
              </a:ext>
            </a:extLst>
          </p:cNvPr>
          <p:cNvSpPr txBox="1"/>
          <p:nvPr/>
        </p:nvSpPr>
        <p:spPr>
          <a:xfrm>
            <a:off x="838200" y="1406913"/>
            <a:ext cx="9956800" cy="281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 though there are only 14% 1’s, there are places where there are more “1”s: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Yellow means that there are more samples labeled with 1: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 cells are: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Pos3 – SCONJ and pos4 – Noun (15 1’s vs 10 0’s)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pos3 – INTJ and pos4 – Noun ( 42 1’s vs 23 0’s)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Examples of sentences per cell can be extracted </a:t>
            </a:r>
            <a:endParaRPr lang="en-US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80FDE95-78DA-F023-E261-3D7091F4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429000"/>
            <a:ext cx="5814622" cy="326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1290-AB67-0575-1EC5-EB5F6F2F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vectorization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620E-E445-2D5E-5CBB-638720C1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Vectorization #2: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This time, we look only on the pos tag 3 and 4 and we want to see which tags are important more to classification. We will use 1 hot encoding technique: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Still using K=5 as a sliding window size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There are 14 Tags: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	{0: 'NONE', 1: 'X', 2: 'ADV', 3: 'ADJ', 4: 'NUM', 5: 'PRON', 6: 'AUX', 7: 'CONJ', 8: 'INTJ', 9: 'NOUN', 10: 	'PART', 11: 'SCONJ', 12: 'ADP', 13: 'DET', 14: 'VERB', 15: 'PROPN'}</a:t>
            </a:r>
          </a:p>
          <a:p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example: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The utterance is:</a:t>
            </a:r>
            <a:r>
              <a:rPr lang="en-US" sz="1400" dirty="0">
                <a:effectLst/>
                <a:ea typeface="Calibri" panose="020F0502020204030204" pitchFamily="34" charset="0"/>
              </a:rPr>
              <a:t>: “and your”: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The vectors created: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('and', '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eng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', 'CONJ’), ('your', '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eng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', 'DET’), 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postag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[0, 0, 0, 7, 13]</a:t>
            </a: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914400" lvl="2" indent="0"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391C91-5576-78E4-0EAA-40D7F428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08" y="4986337"/>
            <a:ext cx="973119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67CC-4044-4795-2FC6-66E2B418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pos tags #2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47D7F-2C49-07F5-9597-C2CBEDBC7EFA}"/>
              </a:ext>
            </a:extLst>
          </p:cNvPr>
          <p:cNvSpPr txBox="1"/>
          <p:nvPr/>
        </p:nvSpPr>
        <p:spPr>
          <a:xfrm>
            <a:off x="838200" y="1406913"/>
            <a:ext cx="995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Balanced data: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B7ED67-1ADA-A81D-F1E5-90B6724C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99" y="2063204"/>
            <a:ext cx="37623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A4FE273-A89D-A664-53F6-AF53279A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069373"/>
            <a:ext cx="37623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33F4213-7F83-FAAF-B0B5-AC9A5459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87" y="2063204"/>
            <a:ext cx="37052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586</Words>
  <Application>Microsoft Office PowerPoint</Application>
  <PresentationFormat>Widescreen</PresentationFormat>
  <Paragraphs>85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Miami bangor data</vt:lpstr>
      <vt:lpstr>Data &amp; vectorization #1</vt:lpstr>
      <vt:lpstr>Data &amp; vectorization #1</vt:lpstr>
      <vt:lpstr>Data visualization – pos tags – 1 feature</vt:lpstr>
      <vt:lpstr>Data visualization – pos tags – 2 features </vt:lpstr>
      <vt:lpstr>Data visualization – pos tags </vt:lpstr>
      <vt:lpstr>Data visualization – pos tags </vt:lpstr>
      <vt:lpstr>Data &amp; vectorization #2</vt:lpstr>
      <vt:lpstr>Data visualization – pos tags #2 </vt:lpstr>
      <vt:lpstr>Data visualization – pos tags #2 </vt:lpstr>
      <vt:lpstr>Data &amp; vectorization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Miami bangor data</dc:title>
  <dc:creator>Dean Geckt</dc:creator>
  <cp:lastModifiedBy>Dean Geckt</cp:lastModifiedBy>
  <cp:revision>1</cp:revision>
  <dcterms:created xsi:type="dcterms:W3CDTF">2023-02-27T08:27:16Z</dcterms:created>
  <dcterms:modified xsi:type="dcterms:W3CDTF">2023-05-31T15:53:49Z</dcterms:modified>
</cp:coreProperties>
</file>