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73" r:id="rId9"/>
  </p:sldIdLst>
  <p:sldSz cx="9144000" cy="5143500" type="screen16x9"/>
  <p:notesSz cx="6858000" cy="9144000"/>
  <p:embeddedFontLst>
    <p:embeddedFont>
      <p:font typeface="Golos Text Medium" panose="020B0604020202020204" charset="0"/>
      <p:regular r:id="rId11"/>
      <p:bold r:id="rId12"/>
    </p:embeddedFont>
    <p:embeddedFont>
      <p:font typeface="Golos Text" panose="020B0604020202020204" charset="0"/>
      <p:regular r:id="rId13"/>
      <p:bold r:id="rId14"/>
    </p:embeddedFont>
    <p:embeddedFont>
      <p:font typeface="Bebas Neu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6492F-0856-4E50-A933-12C96B323CA2}">
  <a:tblStyle styleId="{0136492F-0856-4E50-A933-12C96B323C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19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68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31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60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9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4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3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1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9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12630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To Do List </a:t>
            </a:r>
            <a:br>
              <a:rPr lang="en" sz="4000" dirty="0" smtClean="0"/>
            </a:br>
            <a:r>
              <a:rPr lang="en" sz="4000" dirty="0" smtClean="0"/>
              <a:t>dengan </a:t>
            </a:r>
            <a:br>
              <a:rPr lang="en" sz="4000" dirty="0" smtClean="0"/>
            </a:br>
            <a:r>
              <a:rPr lang="en" sz="4000" dirty="0" smtClean="0"/>
              <a:t>PHP</a:t>
            </a:r>
            <a:r>
              <a:rPr lang="en" sz="4000" dirty="0"/>
              <a:t> </a:t>
            </a:r>
            <a:r>
              <a:rPr lang="en" sz="4000" dirty="0" smtClean="0"/>
              <a:t>dan MySQL</a:t>
            </a:r>
            <a:endParaRPr sz="4000"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artificial intelligence?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artificial intelligence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uses of artificial intelligence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AI</a:t>
            </a: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To Do List PHP MySQL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20282" y="281984"/>
            <a:ext cx="4167000" cy="11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To Do List </a:t>
            </a:r>
            <a:r>
              <a:rPr lang="en" sz="3200" dirty="0" smtClean="0"/>
              <a:t>PHP MySQL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567932"/>
            <a:ext cx="4013100" cy="3040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Batasan</a:t>
            </a:r>
            <a:r>
              <a:rPr lang="en-US" dirty="0" smtClean="0"/>
              <a:t> system web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Struktur</a:t>
            </a:r>
            <a:r>
              <a:rPr lang="en-US" dirty="0"/>
              <a:t> Database :</a:t>
            </a:r>
            <a:br>
              <a:rPr lang="en-US" dirty="0"/>
            </a:br>
            <a:r>
              <a:rPr lang="en-US" dirty="0" err="1"/>
              <a:t>Nama</a:t>
            </a:r>
            <a:r>
              <a:rPr lang="en-US" dirty="0"/>
              <a:t> Database : </a:t>
            </a:r>
            <a:r>
              <a:rPr lang="en-US" dirty="0" err="1" smtClean="0"/>
              <a:t>todolist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gradasi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</a:t>
            </a:r>
            <a:r>
              <a:rPr lang="en-US" dirty="0" err="1" smtClean="0"/>
              <a:t>cerah</a:t>
            </a:r>
            <a:r>
              <a:rPr lang="en-US" dirty="0" smtClean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endParaRPr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 dan Langkah-langkah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latin typeface="Golos Text Medium"/>
                <a:ea typeface="Golos Text Medium"/>
                <a:cs typeface="Golos Text Medium"/>
                <a:sym typeface="Golos Text Medium"/>
              </a:rPr>
              <a:t>Fitur</a:t>
            </a:r>
            <a:endParaRPr sz="200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memanage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waktu-waktu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latin typeface="Golos Text Medium"/>
                <a:ea typeface="Golos Text Medium"/>
                <a:cs typeface="Golos Text Medium"/>
                <a:sym typeface="Golos Text Medium"/>
              </a:rPr>
              <a:t>Langkah</a:t>
            </a:r>
            <a:r>
              <a:rPr lang="en-US" sz="200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 - </a:t>
            </a:r>
            <a:r>
              <a:rPr lang="en-US" sz="2000" dirty="0" err="1" smtClean="0">
                <a:latin typeface="Golos Text Medium"/>
                <a:ea typeface="Golos Text Medium"/>
                <a:cs typeface="Golos Text Medium"/>
                <a:sym typeface="Golos Text Medium"/>
              </a:rPr>
              <a:t>Langkah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Pertama buat struktur database</a:t>
            </a:r>
            <a:r>
              <a:rPr lang="en" dirty="0"/>
              <a:t>.</a:t>
            </a:r>
            <a:r>
              <a:rPr lang="en" dirty="0" smtClean="0"/>
              <a:t> Kedua membuat folder project dengan nama todolist</a:t>
            </a:r>
            <a:r>
              <a:rPr lang="en" dirty="0"/>
              <a:t>.</a:t>
            </a:r>
            <a:r>
              <a:rPr lang="en" dirty="0" smtClean="0"/>
              <a:t> Ketiga buat file koneksi database. </a:t>
            </a:r>
            <a:r>
              <a:rPr lang="en" dirty="0"/>
              <a:t>K</a:t>
            </a:r>
            <a:r>
              <a:rPr lang="en" dirty="0" smtClean="0"/>
              <a:t>eempat buat halaman utama seperti create task, show task, delete task, dan update task (close or open).  Ke lima buat halaman edit task. Dan selesai.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Keterangan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Keterangan</a:t>
            </a:r>
            <a:endParaRPr dirty="0"/>
          </a:p>
        </p:txBody>
      </p:sp>
      <p:sp>
        <p:nvSpPr>
          <p:cNvPr id="774" name="Google Shape;774;p38"/>
          <p:cNvSpPr txBox="1"/>
          <p:nvPr/>
        </p:nvSpPr>
        <p:spPr>
          <a:xfrm>
            <a:off x="715100" y="1242399"/>
            <a:ext cx="7713900" cy="176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</a:pPr>
            <a:r>
              <a:rPr lang="en-US" dirty="0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Frontend : Html, CSS, </a:t>
            </a:r>
            <a:r>
              <a:rPr lang="en-US" dirty="0" err="1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dan</a:t>
            </a:r>
            <a:r>
              <a:rPr lang="en-US" dirty="0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Javascript</a:t>
            </a:r>
            <a:endParaRPr lang="en-US" dirty="0" smtClean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</a:pPr>
            <a:r>
              <a:rPr lang="en-US" dirty="0" err="1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Backand</a:t>
            </a:r>
            <a:r>
              <a:rPr lang="en-US" dirty="0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: PHP</a:t>
            </a:r>
          </a:p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</a:pPr>
            <a:r>
              <a:rPr lang="en-US" dirty="0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Text editor : </a:t>
            </a:r>
            <a:r>
              <a:rPr lang="en-US" dirty="0" err="1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Vscode</a:t>
            </a:r>
            <a:endParaRPr lang="en-US" dirty="0" smtClean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</a:pPr>
            <a:r>
              <a:rPr lang="en-US" dirty="0" smtClean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Web server : XAMPP</a:t>
            </a:r>
            <a:endParaRPr lang="en-US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</a:pPr>
            <a:endParaRPr lang="en-US" dirty="0" smtClean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Font typeface="Golos Text"/>
              <a:buChar char="●"/>
            </a:pPr>
            <a:endParaRPr lang="en-US" dirty="0" smtClean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Font typeface="Golos Text"/>
              <a:buChar char="●"/>
            </a:pPr>
            <a:endParaRPr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775" name="Google Shape;775;p38"/>
          <p:cNvGrpSpPr/>
          <p:nvPr/>
        </p:nvGrpSpPr>
        <p:grpSpPr>
          <a:xfrm>
            <a:off x="1517063" y="3360012"/>
            <a:ext cx="1732082" cy="1096085"/>
            <a:chOff x="2735825" y="2251925"/>
            <a:chExt cx="1386775" cy="1101400"/>
          </a:xfrm>
        </p:grpSpPr>
        <p:sp>
          <p:nvSpPr>
            <p:cNvPr id="776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4059436" y="3380885"/>
            <a:ext cx="3070829" cy="1100475"/>
            <a:chOff x="3864536" y="2740081"/>
            <a:chExt cx="3567578" cy="1375630"/>
          </a:xfrm>
        </p:grpSpPr>
        <p:grpSp>
          <p:nvGrpSpPr>
            <p:cNvPr id="860" name="Google Shape;860;p38"/>
            <p:cNvGrpSpPr/>
            <p:nvPr/>
          </p:nvGrpSpPr>
          <p:grpSpPr>
            <a:xfrm>
              <a:off x="3864536" y="2740081"/>
              <a:ext cx="2979176" cy="1374847"/>
              <a:chOff x="234675" y="2436575"/>
              <a:chExt cx="2470500" cy="1140100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4" h="39505" extrusionOk="0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6" h="39505" extrusionOk="0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avLst/>
                <a:gdLst/>
                <a:ahLst/>
                <a:cxnLst/>
                <a:rect l="l" t="t" r="r" b="b"/>
                <a:pathLst>
                  <a:path w="69917" h="34079" extrusionOk="0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2993" extrusionOk="0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72793" h="2995" extrusionOk="0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5508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4766" extrusionOk="0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avLst/>
                <a:gdLst/>
                <a:ahLst/>
                <a:cxnLst/>
                <a:rect l="l" t="t" r="r" b="b"/>
                <a:pathLst>
                  <a:path w="39130" h="21879" extrusionOk="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15273" extrusionOk="0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1589" h="979" extrusionOk="0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979" extrusionOk="0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981" extrusionOk="0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4328" h="981" extrusionOk="0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981" extrusionOk="0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981" extrusionOk="0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15271" extrusionOk="0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9435" extrusionOk="0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94" extrusionOk="0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8"/>
            <p:cNvGrpSpPr/>
            <p:nvPr/>
          </p:nvGrpSpPr>
          <p:grpSpPr>
            <a:xfrm>
              <a:off x="5539001" y="2890336"/>
              <a:ext cx="1893112" cy="1225375"/>
              <a:chOff x="2974500" y="2561175"/>
              <a:chExt cx="1569875" cy="1016150"/>
            </a:xfrm>
          </p:grpSpPr>
          <p:sp>
            <p:nvSpPr>
              <p:cNvPr id="897" name="Google Shape;897;p38"/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25782" extrusionOk="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avLst/>
                <a:gdLst/>
                <a:ahLst/>
                <a:cxnLst/>
                <a:rect l="l" t="t" r="r" b="b"/>
                <a:pathLst>
                  <a:path w="12986" h="15698" extrusionOk="0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3017" h="13244" extrusionOk="0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E26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45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1" extrusionOk="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9591" extrusionOk="0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avLst/>
                <a:gdLst/>
                <a:ahLst/>
                <a:cxnLst/>
                <a:rect l="l" t="t" r="r" b="b"/>
                <a:pathLst>
                  <a:path w="29658" h="18166" extrusionOk="0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14" extrusionOk="0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3083" extrusionOk="0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5" extrusionOk="0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271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00" extrusionOk="0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076" extrusionOk="0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085" extrusionOk="0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90" extrusionOk="0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074" extrusionOk="0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4441" extrusionOk="0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742" extrusionOk="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12" extrusionOk="0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9" extrusionOk="0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7" extrusionOk="0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146" extrusionOk="0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542" extrusionOk="0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6494" extrusionOk="0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4" extrusionOk="0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76" extrusionOk="0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46" extrusionOk="0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7" extrusionOk="0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4335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23608" extrusionOk="0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571" extrusionOk="0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3988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435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423" extrusionOk="0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7518" extrusionOk="0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3615" extrusionOk="0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45" extrusionOk="0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460" extrusionOk="0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4500" h="7387" extrusionOk="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83" extrusionOk="0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351" extrusionOk="0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388" extrusionOk="0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839" extrusionOk="0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943" extrusionOk="0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92" extrusionOk="0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988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731" extrusionOk="0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22" extrusionOk="0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3289" extrusionOk="0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82" extrusionOk="0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80" extrusionOk="0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944" extrusionOk="0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38" extrusionOk="0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04" extrusionOk="0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551" extrusionOk="0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69" extrusionOk="0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24" extrusionOk="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8" extrusionOk="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537" extrusionOk="0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38" extrusionOk="0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531" extrusionOk="0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39" extrusionOk="0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763" extrusionOk="0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5" extrusionOk="0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6" extrusionOk="0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42" extrusionOk="0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668" extrusionOk="0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86" extrusionOk="0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58" extrusionOk="0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527" extrusionOk="0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72" extrusionOk="0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164" extrusionOk="0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575" extrusionOk="0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745" extrusionOk="0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1409" extrusionOk="0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3" extrusionOk="0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79" extrusionOk="0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61" extrusionOk="0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63" extrusionOk="0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30" extrusionOk="0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avLst/>
                <a:gdLst/>
                <a:ahLst/>
                <a:cxnLst/>
                <a:rect l="l" t="t" r="r" b="b"/>
                <a:pathLst>
                  <a:path w="62795" h="40646" extrusionOk="0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419" extrusionOk="0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84" extrusionOk="0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68" extrusionOk="0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3267" extrusionOk="0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35" extrusionOk="0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1451" extrusionOk="0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633" extrusionOk="0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444" extrusionOk="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177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Golos Text Medium</vt:lpstr>
      <vt:lpstr>Golos Text</vt:lpstr>
      <vt:lpstr>Arial</vt:lpstr>
      <vt:lpstr>Bebas Neue</vt:lpstr>
      <vt:lpstr>Artificial Intelligence by Slidesgo</vt:lpstr>
      <vt:lpstr>To Do List  dengan  PHP dan MySQL</vt:lpstr>
      <vt:lpstr>01</vt:lpstr>
      <vt:lpstr>To Do List PHP MySQL</vt:lpstr>
      <vt:lpstr>To Do List PHP MySQL</vt:lpstr>
      <vt:lpstr>Fitur dan Langkah-langkah</vt:lpstr>
      <vt:lpstr>Fitur dan Langkah-langkah</vt:lpstr>
      <vt:lpstr>Keterangan</vt:lpstr>
      <vt:lpstr>Keterangan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 dengan  PHP dan MySQL</dc:title>
  <cp:lastModifiedBy>sey</cp:lastModifiedBy>
  <cp:revision>8</cp:revision>
  <dcterms:modified xsi:type="dcterms:W3CDTF">2023-06-25T02:01:33Z</dcterms:modified>
</cp:coreProperties>
</file>