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D0DDC94-5A30-47DF-B361-FAB1FC7EFC35}">
  <a:tblStyle styleId="{BD0DDC94-5A30-47DF-B361-FAB1FC7EF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6018115d82_1_1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6018115d82_1_1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6153f2b44b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6153f2b44b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6039a3cf85_1_15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6039a3cf85_1_15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IG_NUMBER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1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2_2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8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body" idx="1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body" idx="2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61" r:id="rId6"/>
    <p:sldLayoutId id="2147483664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ctrTitle"/>
          </p:nvPr>
        </p:nvSpPr>
        <p:spPr>
          <a:xfrm>
            <a:off x="304800" y="590550"/>
            <a:ext cx="8520600" cy="561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Pembinaan &amp; Pengembangan Bahasa Indonesia </a:t>
            </a:r>
            <a:endParaRPr sz="2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1"/>
          </p:nvPr>
        </p:nvSpPr>
        <p:spPr>
          <a:xfrm>
            <a:off x="381000" y="3181350"/>
            <a:ext cx="8520600" cy="979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PROGRAM STUDI </a:t>
            </a:r>
            <a:r>
              <a:rPr 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PENDIDIKAN </a:t>
            </a:r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BAHASA DAN SASTRA INDONESIA</a:t>
            </a:r>
            <a:endParaRPr 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FAKULTAS </a:t>
            </a:r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BAHASA DAN SASTRA</a:t>
            </a:r>
            <a:endParaRPr 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UNIVERSITAS NEGERI MAKASSAR</a:t>
            </a:r>
            <a:endParaRPr lang="en-US" sz="1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r>
              <a:rPr lang="en-US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2019/</a:t>
            </a:r>
            <a:r>
              <a:rPr lang="id-ID" sz="1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2020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 </a:t>
            </a:r>
            <a:r>
              <a:rPr lang="id-ID" b="1" dirty="0" smtClean="0">
                <a:solidFill>
                  <a:schemeClr val="bg1"/>
                </a:solidFill>
              </a:rPr>
              <a:t>BAHASA DAN SASTRA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id-ID" b="1" dirty="0" smtClean="0">
                <a:solidFill>
                  <a:schemeClr val="bg1"/>
                </a:solidFill>
              </a:rPr>
              <a:t>UNIVERSITAS NEGERI MAKASSAR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2019/</a:t>
            </a:r>
            <a:r>
              <a:rPr lang="id-ID" b="1" dirty="0" smtClean="0">
                <a:solidFill>
                  <a:schemeClr val="bg1"/>
                </a:solidFill>
              </a:rPr>
              <a:t>2020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grpSp>
        <p:nvGrpSpPr>
          <p:cNvPr id="330" name="Google Shape;330;p23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31" name="Google Shape;331;p23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4" name="Google Shape;334;p23"/>
            <p:cNvSpPr/>
            <p:nvPr/>
          </p:nvSpPr>
          <p:spPr>
            <a:xfrm>
              <a:off x="5379886" y="136118"/>
              <a:ext cx="286978" cy="165098"/>
            </a:xfrm>
            <a:custGeom>
              <a:avLst/>
              <a:gdLst/>
              <a:ahLst/>
              <a:cxnLst/>
              <a:rect l="l" t="t" r="r" b="b"/>
              <a:pathLst>
                <a:path w="8672" h="4989" extrusionOk="0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350141" y="100301"/>
              <a:ext cx="420904" cy="498241"/>
            </a:xfrm>
            <a:custGeom>
              <a:avLst/>
              <a:gdLst/>
              <a:ahLst/>
              <a:cxnLst/>
              <a:rect l="l" t="t" r="r" b="b"/>
              <a:pathLst>
                <a:path w="12719" h="15056" extrusionOk="0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7" name="Google Shape;337;p23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3"/>
          <p:cNvGrpSpPr/>
          <p:nvPr/>
        </p:nvGrpSpPr>
        <p:grpSpPr>
          <a:xfrm>
            <a:off x="8084663" y="3138245"/>
            <a:ext cx="1026629" cy="1056842"/>
            <a:chOff x="8084663" y="3138245"/>
            <a:chExt cx="1026629" cy="1056842"/>
          </a:xfrm>
        </p:grpSpPr>
        <p:sp>
          <p:nvSpPr>
            <p:cNvPr id="342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3"/>
          <p:cNvGrpSpPr/>
          <p:nvPr/>
        </p:nvGrpSpPr>
        <p:grpSpPr>
          <a:xfrm>
            <a:off x="6400800" y="0"/>
            <a:ext cx="638917" cy="656075"/>
            <a:chOff x="7100592" y="-366483"/>
            <a:chExt cx="638917" cy="1022558"/>
          </a:xfrm>
        </p:grpSpPr>
        <p:sp>
          <p:nvSpPr>
            <p:cNvPr id="377" name="Google Shape;377;p23"/>
            <p:cNvSpPr/>
            <p:nvPr/>
          </p:nvSpPr>
          <p:spPr>
            <a:xfrm>
              <a:off x="7100592" y="-366483"/>
              <a:ext cx="638917" cy="1022558"/>
            </a:xfrm>
            <a:custGeom>
              <a:avLst/>
              <a:gdLst/>
              <a:ahLst/>
              <a:cxnLst/>
              <a:rect l="l" t="t" r="r" b="b"/>
              <a:pathLst>
                <a:path w="19307" h="30900" extrusionOk="0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7316454" y="-154591"/>
              <a:ext cx="302929" cy="469417"/>
            </a:xfrm>
            <a:custGeom>
              <a:avLst/>
              <a:gdLst/>
              <a:ahLst/>
              <a:cxnLst/>
              <a:rect l="l" t="t" r="r" b="b"/>
              <a:pathLst>
                <a:path w="9154" h="14185" extrusionOk="0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7166347" y="-209426"/>
              <a:ext cx="119332" cy="80183"/>
            </a:xfrm>
            <a:custGeom>
              <a:avLst/>
              <a:gdLst/>
              <a:ahLst/>
              <a:cxnLst/>
              <a:rect l="l" t="t" r="r" b="b"/>
              <a:pathLst>
                <a:path w="3606" h="2423" extrusionOk="0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7173991" y="-234708"/>
              <a:ext cx="72870" cy="53643"/>
            </a:xfrm>
            <a:custGeom>
              <a:avLst/>
              <a:gdLst/>
              <a:ahLst/>
              <a:cxnLst/>
              <a:rect l="l" t="t" r="r" b="b"/>
              <a:pathLst>
                <a:path w="2202" h="1621" extrusionOk="0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>
            <a:off x="4038600" y="133350"/>
            <a:ext cx="432221" cy="425165"/>
            <a:chOff x="3894690" y="-306155"/>
            <a:chExt cx="432221" cy="578920"/>
          </a:xfrm>
        </p:grpSpPr>
        <p:sp>
          <p:nvSpPr>
            <p:cNvPr id="385" name="Google Shape;385;p23"/>
            <p:cNvSpPr/>
            <p:nvPr/>
          </p:nvSpPr>
          <p:spPr>
            <a:xfrm>
              <a:off x="3975568" y="-294506"/>
              <a:ext cx="351343" cy="567272"/>
            </a:xfrm>
            <a:custGeom>
              <a:avLst/>
              <a:gdLst/>
              <a:ahLst/>
              <a:cxnLst/>
              <a:rect l="l" t="t" r="r" b="b"/>
              <a:pathLst>
                <a:path w="10617" h="17142" extrusionOk="0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23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2024" h="2249" extrusionOk="0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973" extrusionOk="0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9" name="Google Shape;389;p23"/>
          <p:cNvGrpSpPr/>
          <p:nvPr/>
        </p:nvGrpSpPr>
        <p:grpSpPr>
          <a:xfrm>
            <a:off x="2775700" y="-1"/>
            <a:ext cx="641763" cy="590551"/>
            <a:chOff x="2775700" y="-243577"/>
            <a:chExt cx="641763" cy="660328"/>
          </a:xfrm>
        </p:grpSpPr>
        <p:grpSp>
          <p:nvGrpSpPr>
            <p:cNvPr id="390" name="Google Shape;390;p23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91" name="Google Shape;391;p23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7416" extrusionOk="0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3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4" name="Google Shape;394;p23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962" extrusionOk="0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3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385" extrusionOk="0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" name="Google Shape;396;p23"/>
          <p:cNvGrpSpPr/>
          <p:nvPr/>
        </p:nvGrpSpPr>
        <p:grpSpPr>
          <a:xfrm>
            <a:off x="1588573" y="0"/>
            <a:ext cx="730914" cy="514350"/>
            <a:chOff x="1588573" y="-296128"/>
            <a:chExt cx="730914" cy="557013"/>
          </a:xfrm>
        </p:grpSpPr>
        <p:sp>
          <p:nvSpPr>
            <p:cNvPr id="397" name="Google Shape;397;p23"/>
            <p:cNvSpPr/>
            <p:nvPr/>
          </p:nvSpPr>
          <p:spPr>
            <a:xfrm>
              <a:off x="1588573" y="-164387"/>
              <a:ext cx="730914" cy="425272"/>
            </a:xfrm>
            <a:custGeom>
              <a:avLst/>
              <a:gdLst/>
              <a:ahLst/>
              <a:cxnLst/>
              <a:rect l="l" t="t" r="r" b="b"/>
              <a:pathLst>
                <a:path w="22087" h="12851" extrusionOk="0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3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9" name="Google Shape;399;p23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1304" extrusionOk="0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2458" extrusionOk="0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3"/>
          <p:cNvGrpSpPr/>
          <p:nvPr/>
        </p:nvGrpSpPr>
        <p:grpSpPr>
          <a:xfrm>
            <a:off x="533400" y="209550"/>
            <a:ext cx="420937" cy="590550"/>
            <a:chOff x="291413" y="-295003"/>
            <a:chExt cx="420937" cy="645006"/>
          </a:xfrm>
        </p:grpSpPr>
        <p:sp>
          <p:nvSpPr>
            <p:cNvPr id="409" name="Google Shape;409;p23"/>
            <p:cNvSpPr/>
            <p:nvPr/>
          </p:nvSpPr>
          <p:spPr>
            <a:xfrm>
              <a:off x="291413" y="-295003"/>
              <a:ext cx="420937" cy="498274"/>
            </a:xfrm>
            <a:custGeom>
              <a:avLst/>
              <a:gdLst/>
              <a:ahLst/>
              <a:cxnLst/>
              <a:rect l="l" t="t" r="r" b="b"/>
              <a:pathLst>
                <a:path w="12720" h="15057" extrusionOk="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3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11" name="Google Shape;411;p23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1054" extrusionOk="0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554" h="813" extrusionOk="0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23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4" name="Google Shape;414;p23"/>
            <p:cNvSpPr/>
            <p:nvPr/>
          </p:nvSpPr>
          <p:spPr>
            <a:xfrm>
              <a:off x="1265424" y="1280862"/>
              <a:ext cx="642723" cy="709106"/>
            </a:xfrm>
            <a:custGeom>
              <a:avLst/>
              <a:gdLst/>
              <a:ahLst/>
              <a:cxnLst/>
              <a:rect l="l" t="t" r="r" b="b"/>
              <a:pathLst>
                <a:path w="19422" h="21428" extrusionOk="0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216414" y="1365116"/>
              <a:ext cx="83195" cy="91600"/>
            </a:xfrm>
            <a:custGeom>
              <a:avLst/>
              <a:gdLst/>
              <a:ahLst/>
              <a:cxnLst/>
              <a:rect l="l" t="t" r="r" b="b"/>
              <a:pathLst>
                <a:path w="2514" h="2768" extrusionOk="0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214230" y="1326463"/>
              <a:ext cx="63538" cy="48745"/>
            </a:xfrm>
            <a:custGeom>
              <a:avLst/>
              <a:gdLst/>
              <a:ahLst/>
              <a:cxnLst/>
              <a:rect l="l" t="t" r="r" b="b"/>
              <a:pathLst>
                <a:path w="1920" h="1473" extrusionOk="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3"/>
          <p:cNvGrpSpPr/>
          <p:nvPr/>
        </p:nvGrpSpPr>
        <p:grpSpPr>
          <a:xfrm>
            <a:off x="0" y="835238"/>
            <a:ext cx="1094336" cy="1131333"/>
            <a:chOff x="-182869" y="835238"/>
            <a:chExt cx="1277205" cy="1131333"/>
          </a:xfrm>
        </p:grpSpPr>
        <p:sp>
          <p:nvSpPr>
            <p:cNvPr id="418" name="Google Shape;418;p23"/>
            <p:cNvSpPr/>
            <p:nvPr/>
          </p:nvSpPr>
          <p:spPr>
            <a:xfrm>
              <a:off x="-182869" y="851983"/>
              <a:ext cx="1277205" cy="1076929"/>
            </a:xfrm>
            <a:custGeom>
              <a:avLst/>
              <a:gdLst/>
              <a:ahLst/>
              <a:cxnLst/>
              <a:rect l="l" t="t" r="r" b="b"/>
              <a:pathLst>
                <a:path w="38595" h="32543" extrusionOk="0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23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20" name="Google Shape;420;p23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1538" extrusionOk="0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0" extrusionOk="0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23" name="Google Shape;423;p23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1720" extrusionOk="0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565" extrusionOk="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425;p23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6" name="Google Shape;426;p23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7" name="Google Shape;427;p23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avLst/>
                <a:gdLst/>
                <a:ahLst/>
                <a:cxnLst/>
                <a:rect l="l" t="t" r="r" b="b"/>
                <a:pathLst>
                  <a:path w="10412" h="18285" extrusionOk="0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3496" extrusionOk="0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2638" extrusionOk="0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23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31" name="Google Shape;431;p23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445" extrusionOk="0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3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280" extrusionOk="0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23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40" name="Google Shape;440;p23"/>
            <p:cNvSpPr/>
            <p:nvPr/>
          </p:nvSpPr>
          <p:spPr>
            <a:xfrm>
              <a:off x="319707" y="3143540"/>
              <a:ext cx="638983" cy="1022558"/>
            </a:xfrm>
            <a:custGeom>
              <a:avLst/>
              <a:gdLst/>
              <a:ahLst/>
              <a:cxnLst/>
              <a:rect l="l" t="t" r="r" b="b"/>
              <a:pathLst>
                <a:path w="19309" h="30900" extrusionOk="0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535602" y="3355431"/>
              <a:ext cx="302896" cy="469417"/>
            </a:xfrm>
            <a:custGeom>
              <a:avLst/>
              <a:gdLst/>
              <a:ahLst/>
              <a:cxnLst/>
              <a:rect l="l" t="t" r="r" b="b"/>
              <a:pathLst>
                <a:path w="9153" h="14185" extrusionOk="0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92262" y="4059275"/>
              <a:ext cx="96332" cy="96630"/>
            </a:xfrm>
            <a:custGeom>
              <a:avLst/>
              <a:gdLst/>
              <a:ahLst/>
              <a:cxnLst/>
              <a:rect l="l" t="t" r="r" b="b"/>
              <a:pathLst>
                <a:path w="2911" h="2920" extrusionOk="0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92560" y="4142106"/>
              <a:ext cx="89482" cy="56092"/>
            </a:xfrm>
            <a:custGeom>
              <a:avLst/>
              <a:gdLst/>
              <a:ahLst/>
              <a:cxnLst/>
              <a:rect l="l" t="t" r="r" b="b"/>
              <a:pathLst>
                <a:path w="2704" h="1695" extrusionOk="0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0" y="4248150"/>
            <a:ext cx="1550979" cy="895350"/>
            <a:chOff x="4368" y="4500332"/>
            <a:chExt cx="1550979" cy="1347924"/>
          </a:xfrm>
        </p:grpSpPr>
        <p:grpSp>
          <p:nvGrpSpPr>
            <p:cNvPr id="449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50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4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7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5" name="Google Shape;475;p23"/>
          <p:cNvGrpSpPr/>
          <p:nvPr/>
        </p:nvGrpSpPr>
        <p:grpSpPr>
          <a:xfrm>
            <a:off x="2667000" y="4529700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80" name="Google Shape;480;p23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81" name="Google Shape;481;p23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avLst/>
                <a:gdLst/>
                <a:ahLst/>
                <a:cxnLst/>
                <a:rect l="l" t="t" r="r" b="b"/>
                <a:pathLst>
                  <a:path w="32201" h="31777" extrusionOk="0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7559" h="7337" extrusionOk="0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avLst/>
                <a:gdLst/>
                <a:ahLst/>
                <a:cxnLst/>
                <a:rect l="l" t="t" r="r" b="b"/>
                <a:pathLst>
                  <a:path w="12481" h="10403" extrusionOk="0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avLst/>
                <a:gdLst/>
                <a:ahLst/>
                <a:cxnLst/>
                <a:rect l="l" t="t" r="r" b="b"/>
                <a:pathLst>
                  <a:path w="12041" h="10914" extrusionOk="0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10662" extrusionOk="0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10435" extrusionOk="0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7" name="Google Shape;487;p23"/>
            <p:cNvSpPr/>
            <p:nvPr/>
          </p:nvSpPr>
          <p:spPr>
            <a:xfrm>
              <a:off x="3992710" y="4206570"/>
              <a:ext cx="70950" cy="81573"/>
            </a:xfrm>
            <a:custGeom>
              <a:avLst/>
              <a:gdLst/>
              <a:ahLst/>
              <a:cxnLst/>
              <a:rect l="l" t="t" r="r" b="b"/>
              <a:pathLst>
                <a:path w="2144" h="2465" extrusionOk="0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071933" y="4230363"/>
              <a:ext cx="60890" cy="66946"/>
            </a:xfrm>
            <a:custGeom>
              <a:avLst/>
              <a:gdLst/>
              <a:ahLst/>
              <a:cxnLst/>
              <a:rect l="l" t="t" r="r" b="b"/>
              <a:pathLst>
                <a:path w="1840" h="2023" extrusionOk="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349976" y="4801904"/>
            <a:ext cx="591495" cy="341596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3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500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23"/>
            <p:cNvSpPr/>
            <p:nvPr/>
          </p:nvSpPr>
          <p:spPr>
            <a:xfrm>
              <a:off x="6648515" y="5156556"/>
              <a:ext cx="117875" cy="44609"/>
            </a:xfrm>
            <a:custGeom>
              <a:avLst/>
              <a:gdLst/>
              <a:ahLst/>
              <a:cxnLst/>
              <a:rect l="l" t="t" r="r" b="b"/>
              <a:pathLst>
                <a:path w="3562" h="1348" extrusionOk="0">
                  <a:moveTo>
                    <a:pt x="178" y="1"/>
                  </a:moveTo>
                  <a:cubicBezTo>
                    <a:pt x="70" y="1"/>
                    <a:pt x="1" y="168"/>
                    <a:pt x="114" y="245"/>
                  </a:cubicBezTo>
                  <a:cubicBezTo>
                    <a:pt x="1087" y="909"/>
                    <a:pt x="2176" y="1275"/>
                    <a:pt x="3351" y="1347"/>
                  </a:cubicBezTo>
                  <a:cubicBezTo>
                    <a:pt x="3354" y="1348"/>
                    <a:pt x="3358" y="1348"/>
                    <a:pt x="3362" y="1348"/>
                  </a:cubicBezTo>
                  <a:cubicBezTo>
                    <a:pt x="3562" y="1348"/>
                    <a:pt x="3560" y="1024"/>
                    <a:pt x="3349" y="1015"/>
                  </a:cubicBezTo>
                  <a:cubicBezTo>
                    <a:pt x="2223" y="971"/>
                    <a:pt x="1190" y="637"/>
                    <a:pt x="246" y="23"/>
                  </a:cubicBezTo>
                  <a:cubicBezTo>
                    <a:pt x="223" y="7"/>
                    <a:pt x="200" y="1"/>
                    <a:pt x="1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23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4" name="Google Shape;544;p23"/>
            <p:cNvSpPr/>
            <p:nvPr/>
          </p:nvSpPr>
          <p:spPr>
            <a:xfrm>
              <a:off x="7346204" y="3514142"/>
              <a:ext cx="469152" cy="577729"/>
            </a:xfrm>
            <a:custGeom>
              <a:avLst/>
              <a:gdLst/>
              <a:ahLst/>
              <a:cxnLst/>
              <a:rect l="l" t="t" r="r" b="b"/>
              <a:pathLst>
                <a:path w="14177" h="17458" extrusionOk="0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755062" y="4055370"/>
              <a:ext cx="79157" cy="80117"/>
            </a:xfrm>
            <a:custGeom>
              <a:avLst/>
              <a:gdLst/>
              <a:ahLst/>
              <a:cxnLst/>
              <a:rect l="l" t="t" r="r" b="b"/>
              <a:pathLst>
                <a:path w="2392" h="2421" extrusionOk="0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839084" y="4060731"/>
              <a:ext cx="47157" cy="77403"/>
            </a:xfrm>
            <a:custGeom>
              <a:avLst/>
              <a:gdLst/>
              <a:ahLst/>
              <a:cxnLst/>
              <a:rect l="l" t="t" r="r" b="b"/>
              <a:pathLst>
                <a:path w="1425" h="2339" extrusionOk="0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3"/>
          <p:cNvGrpSpPr/>
          <p:nvPr/>
        </p:nvGrpSpPr>
        <p:grpSpPr>
          <a:xfrm>
            <a:off x="7485292" y="4430739"/>
            <a:ext cx="1375953" cy="712761"/>
            <a:chOff x="7485292" y="4430739"/>
            <a:chExt cx="1375953" cy="924075"/>
          </a:xfrm>
        </p:grpSpPr>
        <p:sp>
          <p:nvSpPr>
            <p:cNvPr id="548" name="Google Shape;548;p23"/>
            <p:cNvSpPr/>
            <p:nvPr/>
          </p:nvSpPr>
          <p:spPr>
            <a:xfrm>
              <a:off x="7485292" y="4430739"/>
              <a:ext cx="1375953" cy="924075"/>
            </a:xfrm>
            <a:custGeom>
              <a:avLst/>
              <a:gdLst/>
              <a:ahLst/>
              <a:cxnLst/>
              <a:rect l="l" t="t" r="r" b="b"/>
              <a:pathLst>
                <a:path w="41579" h="27924" extrusionOk="0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408507" y="4803526"/>
              <a:ext cx="134587" cy="42888"/>
            </a:xfrm>
            <a:custGeom>
              <a:avLst/>
              <a:gdLst/>
              <a:ahLst/>
              <a:cxnLst/>
              <a:rect l="l" t="t" r="r" b="b"/>
              <a:pathLst>
                <a:path w="4067" h="1296" extrusionOk="0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0218" y="4767819"/>
              <a:ext cx="105400" cy="27963"/>
            </a:xfrm>
            <a:custGeom>
              <a:avLst/>
              <a:gdLst/>
              <a:ahLst/>
              <a:cxnLst/>
              <a:rect l="l" t="t" r="r" b="b"/>
              <a:pathLst>
                <a:path w="3185" h="845" extrusionOk="0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52" name="Google Shape;552;p23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53" name="Google Shape;553;p23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avLst/>
                <a:gdLst/>
                <a:ahLst/>
                <a:cxnLst/>
                <a:rect l="l" t="t" r="r" b="b"/>
                <a:pathLst>
                  <a:path w="16211" h="17414" extrusionOk="0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5197" extrusionOk="0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5" name="Google Shape;555;p23"/>
            <p:cNvSpPr/>
            <p:nvPr/>
          </p:nvSpPr>
          <p:spPr>
            <a:xfrm>
              <a:off x="8597399" y="2575705"/>
              <a:ext cx="71844" cy="67674"/>
            </a:xfrm>
            <a:custGeom>
              <a:avLst/>
              <a:gdLst/>
              <a:ahLst/>
              <a:cxnLst/>
              <a:rect l="l" t="t" r="r" b="b"/>
              <a:pathLst>
                <a:path w="2171" h="2045" extrusionOk="0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587736" y="2657444"/>
              <a:ext cx="91137" cy="39579"/>
            </a:xfrm>
            <a:custGeom>
              <a:avLst/>
              <a:gdLst/>
              <a:ahLst/>
              <a:cxnLst/>
              <a:rect l="l" t="t" r="r" b="b"/>
              <a:pathLst>
                <a:path w="2754" h="1196" extrusionOk="0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454539" y="895350"/>
            <a:ext cx="689462" cy="594507"/>
            <a:chOff x="8454538" y="1064636"/>
            <a:chExt cx="841873" cy="594507"/>
          </a:xfrm>
        </p:grpSpPr>
        <p:sp>
          <p:nvSpPr>
            <p:cNvPr id="563" name="Google Shape;563;p23"/>
            <p:cNvSpPr/>
            <p:nvPr/>
          </p:nvSpPr>
          <p:spPr>
            <a:xfrm>
              <a:off x="8457550" y="1064636"/>
              <a:ext cx="838862" cy="594507"/>
            </a:xfrm>
            <a:custGeom>
              <a:avLst/>
              <a:gdLst/>
              <a:ahLst/>
              <a:cxnLst/>
              <a:rect l="l" t="t" r="r" b="b"/>
              <a:pathLst>
                <a:path w="25349" h="17965" extrusionOk="0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682546" y="1188600"/>
              <a:ext cx="424312" cy="302234"/>
            </a:xfrm>
            <a:custGeom>
              <a:avLst/>
              <a:gdLst/>
              <a:ahLst/>
              <a:cxnLst/>
              <a:rect l="l" t="t" r="r" b="b"/>
              <a:pathLst>
                <a:path w="12822" h="9133" extrusionOk="0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8470754" y="1133435"/>
              <a:ext cx="70983" cy="92990"/>
            </a:xfrm>
            <a:custGeom>
              <a:avLst/>
              <a:gdLst/>
              <a:ahLst/>
              <a:cxnLst/>
              <a:rect l="l" t="t" r="r" b="b"/>
              <a:pathLst>
                <a:path w="2145" h="2810" extrusionOk="0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454538" y="1100574"/>
              <a:ext cx="79852" cy="60625"/>
            </a:xfrm>
            <a:custGeom>
              <a:avLst/>
              <a:gdLst/>
              <a:ahLst/>
              <a:cxnLst/>
              <a:rect l="l" t="t" r="r" b="b"/>
              <a:pathLst>
                <a:path w="2413" h="1832" extrusionOk="0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3"/>
          <p:cNvGrpSpPr/>
          <p:nvPr/>
        </p:nvGrpSpPr>
        <p:grpSpPr>
          <a:xfrm>
            <a:off x="7961559" y="0"/>
            <a:ext cx="1015476" cy="720209"/>
            <a:chOff x="7961559" y="-202278"/>
            <a:chExt cx="1015476" cy="922487"/>
          </a:xfrm>
        </p:grpSpPr>
        <p:grpSp>
          <p:nvGrpSpPr>
            <p:cNvPr id="568" name="Google Shape;568;p23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25423" extrusionOk="0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7206" extrusionOk="0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4136" extrusionOk="0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2926" extrusionOk="0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avLst/>
                <a:gdLst/>
                <a:ahLst/>
                <a:cxnLst/>
                <a:rect l="l" t="t" r="r" b="b"/>
                <a:pathLst>
                  <a:path w="13370" h="4157" extrusionOk="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3223" extrusionOk="0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23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047" extrusionOk="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326" extrusionOk="0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Rounded Rectangle 262"/>
          <p:cNvSpPr/>
          <p:nvPr/>
        </p:nvSpPr>
        <p:spPr>
          <a:xfrm>
            <a:off x="2133600" y="1200150"/>
            <a:ext cx="4953000" cy="198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KELOMPOK 2 PBSI A 2019 </a:t>
            </a:r>
          </a:p>
          <a:p>
            <a:pPr algn="ctr"/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FUNGSI DAN KEDUDUKAN BAHASA INDONESIA </a:t>
            </a:r>
          </a:p>
          <a:p>
            <a:pPr algn="ctr"/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r>
              <a:rPr lang="en-US" sz="1600" b="1" dirty="0" err="1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Nurul</a:t>
            </a:r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hatima</a:t>
            </a:r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		1951040002</a:t>
            </a:r>
          </a:p>
          <a:p>
            <a:r>
              <a:rPr lang="en-US" sz="1600" b="1" dirty="0" err="1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Musdalifah</a:t>
            </a:r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		1951040003</a:t>
            </a:r>
          </a:p>
          <a:p>
            <a:r>
              <a:rPr lang="en-US" sz="1600" b="1" dirty="0" err="1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Indra</a:t>
            </a:r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1600" b="1" dirty="0" err="1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S.Tupong</a:t>
            </a:r>
            <a:r>
              <a:rPr lang="en-US" sz="1600" b="1" dirty="0" smtClean="0">
                <a:ln w="11430"/>
                <a:solidFill>
                  <a:schemeClr val="accent1">
                    <a:lumMod val="10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		1951040004 </a:t>
            </a:r>
            <a:endParaRPr lang="en-US" sz="1600" b="1" dirty="0">
              <a:ln w="11430"/>
              <a:solidFill>
                <a:schemeClr val="accent1">
                  <a:lumMod val="10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4"/>
          <p:cNvSpPr txBox="1">
            <a:spLocks noGrp="1"/>
          </p:cNvSpPr>
          <p:nvPr>
            <p:ph type="ctrTitle"/>
          </p:nvPr>
        </p:nvSpPr>
        <p:spPr>
          <a:xfrm>
            <a:off x="914400" y="1333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Fungsi bahasa indonesia </a:t>
            </a:r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94" name="Google Shape;594;p24"/>
          <p:cNvSpPr txBox="1">
            <a:spLocks noGrp="1"/>
          </p:cNvSpPr>
          <p:nvPr>
            <p:ph type="body" idx="1"/>
          </p:nvPr>
        </p:nvSpPr>
        <p:spPr>
          <a:xfrm>
            <a:off x="228600" y="1047750"/>
            <a:ext cx="8610599" cy="3809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 smtClean="0">
                <a:solidFill>
                  <a:schemeClr val="accent4"/>
                </a:solidFill>
              </a:rPr>
              <a:t>	Di </a:t>
            </a:r>
            <a:r>
              <a:rPr lang="en-US" sz="1600" dirty="0" err="1" smtClean="0">
                <a:solidFill>
                  <a:schemeClr val="accent4"/>
                </a:solidFill>
              </a:rPr>
              <a:t>dalam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melaksanakan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fungsi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ini</a:t>
            </a:r>
            <a:r>
              <a:rPr lang="en-US" sz="1600" dirty="0" smtClean="0">
                <a:solidFill>
                  <a:schemeClr val="accent4"/>
                </a:solidFill>
              </a:rPr>
              <a:t>,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Indonesia </a:t>
            </a:r>
            <a:r>
              <a:rPr lang="en-US" sz="1600" dirty="0" err="1" smtClean="0">
                <a:solidFill>
                  <a:schemeClr val="accent4"/>
                </a:solidFill>
              </a:rPr>
              <a:t>tentulah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harus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memiliki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identitasnya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sendiri</a:t>
            </a:r>
            <a:r>
              <a:rPr lang="en-US" sz="1600" dirty="0" smtClean="0">
                <a:solidFill>
                  <a:schemeClr val="accent4"/>
                </a:solidFill>
              </a:rPr>
              <a:t> pula </a:t>
            </a:r>
            <a:r>
              <a:rPr lang="en-US" sz="1600" dirty="0" err="1" smtClean="0">
                <a:solidFill>
                  <a:schemeClr val="accent4"/>
                </a:solidFill>
              </a:rPr>
              <a:t>sehingga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serasi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dengan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lambang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kebangsaan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kita</a:t>
            </a:r>
            <a:r>
              <a:rPr lang="en-US" sz="1600" dirty="0" smtClean="0">
                <a:solidFill>
                  <a:schemeClr val="accent4"/>
                </a:solidFill>
              </a:rPr>
              <a:t> yang lain.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Indonesia </a:t>
            </a:r>
            <a:r>
              <a:rPr lang="en-US" sz="1600" dirty="0" err="1" smtClean="0">
                <a:solidFill>
                  <a:schemeClr val="accent4"/>
                </a:solidFill>
              </a:rPr>
              <a:t>dapat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memiliki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identitasnya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hanya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apabila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masyarakat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pemakainya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membina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mengembangkannya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sedemikian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rupa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sehingga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tidak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bergantung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padai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unsur-unsur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lain. </a:t>
            </a:r>
            <a:r>
              <a:rPr lang="en-US" sz="1600" dirty="0" err="1" smtClean="0">
                <a:solidFill>
                  <a:schemeClr val="accent4"/>
                </a:solidFill>
              </a:rPr>
              <a:t>Selain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fungsi-fungsi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atas</a:t>
            </a:r>
            <a:r>
              <a:rPr lang="en-US" sz="1600" dirty="0" smtClean="0">
                <a:solidFill>
                  <a:schemeClr val="accent4"/>
                </a:solidFill>
              </a:rPr>
              <a:t>,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Indonesia </a:t>
            </a:r>
            <a:r>
              <a:rPr lang="en-US" sz="1600" dirty="0" err="1" smtClean="0">
                <a:solidFill>
                  <a:schemeClr val="accent4"/>
                </a:solidFill>
              </a:rPr>
              <a:t>juga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harus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berfungsi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sebagai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alat</a:t>
            </a:r>
            <a:r>
              <a:rPr lang="en-US" sz="1600" dirty="0" smtClean="0">
                <a:solidFill>
                  <a:schemeClr val="accent4"/>
                </a:solidFill>
              </a:rPr>
              <a:t> yang </a:t>
            </a:r>
            <a:r>
              <a:rPr lang="en-US" sz="1600" dirty="0" err="1" smtClean="0">
                <a:solidFill>
                  <a:schemeClr val="accent4"/>
                </a:solidFill>
              </a:rPr>
              <a:t>memungkinkan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penyatuan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berbagai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suku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bangsa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dengan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latar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belakang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sosial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budaya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yang </a:t>
            </a:r>
            <a:r>
              <a:rPr lang="en-US" sz="1600" dirty="0" err="1" smtClean="0">
                <a:solidFill>
                  <a:schemeClr val="accent4"/>
                </a:solidFill>
              </a:rPr>
              <a:t>berbeda-beda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dalam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satu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kesatuan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kebangsaan</a:t>
            </a:r>
            <a:r>
              <a:rPr lang="en-US" sz="1600" dirty="0" smtClean="0">
                <a:solidFill>
                  <a:schemeClr val="accent4"/>
                </a:solidFill>
              </a:rPr>
              <a:t> yang </a:t>
            </a:r>
            <a:r>
              <a:rPr lang="en-US" sz="1600" dirty="0" err="1" smtClean="0">
                <a:solidFill>
                  <a:schemeClr val="accent4"/>
                </a:solidFill>
              </a:rPr>
              <a:t>bulat</a:t>
            </a:r>
            <a:r>
              <a:rPr lang="en-US" sz="1600" dirty="0" smtClean="0">
                <a:solidFill>
                  <a:schemeClr val="accent4"/>
                </a:solidFill>
              </a:rPr>
              <a:t>. </a:t>
            </a:r>
            <a:r>
              <a:rPr lang="en-US" sz="1600" dirty="0" smtClean="0">
                <a:solidFill>
                  <a:schemeClr val="accent4"/>
                </a:solidFill>
              </a:rPr>
              <a:t>Di </a:t>
            </a:r>
            <a:r>
              <a:rPr lang="en-US" sz="1600" dirty="0" err="1" smtClean="0">
                <a:solidFill>
                  <a:schemeClr val="accent4"/>
                </a:solidFill>
              </a:rPr>
              <a:t>dalam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fungsi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ini</a:t>
            </a:r>
            <a:r>
              <a:rPr lang="en-US" sz="1600" dirty="0" smtClean="0">
                <a:solidFill>
                  <a:schemeClr val="accent4"/>
                </a:solidFill>
              </a:rPr>
              <a:t>,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Indonesia </a:t>
            </a:r>
            <a:r>
              <a:rPr lang="en-US" sz="1600" dirty="0" err="1" smtClean="0">
                <a:solidFill>
                  <a:schemeClr val="accent4"/>
                </a:solidFill>
              </a:rPr>
              <a:t>memungkinkan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berbagai-bagai</a:t>
            </a:r>
            <a:r>
              <a:rPr lang="en-US" sz="1600" dirty="0" smtClean="0">
                <a:solidFill>
                  <a:schemeClr val="accent4"/>
                </a:solidFill>
              </a:rPr>
              <a:t>  </a:t>
            </a:r>
            <a:r>
              <a:rPr lang="en-US" sz="1600" dirty="0" err="1" smtClean="0">
                <a:solidFill>
                  <a:schemeClr val="accent4"/>
                </a:solidFill>
              </a:rPr>
              <a:t>suku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bangsa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itu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mencapai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keserasian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hidup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sebagai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bangsa</a:t>
            </a:r>
            <a:r>
              <a:rPr lang="en-US" sz="1600" dirty="0" smtClean="0">
                <a:solidFill>
                  <a:schemeClr val="accent4"/>
                </a:solidFill>
              </a:rPr>
              <a:t> yang </a:t>
            </a:r>
            <a:r>
              <a:rPr lang="en-US" sz="1600" dirty="0" err="1" smtClean="0">
                <a:solidFill>
                  <a:schemeClr val="accent4"/>
                </a:solidFill>
              </a:rPr>
              <a:t>bersatu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dengan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tidak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perlu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meninggalkan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identitas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kesukuan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kesetiaan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kepada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nilai-nilai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sosial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budaya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serta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latar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belakang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daerah</a:t>
            </a:r>
            <a:r>
              <a:rPr lang="en-US" sz="1600" dirty="0" smtClean="0">
                <a:solidFill>
                  <a:schemeClr val="accent4"/>
                </a:solidFill>
              </a:rPr>
              <a:t> yang </a:t>
            </a:r>
            <a:r>
              <a:rPr lang="en-US" sz="1600" dirty="0" err="1" smtClean="0">
                <a:solidFill>
                  <a:schemeClr val="accent4"/>
                </a:solidFill>
              </a:rPr>
              <a:t>bersangkutan</a:t>
            </a:r>
            <a:r>
              <a:rPr lang="en-US" sz="1600" dirty="0" smtClean="0">
                <a:solidFill>
                  <a:schemeClr val="accent4"/>
                </a:solidFill>
              </a:rPr>
              <a:t>. </a:t>
            </a:r>
            <a:r>
              <a:rPr lang="en-US" sz="1600" dirty="0" err="1" smtClean="0">
                <a:solidFill>
                  <a:schemeClr val="accent4"/>
                </a:solidFill>
              </a:rPr>
              <a:t>Lebih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dari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itu</a:t>
            </a:r>
            <a:r>
              <a:rPr lang="en-US" sz="1600" dirty="0" smtClean="0">
                <a:solidFill>
                  <a:schemeClr val="accent4"/>
                </a:solidFill>
              </a:rPr>
              <a:t>, </a:t>
            </a:r>
            <a:r>
              <a:rPr lang="en-US" sz="1600" dirty="0" err="1" smtClean="0">
                <a:solidFill>
                  <a:schemeClr val="accent4"/>
                </a:solidFill>
              </a:rPr>
              <a:t>dengan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bahasa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nasional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itu</a:t>
            </a:r>
            <a:r>
              <a:rPr lang="en-US" sz="1600" dirty="0" smtClean="0">
                <a:solidFill>
                  <a:schemeClr val="accent4"/>
                </a:solidFill>
              </a:rPr>
              <a:t>, </a:t>
            </a:r>
            <a:r>
              <a:rPr lang="en-US" sz="1600" dirty="0" err="1" smtClean="0">
                <a:solidFill>
                  <a:schemeClr val="accent4"/>
                </a:solidFill>
              </a:rPr>
              <a:t>kita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dapat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meletakkan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kepentingan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nasional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jauh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di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atas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kepentingan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daerah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atau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 err="1" smtClean="0">
                <a:solidFill>
                  <a:schemeClr val="accent4"/>
                </a:solidFill>
              </a:rPr>
              <a:t>golongan</a:t>
            </a:r>
            <a:r>
              <a:rPr lang="en-US" sz="1600" dirty="0" smtClean="0">
                <a:solidFill>
                  <a:schemeClr val="accent4"/>
                </a:solidFill>
              </a:rPr>
              <a:t>. 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939525" y="4305370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" name="Google Shape;448;p23"/>
          <p:cNvGrpSpPr/>
          <p:nvPr/>
        </p:nvGrpSpPr>
        <p:grpSpPr>
          <a:xfrm>
            <a:off x="152400" y="133350"/>
            <a:ext cx="1550979" cy="895350"/>
            <a:chOff x="4368" y="4500332"/>
            <a:chExt cx="1550979" cy="1347924"/>
          </a:xfrm>
        </p:grpSpPr>
        <p:grpSp>
          <p:nvGrpSpPr>
            <p:cNvPr id="6" name="Google Shape;449;p23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9" name="Google Shape;450;p23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avLst/>
                <a:gdLst/>
                <a:ahLst/>
                <a:cxnLst/>
                <a:rect l="l" t="t" r="r" b="b"/>
                <a:pathLst>
                  <a:path w="45547" h="40732" extrusionOk="0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51;p23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avLst/>
                <a:gdLst/>
                <a:ahLst/>
                <a:cxnLst/>
                <a:rect l="l" t="t" r="r" b="b"/>
                <a:pathLst>
                  <a:path w="9231" h="6472" extrusionOk="0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52;p23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6745" extrusionOk="0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53;p23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6829" extrusionOk="0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54;p23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6870" extrusionOk="0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55;p23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avLst/>
                <a:gdLst/>
                <a:ahLst/>
                <a:cxnLst/>
                <a:rect l="l" t="t" r="r" b="b"/>
                <a:pathLst>
                  <a:path w="9938" h="6241" extrusionOk="0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6;p23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avLst/>
                <a:gdLst/>
                <a:ahLst/>
                <a:cxnLst/>
                <a:rect l="l" t="t" r="r" b="b"/>
                <a:pathLst>
                  <a:path w="9188" h="6366" extrusionOk="0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7;p23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7140" extrusionOk="0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58;p23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avLst/>
                <a:gdLst/>
                <a:ahLst/>
                <a:cxnLst/>
                <a:rect l="l" t="t" r="r" b="b"/>
                <a:pathLst>
                  <a:path w="9344" h="7346" extrusionOk="0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59;p23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7395" extrusionOk="0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60;p23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7608" extrusionOk="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461;p23"/>
            <p:cNvSpPr/>
            <p:nvPr/>
          </p:nvSpPr>
          <p:spPr>
            <a:xfrm>
              <a:off x="1364603" y="5136171"/>
              <a:ext cx="119166" cy="46296"/>
            </a:xfrm>
            <a:custGeom>
              <a:avLst/>
              <a:gdLst/>
              <a:ahLst/>
              <a:cxnLst/>
              <a:rect l="l" t="t" r="r" b="b"/>
              <a:pathLst>
                <a:path w="3601" h="1399" extrusionOk="0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62;p23"/>
            <p:cNvSpPr/>
            <p:nvPr/>
          </p:nvSpPr>
          <p:spPr>
            <a:xfrm>
              <a:off x="1437505" y="5176610"/>
              <a:ext cx="117842" cy="27599"/>
            </a:xfrm>
            <a:custGeom>
              <a:avLst/>
              <a:gdLst/>
              <a:ahLst/>
              <a:cxnLst/>
              <a:rect l="l" t="t" r="r" b="b"/>
              <a:pathLst>
                <a:path w="3561" h="834" extrusionOk="0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63;p23"/>
          <p:cNvGrpSpPr/>
          <p:nvPr/>
        </p:nvGrpSpPr>
        <p:grpSpPr>
          <a:xfrm>
            <a:off x="7924800" y="133350"/>
            <a:ext cx="1037582" cy="940754"/>
            <a:chOff x="1664354" y="4088694"/>
            <a:chExt cx="1037582" cy="940754"/>
          </a:xfrm>
        </p:grpSpPr>
        <p:grpSp>
          <p:nvGrpSpPr>
            <p:cNvPr id="21" name="Google Shape;464;p23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25" name="Google Shape;465;p23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6564" extrusionOk="0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66;p23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avLst/>
                <a:gdLst/>
                <a:ahLst/>
                <a:cxnLst/>
                <a:rect l="l" t="t" r="r" b="b"/>
                <a:pathLst>
                  <a:path w="31354" h="25160" extrusionOk="0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67;p23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7549" extrusionOk="0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68;p23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avLst/>
                <a:gdLst/>
                <a:ahLst/>
                <a:cxnLst/>
                <a:rect l="l" t="t" r="r" b="b"/>
                <a:pathLst>
                  <a:path w="13937" h="4825" extrusionOk="0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69;p23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avLst/>
                <a:gdLst/>
                <a:ahLst/>
                <a:cxnLst/>
                <a:rect l="l" t="t" r="r" b="b"/>
                <a:pathLst>
                  <a:path w="8469" h="3335" extrusionOk="0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70;p23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13167" h="4808" extrusionOk="0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71;p23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3618" extrusionOk="0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472;p23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23" name="Google Shape;473;p23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768" extrusionOk="0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74;p23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1812" extrusionOk="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oogle Shape;499;p23"/>
          <p:cNvGrpSpPr/>
          <p:nvPr/>
        </p:nvGrpSpPr>
        <p:grpSpPr>
          <a:xfrm rot="3455628">
            <a:off x="6934200" y="285750"/>
            <a:ext cx="519354" cy="629618"/>
            <a:chOff x="5587702" y="3976345"/>
            <a:chExt cx="519354" cy="629618"/>
          </a:xfrm>
        </p:grpSpPr>
        <p:sp>
          <p:nvSpPr>
            <p:cNvPr id="33" name="Google Shape;500;p23"/>
            <p:cNvSpPr/>
            <p:nvPr/>
          </p:nvSpPr>
          <p:spPr>
            <a:xfrm>
              <a:off x="5587702" y="3976345"/>
              <a:ext cx="374839" cy="629618"/>
            </a:xfrm>
            <a:custGeom>
              <a:avLst/>
              <a:gdLst/>
              <a:ahLst/>
              <a:cxnLst/>
              <a:rect l="l" t="t" r="r" b="b"/>
              <a:pathLst>
                <a:path w="11327" h="19026" extrusionOk="0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1;p23"/>
            <p:cNvSpPr/>
            <p:nvPr/>
          </p:nvSpPr>
          <p:spPr>
            <a:xfrm>
              <a:off x="5989610" y="4164344"/>
              <a:ext cx="48050" cy="85544"/>
            </a:xfrm>
            <a:custGeom>
              <a:avLst/>
              <a:gdLst/>
              <a:ahLst/>
              <a:cxnLst/>
              <a:rect l="l" t="t" r="r" b="b"/>
              <a:pathLst>
                <a:path w="1452" h="2585" extrusionOk="0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2;p23"/>
            <p:cNvSpPr/>
            <p:nvPr/>
          </p:nvSpPr>
          <p:spPr>
            <a:xfrm>
              <a:off x="6052188" y="4181552"/>
              <a:ext cx="54867" cy="92891"/>
            </a:xfrm>
            <a:custGeom>
              <a:avLst/>
              <a:gdLst/>
              <a:ahLst/>
              <a:cxnLst/>
              <a:rect l="l" t="t" r="r" b="b"/>
              <a:pathLst>
                <a:path w="1658" h="2807" extrusionOk="0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444;p23"/>
          <p:cNvGrpSpPr/>
          <p:nvPr/>
        </p:nvGrpSpPr>
        <p:grpSpPr>
          <a:xfrm rot="2234666">
            <a:off x="2057400" y="285750"/>
            <a:ext cx="388340" cy="497513"/>
            <a:chOff x="1344284" y="3702273"/>
            <a:chExt cx="388340" cy="497513"/>
          </a:xfrm>
        </p:grpSpPr>
        <p:sp>
          <p:nvSpPr>
            <p:cNvPr id="37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6"/>
          <p:cNvSpPr txBox="1">
            <a:spLocks noGrp="1"/>
          </p:cNvSpPr>
          <p:nvPr>
            <p:ph type="subTitle" idx="1"/>
          </p:nvPr>
        </p:nvSpPr>
        <p:spPr>
          <a:xfrm>
            <a:off x="304800" y="1733550"/>
            <a:ext cx="4191000" cy="32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resmi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kenegaraan</a:t>
            </a:r>
            <a:endParaRPr lang="en-US" sz="1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marL="228600" lvl="0" indent="-228600"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pengantar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di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dunia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pendidikan</a:t>
            </a:r>
            <a:endParaRPr lang="en-US" sz="1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marL="228600" lvl="0" indent="-228600"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Alat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perhubungan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pada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tingkat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nasional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untuk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kepentingan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perencanaan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pelaksanaan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pembangunan</a:t>
            </a:r>
            <a:endParaRPr lang="en-US" sz="180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marL="228600" lvl="0" indent="-228600"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Alat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pengembangan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kebudayaan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ilmu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pengetahuan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90000"/>
                  </a:schemeClr>
                </a:solidFill>
              </a:rPr>
              <a:t>teknologi</a:t>
            </a:r>
            <a:endParaRPr sz="1800">
              <a:solidFill>
                <a:schemeClr val="accent1">
                  <a:lumMod val="90000"/>
                </a:schemeClr>
              </a:solidFill>
            </a:endParaRPr>
          </a:p>
        </p:txBody>
      </p:sp>
      <p:grpSp>
        <p:nvGrpSpPr>
          <p:cNvPr id="631" name="Google Shape;631;p26"/>
          <p:cNvGrpSpPr/>
          <p:nvPr/>
        </p:nvGrpSpPr>
        <p:grpSpPr>
          <a:xfrm>
            <a:off x="4638546" y="1157306"/>
            <a:ext cx="3158186" cy="3171383"/>
            <a:chOff x="1339725" y="238075"/>
            <a:chExt cx="2758000" cy="2769525"/>
          </a:xfrm>
        </p:grpSpPr>
        <p:sp>
          <p:nvSpPr>
            <p:cNvPr id="632" name="Google Shape;632;p26"/>
            <p:cNvSpPr/>
            <p:nvPr/>
          </p:nvSpPr>
          <p:spPr>
            <a:xfrm>
              <a:off x="3231675" y="770775"/>
              <a:ext cx="141425" cy="180375"/>
            </a:xfrm>
            <a:custGeom>
              <a:avLst/>
              <a:gdLst/>
              <a:ahLst/>
              <a:cxnLst/>
              <a:rect l="l" t="t" r="r" b="b"/>
              <a:pathLst>
                <a:path w="5657" h="7215" extrusionOk="0">
                  <a:moveTo>
                    <a:pt x="4822" y="1"/>
                  </a:moveTo>
                  <a:cubicBezTo>
                    <a:pt x="4455" y="363"/>
                    <a:pt x="4163" y="739"/>
                    <a:pt x="3791" y="990"/>
                  </a:cubicBezTo>
                  <a:cubicBezTo>
                    <a:pt x="3246" y="1361"/>
                    <a:pt x="2645" y="1640"/>
                    <a:pt x="2068" y="1956"/>
                  </a:cubicBezTo>
                  <a:cubicBezTo>
                    <a:pt x="1220" y="2424"/>
                    <a:pt x="1022" y="2827"/>
                    <a:pt x="1155" y="3795"/>
                  </a:cubicBezTo>
                  <a:cubicBezTo>
                    <a:pt x="1311" y="4922"/>
                    <a:pt x="1114" y="5949"/>
                    <a:pt x="284" y="6792"/>
                  </a:cubicBezTo>
                  <a:cubicBezTo>
                    <a:pt x="183" y="6893"/>
                    <a:pt x="97" y="7013"/>
                    <a:pt x="0" y="7122"/>
                  </a:cubicBezTo>
                  <a:cubicBezTo>
                    <a:pt x="23" y="7151"/>
                    <a:pt x="43" y="7182"/>
                    <a:pt x="59" y="7215"/>
                  </a:cubicBezTo>
                  <a:cubicBezTo>
                    <a:pt x="188" y="7154"/>
                    <a:pt x="326" y="7114"/>
                    <a:pt x="436" y="7040"/>
                  </a:cubicBezTo>
                  <a:cubicBezTo>
                    <a:pt x="1153" y="6555"/>
                    <a:pt x="1916" y="6327"/>
                    <a:pt x="2766" y="6327"/>
                  </a:cubicBezTo>
                  <a:cubicBezTo>
                    <a:pt x="2873" y="6327"/>
                    <a:pt x="2980" y="6331"/>
                    <a:pt x="3090" y="6338"/>
                  </a:cubicBezTo>
                  <a:cubicBezTo>
                    <a:pt x="3108" y="6339"/>
                    <a:pt x="3126" y="6340"/>
                    <a:pt x="3145" y="6340"/>
                  </a:cubicBezTo>
                  <a:cubicBezTo>
                    <a:pt x="3499" y="6340"/>
                    <a:pt x="3868" y="6135"/>
                    <a:pt x="4226" y="6009"/>
                  </a:cubicBezTo>
                  <a:cubicBezTo>
                    <a:pt x="4698" y="5839"/>
                    <a:pt x="4813" y="5505"/>
                    <a:pt x="4643" y="5046"/>
                  </a:cubicBezTo>
                  <a:cubicBezTo>
                    <a:pt x="4437" y="4497"/>
                    <a:pt x="4226" y="3946"/>
                    <a:pt x="4062" y="3388"/>
                  </a:cubicBezTo>
                  <a:cubicBezTo>
                    <a:pt x="3786" y="2494"/>
                    <a:pt x="3938" y="2259"/>
                    <a:pt x="4832" y="2008"/>
                  </a:cubicBezTo>
                  <a:cubicBezTo>
                    <a:pt x="5015" y="1957"/>
                    <a:pt x="5253" y="1884"/>
                    <a:pt x="5341" y="1741"/>
                  </a:cubicBezTo>
                  <a:cubicBezTo>
                    <a:pt x="5656" y="1215"/>
                    <a:pt x="5267" y="188"/>
                    <a:pt x="482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3159925" y="721425"/>
              <a:ext cx="175250" cy="238000"/>
            </a:xfrm>
            <a:custGeom>
              <a:avLst/>
              <a:gdLst/>
              <a:ahLst/>
              <a:cxnLst/>
              <a:rect l="l" t="t" r="r" b="b"/>
              <a:pathLst>
                <a:path w="7010" h="9520" extrusionOk="0">
                  <a:moveTo>
                    <a:pt x="6303" y="0"/>
                  </a:moveTo>
                  <a:cubicBezTo>
                    <a:pt x="5992" y="857"/>
                    <a:pt x="5551" y="1494"/>
                    <a:pt x="4827" y="1833"/>
                  </a:cubicBezTo>
                  <a:cubicBezTo>
                    <a:pt x="4217" y="2113"/>
                    <a:pt x="3582" y="2332"/>
                    <a:pt x="2929" y="2489"/>
                  </a:cubicBezTo>
                  <a:cubicBezTo>
                    <a:pt x="2311" y="2635"/>
                    <a:pt x="1916" y="2855"/>
                    <a:pt x="1701" y="3539"/>
                  </a:cubicBezTo>
                  <a:cubicBezTo>
                    <a:pt x="1476" y="4248"/>
                    <a:pt x="1018" y="4896"/>
                    <a:pt x="601" y="5523"/>
                  </a:cubicBezTo>
                  <a:cubicBezTo>
                    <a:pt x="441" y="5771"/>
                    <a:pt x="381" y="5950"/>
                    <a:pt x="396" y="6252"/>
                  </a:cubicBezTo>
                  <a:cubicBezTo>
                    <a:pt x="423" y="6802"/>
                    <a:pt x="413" y="7389"/>
                    <a:pt x="253" y="7911"/>
                  </a:cubicBezTo>
                  <a:cubicBezTo>
                    <a:pt x="1" y="8759"/>
                    <a:pt x="116" y="9139"/>
                    <a:pt x="991" y="9520"/>
                  </a:cubicBezTo>
                  <a:cubicBezTo>
                    <a:pt x="1128" y="9400"/>
                    <a:pt x="1229" y="9254"/>
                    <a:pt x="1366" y="9190"/>
                  </a:cubicBezTo>
                  <a:cubicBezTo>
                    <a:pt x="2893" y="8479"/>
                    <a:pt x="3526" y="7301"/>
                    <a:pt x="3274" y="5637"/>
                  </a:cubicBezTo>
                  <a:cubicBezTo>
                    <a:pt x="3108" y="4542"/>
                    <a:pt x="3535" y="3758"/>
                    <a:pt x="4515" y="3249"/>
                  </a:cubicBezTo>
                  <a:cubicBezTo>
                    <a:pt x="5162" y="2910"/>
                    <a:pt x="5804" y="2557"/>
                    <a:pt x="6427" y="2177"/>
                  </a:cubicBezTo>
                  <a:cubicBezTo>
                    <a:pt x="6858" y="1914"/>
                    <a:pt x="7010" y="1333"/>
                    <a:pt x="6799" y="875"/>
                  </a:cubicBezTo>
                  <a:cubicBezTo>
                    <a:pt x="6675" y="604"/>
                    <a:pt x="6505" y="351"/>
                    <a:pt x="630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34375" y="665025"/>
              <a:ext cx="178200" cy="183475"/>
            </a:xfrm>
            <a:custGeom>
              <a:avLst/>
              <a:gdLst/>
              <a:ahLst/>
              <a:cxnLst/>
              <a:rect l="l" t="t" r="r" b="b"/>
              <a:pathLst>
                <a:path w="7128" h="7339" extrusionOk="0">
                  <a:moveTo>
                    <a:pt x="6492" y="0"/>
                  </a:moveTo>
                  <a:cubicBezTo>
                    <a:pt x="6216" y="398"/>
                    <a:pt x="5996" y="747"/>
                    <a:pt x="5748" y="1068"/>
                  </a:cubicBezTo>
                  <a:cubicBezTo>
                    <a:pt x="4951" y="2084"/>
                    <a:pt x="3860" y="2607"/>
                    <a:pt x="2632" y="2882"/>
                  </a:cubicBezTo>
                  <a:cubicBezTo>
                    <a:pt x="1728" y="3085"/>
                    <a:pt x="941" y="3506"/>
                    <a:pt x="335" y="4198"/>
                  </a:cubicBezTo>
                  <a:cubicBezTo>
                    <a:pt x="146" y="4410"/>
                    <a:pt x="1" y="4826"/>
                    <a:pt x="78" y="5069"/>
                  </a:cubicBezTo>
                  <a:cubicBezTo>
                    <a:pt x="321" y="5830"/>
                    <a:pt x="674" y="6549"/>
                    <a:pt x="1009" y="7338"/>
                  </a:cubicBezTo>
                  <a:cubicBezTo>
                    <a:pt x="1623" y="6816"/>
                    <a:pt x="1931" y="6206"/>
                    <a:pt x="2068" y="5514"/>
                  </a:cubicBezTo>
                  <a:cubicBezTo>
                    <a:pt x="2237" y="4666"/>
                    <a:pt x="2769" y="4221"/>
                    <a:pt x="3594" y="4084"/>
                  </a:cubicBezTo>
                  <a:cubicBezTo>
                    <a:pt x="3810" y="4048"/>
                    <a:pt x="4029" y="4020"/>
                    <a:pt x="4241" y="3970"/>
                  </a:cubicBezTo>
                  <a:cubicBezTo>
                    <a:pt x="5262" y="3722"/>
                    <a:pt x="6061" y="3209"/>
                    <a:pt x="6629" y="2273"/>
                  </a:cubicBezTo>
                  <a:cubicBezTo>
                    <a:pt x="7128" y="1448"/>
                    <a:pt x="6688" y="770"/>
                    <a:pt x="6492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741475" y="306450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0" y="0"/>
                  </a:moveTo>
                  <a:lnTo>
                    <a:pt x="0" y="0"/>
                  </a:lnTo>
                  <a:cubicBezTo>
                    <a:pt x="225" y="799"/>
                    <a:pt x="1710" y="2238"/>
                    <a:pt x="2297" y="2402"/>
                  </a:cubicBezTo>
                  <a:cubicBezTo>
                    <a:pt x="2329" y="2366"/>
                    <a:pt x="2366" y="2330"/>
                    <a:pt x="2402" y="2293"/>
                  </a:cubicBezTo>
                  <a:cubicBezTo>
                    <a:pt x="1600" y="1527"/>
                    <a:pt x="797" y="767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659650" y="269000"/>
              <a:ext cx="180600" cy="192850"/>
            </a:xfrm>
            <a:custGeom>
              <a:avLst/>
              <a:gdLst/>
              <a:ahLst/>
              <a:cxnLst/>
              <a:rect l="l" t="t" r="r" b="b"/>
              <a:pathLst>
                <a:path w="7224" h="7714" extrusionOk="0">
                  <a:moveTo>
                    <a:pt x="0" y="0"/>
                  </a:moveTo>
                  <a:lnTo>
                    <a:pt x="0" y="0"/>
                  </a:lnTo>
                  <a:cubicBezTo>
                    <a:pt x="597" y="2705"/>
                    <a:pt x="4378" y="6729"/>
                    <a:pt x="7224" y="7714"/>
                  </a:cubicBezTo>
                  <a:cubicBezTo>
                    <a:pt x="6904" y="6830"/>
                    <a:pt x="6628" y="6046"/>
                    <a:pt x="6331" y="5271"/>
                  </a:cubicBezTo>
                  <a:cubicBezTo>
                    <a:pt x="6303" y="5193"/>
                    <a:pt x="6170" y="5147"/>
                    <a:pt x="6079" y="5101"/>
                  </a:cubicBezTo>
                  <a:cubicBezTo>
                    <a:pt x="4432" y="4273"/>
                    <a:pt x="3126" y="3113"/>
                    <a:pt x="2417" y="1367"/>
                  </a:cubicBezTo>
                  <a:cubicBezTo>
                    <a:pt x="2370" y="1251"/>
                    <a:pt x="2333" y="1087"/>
                    <a:pt x="2242" y="1045"/>
                  </a:cubicBezTo>
                  <a:cubicBezTo>
                    <a:pt x="1546" y="702"/>
                    <a:pt x="835" y="385"/>
                    <a:pt x="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300425" y="274500"/>
              <a:ext cx="171225" cy="135700"/>
            </a:xfrm>
            <a:custGeom>
              <a:avLst/>
              <a:gdLst/>
              <a:ahLst/>
              <a:cxnLst/>
              <a:rect l="l" t="t" r="r" b="b"/>
              <a:pathLst>
                <a:path w="6849" h="5428" extrusionOk="0">
                  <a:moveTo>
                    <a:pt x="6848" y="0"/>
                  </a:moveTo>
                  <a:lnTo>
                    <a:pt x="6848" y="0"/>
                  </a:lnTo>
                  <a:cubicBezTo>
                    <a:pt x="4323" y="385"/>
                    <a:pt x="344" y="3562"/>
                    <a:pt x="1" y="5428"/>
                  </a:cubicBezTo>
                  <a:cubicBezTo>
                    <a:pt x="2572" y="3993"/>
                    <a:pt x="4974" y="2430"/>
                    <a:pt x="684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3267425" y="260150"/>
              <a:ext cx="301825" cy="222725"/>
            </a:xfrm>
            <a:custGeom>
              <a:avLst/>
              <a:gdLst/>
              <a:ahLst/>
              <a:cxnLst/>
              <a:rect l="l" t="t" r="r" b="b"/>
              <a:pathLst>
                <a:path w="12073" h="8909" extrusionOk="0">
                  <a:moveTo>
                    <a:pt x="12073" y="1"/>
                  </a:moveTo>
                  <a:lnTo>
                    <a:pt x="12073" y="1"/>
                  </a:lnTo>
                  <a:cubicBezTo>
                    <a:pt x="11303" y="70"/>
                    <a:pt x="10565" y="152"/>
                    <a:pt x="9822" y="198"/>
                  </a:cubicBezTo>
                  <a:cubicBezTo>
                    <a:pt x="9342" y="226"/>
                    <a:pt x="9039" y="432"/>
                    <a:pt x="8820" y="877"/>
                  </a:cubicBezTo>
                  <a:cubicBezTo>
                    <a:pt x="8627" y="1262"/>
                    <a:pt x="8320" y="1597"/>
                    <a:pt x="8031" y="1921"/>
                  </a:cubicBezTo>
                  <a:cubicBezTo>
                    <a:pt x="6748" y="3356"/>
                    <a:pt x="5143" y="4392"/>
                    <a:pt x="3544" y="5415"/>
                  </a:cubicBezTo>
                  <a:cubicBezTo>
                    <a:pt x="2769" y="5914"/>
                    <a:pt x="1889" y="6248"/>
                    <a:pt x="1056" y="6656"/>
                  </a:cubicBezTo>
                  <a:cubicBezTo>
                    <a:pt x="995" y="6689"/>
                    <a:pt x="909" y="6721"/>
                    <a:pt x="885" y="6771"/>
                  </a:cubicBezTo>
                  <a:cubicBezTo>
                    <a:pt x="587" y="7469"/>
                    <a:pt x="303" y="8169"/>
                    <a:pt x="0" y="8898"/>
                  </a:cubicBezTo>
                  <a:cubicBezTo>
                    <a:pt x="63" y="8905"/>
                    <a:pt x="128" y="8908"/>
                    <a:pt x="196" y="8908"/>
                  </a:cubicBezTo>
                  <a:cubicBezTo>
                    <a:pt x="3146" y="8908"/>
                    <a:pt x="11325" y="2815"/>
                    <a:pt x="12073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260775" y="261225"/>
              <a:ext cx="577100" cy="277300"/>
            </a:xfrm>
            <a:custGeom>
              <a:avLst/>
              <a:gdLst/>
              <a:ahLst/>
              <a:cxnLst/>
              <a:rect l="l" t="t" r="r" b="b"/>
              <a:pathLst>
                <a:path w="23084" h="11092" extrusionOk="0">
                  <a:moveTo>
                    <a:pt x="13380" y="1"/>
                  </a:moveTo>
                  <a:cubicBezTo>
                    <a:pt x="12944" y="673"/>
                    <a:pt x="12610" y="1251"/>
                    <a:pt x="12215" y="1783"/>
                  </a:cubicBezTo>
                  <a:cubicBezTo>
                    <a:pt x="11913" y="2191"/>
                    <a:pt x="11514" y="2530"/>
                    <a:pt x="11194" y="2928"/>
                  </a:cubicBezTo>
                  <a:cubicBezTo>
                    <a:pt x="10157" y="4221"/>
                    <a:pt x="8989" y="5385"/>
                    <a:pt x="7587" y="6266"/>
                  </a:cubicBezTo>
                  <a:cubicBezTo>
                    <a:pt x="6037" y="7237"/>
                    <a:pt x="4456" y="8172"/>
                    <a:pt x="2833" y="9007"/>
                  </a:cubicBezTo>
                  <a:cubicBezTo>
                    <a:pt x="2159" y="9350"/>
                    <a:pt x="1339" y="9469"/>
                    <a:pt x="573" y="9552"/>
                  </a:cubicBezTo>
                  <a:cubicBezTo>
                    <a:pt x="69" y="9602"/>
                    <a:pt x="1" y="9781"/>
                    <a:pt x="51" y="10185"/>
                  </a:cubicBezTo>
                  <a:cubicBezTo>
                    <a:pt x="212" y="10169"/>
                    <a:pt x="360" y="10160"/>
                    <a:pt x="495" y="10160"/>
                  </a:cubicBezTo>
                  <a:cubicBezTo>
                    <a:pt x="1258" y="10160"/>
                    <a:pt x="1628" y="10425"/>
                    <a:pt x="1861" y="11092"/>
                  </a:cubicBezTo>
                  <a:cubicBezTo>
                    <a:pt x="2027" y="10881"/>
                    <a:pt x="2159" y="10615"/>
                    <a:pt x="2374" y="10477"/>
                  </a:cubicBezTo>
                  <a:cubicBezTo>
                    <a:pt x="2591" y="10330"/>
                    <a:pt x="2888" y="10299"/>
                    <a:pt x="3154" y="10235"/>
                  </a:cubicBezTo>
                  <a:cubicBezTo>
                    <a:pt x="5946" y="9537"/>
                    <a:pt x="8342" y="8052"/>
                    <a:pt x="10616" y="6380"/>
                  </a:cubicBezTo>
                  <a:cubicBezTo>
                    <a:pt x="11657" y="5614"/>
                    <a:pt x="12509" y="4611"/>
                    <a:pt x="13467" y="3731"/>
                  </a:cubicBezTo>
                  <a:cubicBezTo>
                    <a:pt x="13562" y="3642"/>
                    <a:pt x="13792" y="3567"/>
                    <a:pt x="13919" y="3567"/>
                  </a:cubicBezTo>
                  <a:cubicBezTo>
                    <a:pt x="13957" y="3567"/>
                    <a:pt x="13985" y="3574"/>
                    <a:pt x="13998" y="3588"/>
                  </a:cubicBezTo>
                  <a:cubicBezTo>
                    <a:pt x="14466" y="4102"/>
                    <a:pt x="14975" y="4615"/>
                    <a:pt x="15309" y="5216"/>
                  </a:cubicBezTo>
                  <a:cubicBezTo>
                    <a:pt x="16079" y="6582"/>
                    <a:pt x="17138" y="7631"/>
                    <a:pt x="18477" y="8415"/>
                  </a:cubicBezTo>
                  <a:cubicBezTo>
                    <a:pt x="19544" y="9043"/>
                    <a:pt x="20617" y="9657"/>
                    <a:pt x="21588" y="10216"/>
                  </a:cubicBezTo>
                  <a:cubicBezTo>
                    <a:pt x="22112" y="10019"/>
                    <a:pt x="22574" y="9845"/>
                    <a:pt x="23083" y="9653"/>
                  </a:cubicBezTo>
                  <a:lnTo>
                    <a:pt x="23083" y="8997"/>
                  </a:lnTo>
                  <a:cubicBezTo>
                    <a:pt x="21369" y="7915"/>
                    <a:pt x="19623" y="6903"/>
                    <a:pt x="18197" y="5455"/>
                  </a:cubicBezTo>
                  <a:cubicBezTo>
                    <a:pt x="16817" y="4052"/>
                    <a:pt x="15671" y="2502"/>
                    <a:pt x="15273" y="514"/>
                  </a:cubicBezTo>
                  <a:cubicBezTo>
                    <a:pt x="15246" y="376"/>
                    <a:pt x="15071" y="188"/>
                    <a:pt x="14938" y="170"/>
                  </a:cubicBezTo>
                  <a:cubicBezTo>
                    <a:pt x="14365" y="78"/>
                    <a:pt x="13784" y="37"/>
                    <a:pt x="13380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1339725" y="238075"/>
              <a:ext cx="2758000" cy="2769525"/>
            </a:xfrm>
            <a:custGeom>
              <a:avLst/>
              <a:gdLst/>
              <a:ahLst/>
              <a:cxnLst/>
              <a:rect l="l" t="t" r="r" b="b"/>
              <a:pathLst>
                <a:path w="110320" h="110781" extrusionOk="0">
                  <a:moveTo>
                    <a:pt x="96070" y="2736"/>
                  </a:moveTo>
                  <a:lnTo>
                    <a:pt x="96070" y="2736"/>
                  </a:lnTo>
                  <a:cubicBezTo>
                    <a:pt x="96869" y="3502"/>
                    <a:pt x="97670" y="4263"/>
                    <a:pt x="98472" y="5029"/>
                  </a:cubicBezTo>
                  <a:cubicBezTo>
                    <a:pt x="98436" y="5065"/>
                    <a:pt x="98399" y="5101"/>
                    <a:pt x="98367" y="5138"/>
                  </a:cubicBezTo>
                  <a:cubicBezTo>
                    <a:pt x="97780" y="4973"/>
                    <a:pt x="96295" y="3534"/>
                    <a:pt x="96070" y="2736"/>
                  </a:cubicBezTo>
                  <a:close/>
                  <a:moveTo>
                    <a:pt x="85276" y="1457"/>
                  </a:moveTo>
                  <a:lnTo>
                    <a:pt x="85276" y="1457"/>
                  </a:lnTo>
                  <a:cubicBezTo>
                    <a:pt x="83402" y="3887"/>
                    <a:pt x="81000" y="5450"/>
                    <a:pt x="78429" y="6885"/>
                  </a:cubicBezTo>
                  <a:cubicBezTo>
                    <a:pt x="78772" y="5019"/>
                    <a:pt x="82751" y="1842"/>
                    <a:pt x="85276" y="1457"/>
                  </a:cubicBezTo>
                  <a:close/>
                  <a:moveTo>
                    <a:pt x="92797" y="1237"/>
                  </a:moveTo>
                  <a:lnTo>
                    <a:pt x="92797" y="1237"/>
                  </a:lnTo>
                  <a:cubicBezTo>
                    <a:pt x="93632" y="1622"/>
                    <a:pt x="94342" y="1939"/>
                    <a:pt x="95039" y="2282"/>
                  </a:cubicBezTo>
                  <a:cubicBezTo>
                    <a:pt x="95130" y="2324"/>
                    <a:pt x="95167" y="2488"/>
                    <a:pt x="95212" y="2604"/>
                  </a:cubicBezTo>
                  <a:cubicBezTo>
                    <a:pt x="95923" y="4350"/>
                    <a:pt x="97229" y="5509"/>
                    <a:pt x="98875" y="6338"/>
                  </a:cubicBezTo>
                  <a:cubicBezTo>
                    <a:pt x="98967" y="6385"/>
                    <a:pt x="99100" y="6430"/>
                    <a:pt x="99127" y="6508"/>
                  </a:cubicBezTo>
                  <a:cubicBezTo>
                    <a:pt x="99425" y="7283"/>
                    <a:pt x="99701" y="8067"/>
                    <a:pt x="100021" y="8951"/>
                  </a:cubicBezTo>
                  <a:cubicBezTo>
                    <a:pt x="97175" y="7966"/>
                    <a:pt x="93394" y="3942"/>
                    <a:pt x="92797" y="1237"/>
                  </a:cubicBezTo>
                  <a:close/>
                  <a:moveTo>
                    <a:pt x="89181" y="884"/>
                  </a:moveTo>
                  <a:lnTo>
                    <a:pt x="89181" y="884"/>
                  </a:lnTo>
                  <a:cubicBezTo>
                    <a:pt x="88433" y="3698"/>
                    <a:pt x="80254" y="9791"/>
                    <a:pt x="77304" y="9791"/>
                  </a:cubicBezTo>
                  <a:cubicBezTo>
                    <a:pt x="77236" y="9791"/>
                    <a:pt x="77171" y="9788"/>
                    <a:pt x="77108" y="9781"/>
                  </a:cubicBezTo>
                  <a:cubicBezTo>
                    <a:pt x="77411" y="9053"/>
                    <a:pt x="77695" y="8351"/>
                    <a:pt x="77992" y="7654"/>
                  </a:cubicBezTo>
                  <a:cubicBezTo>
                    <a:pt x="78015" y="7604"/>
                    <a:pt x="78103" y="7572"/>
                    <a:pt x="78162" y="7539"/>
                  </a:cubicBezTo>
                  <a:cubicBezTo>
                    <a:pt x="78996" y="7131"/>
                    <a:pt x="79877" y="6797"/>
                    <a:pt x="80651" y="6298"/>
                  </a:cubicBezTo>
                  <a:cubicBezTo>
                    <a:pt x="82251" y="5275"/>
                    <a:pt x="83855" y="4239"/>
                    <a:pt x="85138" y="2804"/>
                  </a:cubicBezTo>
                  <a:cubicBezTo>
                    <a:pt x="85427" y="2480"/>
                    <a:pt x="85734" y="2145"/>
                    <a:pt x="85927" y="1760"/>
                  </a:cubicBezTo>
                  <a:cubicBezTo>
                    <a:pt x="86147" y="1315"/>
                    <a:pt x="86449" y="1109"/>
                    <a:pt x="86930" y="1081"/>
                  </a:cubicBezTo>
                  <a:cubicBezTo>
                    <a:pt x="87673" y="1035"/>
                    <a:pt x="88411" y="953"/>
                    <a:pt x="89181" y="884"/>
                  </a:cubicBezTo>
                  <a:close/>
                  <a:moveTo>
                    <a:pt x="101046" y="15939"/>
                  </a:moveTo>
                  <a:cubicBezTo>
                    <a:pt x="101214" y="15939"/>
                    <a:pt x="101401" y="15973"/>
                    <a:pt x="101608" y="16042"/>
                  </a:cubicBezTo>
                  <a:cubicBezTo>
                    <a:pt x="101791" y="16101"/>
                    <a:pt x="102002" y="16092"/>
                    <a:pt x="102199" y="16110"/>
                  </a:cubicBezTo>
                  <a:cubicBezTo>
                    <a:pt x="102749" y="16152"/>
                    <a:pt x="103299" y="16147"/>
                    <a:pt x="103840" y="16229"/>
                  </a:cubicBezTo>
                  <a:cubicBezTo>
                    <a:pt x="105027" y="16417"/>
                    <a:pt x="105668" y="17027"/>
                    <a:pt x="105784" y="18205"/>
                  </a:cubicBezTo>
                  <a:cubicBezTo>
                    <a:pt x="105898" y="19387"/>
                    <a:pt x="106411" y="20163"/>
                    <a:pt x="107524" y="20625"/>
                  </a:cubicBezTo>
                  <a:cubicBezTo>
                    <a:pt x="108441" y="21006"/>
                    <a:pt x="108941" y="21803"/>
                    <a:pt x="109005" y="22775"/>
                  </a:cubicBezTo>
                  <a:cubicBezTo>
                    <a:pt x="108492" y="21405"/>
                    <a:pt x="106960" y="21341"/>
                    <a:pt x="106099" y="20432"/>
                  </a:cubicBezTo>
                  <a:cubicBezTo>
                    <a:pt x="105701" y="20016"/>
                    <a:pt x="105234" y="19616"/>
                    <a:pt x="104991" y="19116"/>
                  </a:cubicBezTo>
                  <a:cubicBezTo>
                    <a:pt x="104536" y="18192"/>
                    <a:pt x="103932" y="17563"/>
                    <a:pt x="102905" y="17348"/>
                  </a:cubicBezTo>
                  <a:cubicBezTo>
                    <a:pt x="102424" y="17247"/>
                    <a:pt x="101970" y="17022"/>
                    <a:pt x="101488" y="16917"/>
                  </a:cubicBezTo>
                  <a:cubicBezTo>
                    <a:pt x="101011" y="16816"/>
                    <a:pt x="100521" y="16798"/>
                    <a:pt x="100049" y="16743"/>
                  </a:cubicBezTo>
                  <a:cubicBezTo>
                    <a:pt x="100255" y="16207"/>
                    <a:pt x="100578" y="15939"/>
                    <a:pt x="101046" y="15939"/>
                  </a:cubicBezTo>
                  <a:close/>
                  <a:moveTo>
                    <a:pt x="98706" y="19456"/>
                  </a:moveTo>
                  <a:cubicBezTo>
                    <a:pt x="99526" y="21111"/>
                    <a:pt x="101047" y="21194"/>
                    <a:pt x="102537" y="21271"/>
                  </a:cubicBezTo>
                  <a:cubicBezTo>
                    <a:pt x="104398" y="21372"/>
                    <a:pt x="105608" y="22468"/>
                    <a:pt x="105759" y="24384"/>
                  </a:cubicBezTo>
                  <a:cubicBezTo>
                    <a:pt x="105562" y="24132"/>
                    <a:pt x="105338" y="23888"/>
                    <a:pt x="105168" y="23619"/>
                  </a:cubicBezTo>
                  <a:cubicBezTo>
                    <a:pt x="104665" y="22834"/>
                    <a:pt x="103927" y="22510"/>
                    <a:pt x="103033" y="22496"/>
                  </a:cubicBezTo>
                  <a:cubicBezTo>
                    <a:pt x="102973" y="22494"/>
                    <a:pt x="102913" y="22494"/>
                    <a:pt x="102854" y="22494"/>
                  </a:cubicBezTo>
                  <a:cubicBezTo>
                    <a:pt x="102441" y="22494"/>
                    <a:pt x="102024" y="22519"/>
                    <a:pt x="101612" y="22555"/>
                  </a:cubicBezTo>
                  <a:cubicBezTo>
                    <a:pt x="101491" y="22565"/>
                    <a:pt x="101375" y="22571"/>
                    <a:pt x="101264" y="22571"/>
                  </a:cubicBezTo>
                  <a:cubicBezTo>
                    <a:pt x="100322" y="22571"/>
                    <a:pt x="99704" y="22183"/>
                    <a:pt x="99229" y="21281"/>
                  </a:cubicBezTo>
                  <a:cubicBezTo>
                    <a:pt x="98990" y="20832"/>
                    <a:pt x="98765" y="20369"/>
                    <a:pt x="98569" y="19902"/>
                  </a:cubicBezTo>
                  <a:cubicBezTo>
                    <a:pt x="98523" y="19786"/>
                    <a:pt x="98618" y="19612"/>
                    <a:pt x="98706" y="19456"/>
                  </a:cubicBezTo>
                  <a:close/>
                  <a:moveTo>
                    <a:pt x="78278" y="17078"/>
                  </a:moveTo>
                  <a:cubicBezTo>
                    <a:pt x="78475" y="17848"/>
                    <a:pt x="78915" y="18526"/>
                    <a:pt x="78415" y="19351"/>
                  </a:cubicBezTo>
                  <a:cubicBezTo>
                    <a:pt x="77847" y="20287"/>
                    <a:pt x="77049" y="20801"/>
                    <a:pt x="76028" y="21048"/>
                  </a:cubicBezTo>
                  <a:cubicBezTo>
                    <a:pt x="75816" y="21098"/>
                    <a:pt x="75597" y="21126"/>
                    <a:pt x="75381" y="21163"/>
                  </a:cubicBezTo>
                  <a:cubicBezTo>
                    <a:pt x="74556" y="21300"/>
                    <a:pt x="74024" y="21744"/>
                    <a:pt x="73855" y="22592"/>
                  </a:cubicBezTo>
                  <a:cubicBezTo>
                    <a:pt x="73717" y="23285"/>
                    <a:pt x="73410" y="23894"/>
                    <a:pt x="72796" y="24417"/>
                  </a:cubicBezTo>
                  <a:cubicBezTo>
                    <a:pt x="72461" y="23629"/>
                    <a:pt x="72109" y="22909"/>
                    <a:pt x="71866" y="22148"/>
                  </a:cubicBezTo>
                  <a:cubicBezTo>
                    <a:pt x="71788" y="21905"/>
                    <a:pt x="71935" y="21488"/>
                    <a:pt x="72122" y="21277"/>
                  </a:cubicBezTo>
                  <a:cubicBezTo>
                    <a:pt x="72728" y="20584"/>
                    <a:pt x="73515" y="20163"/>
                    <a:pt x="74419" y="19961"/>
                  </a:cubicBezTo>
                  <a:cubicBezTo>
                    <a:pt x="75647" y="19685"/>
                    <a:pt x="76738" y="19163"/>
                    <a:pt x="77535" y="18146"/>
                  </a:cubicBezTo>
                  <a:cubicBezTo>
                    <a:pt x="77783" y="17825"/>
                    <a:pt x="78003" y="17476"/>
                    <a:pt x="78278" y="17078"/>
                  </a:cubicBezTo>
                  <a:close/>
                  <a:moveTo>
                    <a:pt x="100337" y="17290"/>
                  </a:moveTo>
                  <a:cubicBezTo>
                    <a:pt x="100539" y="17290"/>
                    <a:pt x="100752" y="17346"/>
                    <a:pt x="100945" y="17399"/>
                  </a:cubicBezTo>
                  <a:cubicBezTo>
                    <a:pt x="101738" y="17609"/>
                    <a:pt x="102550" y="17815"/>
                    <a:pt x="103288" y="18159"/>
                  </a:cubicBezTo>
                  <a:cubicBezTo>
                    <a:pt x="103678" y="18343"/>
                    <a:pt x="104054" y="18760"/>
                    <a:pt x="104223" y="19163"/>
                  </a:cubicBezTo>
                  <a:cubicBezTo>
                    <a:pt x="104806" y="20529"/>
                    <a:pt x="105901" y="21312"/>
                    <a:pt x="107157" y="21909"/>
                  </a:cubicBezTo>
                  <a:cubicBezTo>
                    <a:pt x="107863" y="22243"/>
                    <a:pt x="108254" y="22797"/>
                    <a:pt x="108528" y="23472"/>
                  </a:cubicBezTo>
                  <a:cubicBezTo>
                    <a:pt x="108574" y="23581"/>
                    <a:pt x="108565" y="23802"/>
                    <a:pt x="108487" y="23870"/>
                  </a:cubicBezTo>
                  <a:lnTo>
                    <a:pt x="108487" y="23871"/>
                  </a:lnTo>
                  <a:cubicBezTo>
                    <a:pt x="108035" y="24289"/>
                    <a:pt x="107570" y="24710"/>
                    <a:pt x="106826" y="24710"/>
                  </a:cubicBezTo>
                  <a:cubicBezTo>
                    <a:pt x="106802" y="24710"/>
                    <a:pt x="106778" y="24710"/>
                    <a:pt x="106753" y="24709"/>
                  </a:cubicBezTo>
                  <a:cubicBezTo>
                    <a:pt x="106684" y="24389"/>
                    <a:pt x="106625" y="24103"/>
                    <a:pt x="106561" y="23819"/>
                  </a:cubicBezTo>
                  <a:cubicBezTo>
                    <a:pt x="106103" y="21798"/>
                    <a:pt x="104631" y="20598"/>
                    <a:pt x="102537" y="20506"/>
                  </a:cubicBezTo>
                  <a:cubicBezTo>
                    <a:pt x="101973" y="20483"/>
                    <a:pt x="101395" y="20437"/>
                    <a:pt x="100859" y="20281"/>
                  </a:cubicBezTo>
                  <a:cubicBezTo>
                    <a:pt x="100438" y="20157"/>
                    <a:pt x="100015" y="19910"/>
                    <a:pt x="99695" y="19612"/>
                  </a:cubicBezTo>
                  <a:cubicBezTo>
                    <a:pt x="99140" y="19094"/>
                    <a:pt x="99154" y="18577"/>
                    <a:pt x="99708" y="17637"/>
                  </a:cubicBezTo>
                  <a:cubicBezTo>
                    <a:pt x="99866" y="17371"/>
                    <a:pt x="100093" y="17290"/>
                    <a:pt x="100337" y="17290"/>
                  </a:cubicBezTo>
                  <a:close/>
                  <a:moveTo>
                    <a:pt x="80500" y="21309"/>
                  </a:moveTo>
                  <a:cubicBezTo>
                    <a:pt x="80945" y="21496"/>
                    <a:pt x="81334" y="22523"/>
                    <a:pt x="81019" y="23050"/>
                  </a:cubicBezTo>
                  <a:cubicBezTo>
                    <a:pt x="80931" y="23192"/>
                    <a:pt x="80693" y="23265"/>
                    <a:pt x="80510" y="23317"/>
                  </a:cubicBezTo>
                  <a:cubicBezTo>
                    <a:pt x="79616" y="23569"/>
                    <a:pt x="79464" y="23803"/>
                    <a:pt x="79740" y="24697"/>
                  </a:cubicBezTo>
                  <a:cubicBezTo>
                    <a:pt x="79904" y="25255"/>
                    <a:pt x="80116" y="25806"/>
                    <a:pt x="80321" y="26355"/>
                  </a:cubicBezTo>
                  <a:cubicBezTo>
                    <a:pt x="80491" y="26814"/>
                    <a:pt x="80376" y="27148"/>
                    <a:pt x="79904" y="27318"/>
                  </a:cubicBezTo>
                  <a:cubicBezTo>
                    <a:pt x="79546" y="27444"/>
                    <a:pt x="79177" y="27650"/>
                    <a:pt x="78822" y="27650"/>
                  </a:cubicBezTo>
                  <a:cubicBezTo>
                    <a:pt x="78804" y="27650"/>
                    <a:pt x="78786" y="27649"/>
                    <a:pt x="78768" y="27648"/>
                  </a:cubicBezTo>
                  <a:cubicBezTo>
                    <a:pt x="78657" y="27641"/>
                    <a:pt x="78548" y="27637"/>
                    <a:pt x="78441" y="27637"/>
                  </a:cubicBezTo>
                  <a:cubicBezTo>
                    <a:pt x="77592" y="27637"/>
                    <a:pt x="76830" y="27865"/>
                    <a:pt x="76114" y="28349"/>
                  </a:cubicBezTo>
                  <a:cubicBezTo>
                    <a:pt x="76004" y="28423"/>
                    <a:pt x="75866" y="28464"/>
                    <a:pt x="75737" y="28524"/>
                  </a:cubicBezTo>
                  <a:cubicBezTo>
                    <a:pt x="75721" y="28491"/>
                    <a:pt x="75701" y="28460"/>
                    <a:pt x="75678" y="28431"/>
                  </a:cubicBezTo>
                  <a:cubicBezTo>
                    <a:pt x="75775" y="28321"/>
                    <a:pt x="75861" y="28202"/>
                    <a:pt x="75962" y="28101"/>
                  </a:cubicBezTo>
                  <a:cubicBezTo>
                    <a:pt x="76792" y="27259"/>
                    <a:pt x="76989" y="26231"/>
                    <a:pt x="76833" y="25104"/>
                  </a:cubicBezTo>
                  <a:cubicBezTo>
                    <a:pt x="76700" y="24137"/>
                    <a:pt x="76898" y="23734"/>
                    <a:pt x="77746" y="23267"/>
                  </a:cubicBezTo>
                  <a:cubicBezTo>
                    <a:pt x="78323" y="22950"/>
                    <a:pt x="78924" y="22670"/>
                    <a:pt x="79469" y="22299"/>
                  </a:cubicBezTo>
                  <a:cubicBezTo>
                    <a:pt x="79841" y="22047"/>
                    <a:pt x="80133" y="21671"/>
                    <a:pt x="80500" y="21309"/>
                  </a:cubicBezTo>
                  <a:close/>
                  <a:moveTo>
                    <a:pt x="79112" y="19332"/>
                  </a:moveTo>
                  <a:cubicBezTo>
                    <a:pt x="79314" y="19685"/>
                    <a:pt x="79484" y="19938"/>
                    <a:pt x="79607" y="20208"/>
                  </a:cubicBezTo>
                  <a:cubicBezTo>
                    <a:pt x="79818" y="20667"/>
                    <a:pt x="79666" y="21248"/>
                    <a:pt x="79236" y="21511"/>
                  </a:cubicBezTo>
                  <a:lnTo>
                    <a:pt x="79235" y="21511"/>
                  </a:lnTo>
                  <a:cubicBezTo>
                    <a:pt x="78612" y="21890"/>
                    <a:pt x="77970" y="22243"/>
                    <a:pt x="77324" y="22582"/>
                  </a:cubicBezTo>
                  <a:cubicBezTo>
                    <a:pt x="76344" y="23090"/>
                    <a:pt x="75918" y="23874"/>
                    <a:pt x="76083" y="24970"/>
                  </a:cubicBezTo>
                  <a:cubicBezTo>
                    <a:pt x="76335" y="26634"/>
                    <a:pt x="75702" y="27812"/>
                    <a:pt x="74175" y="28521"/>
                  </a:cubicBezTo>
                  <a:cubicBezTo>
                    <a:pt x="74038" y="28586"/>
                    <a:pt x="73937" y="28733"/>
                    <a:pt x="73800" y="28852"/>
                  </a:cubicBezTo>
                  <a:cubicBezTo>
                    <a:pt x="72925" y="28472"/>
                    <a:pt x="72810" y="28091"/>
                    <a:pt x="73062" y="27244"/>
                  </a:cubicBezTo>
                  <a:cubicBezTo>
                    <a:pt x="73222" y="26720"/>
                    <a:pt x="73232" y="26135"/>
                    <a:pt x="73205" y="25584"/>
                  </a:cubicBezTo>
                  <a:cubicBezTo>
                    <a:pt x="73191" y="25281"/>
                    <a:pt x="73250" y="25103"/>
                    <a:pt x="73410" y="24856"/>
                  </a:cubicBezTo>
                  <a:cubicBezTo>
                    <a:pt x="73827" y="24228"/>
                    <a:pt x="74285" y="23581"/>
                    <a:pt x="74510" y="22871"/>
                  </a:cubicBezTo>
                  <a:cubicBezTo>
                    <a:pt x="74725" y="22188"/>
                    <a:pt x="75120" y="21968"/>
                    <a:pt x="75738" y="21821"/>
                  </a:cubicBezTo>
                  <a:cubicBezTo>
                    <a:pt x="76391" y="21665"/>
                    <a:pt x="77026" y="21445"/>
                    <a:pt x="77636" y="21166"/>
                  </a:cubicBezTo>
                  <a:cubicBezTo>
                    <a:pt x="78360" y="20827"/>
                    <a:pt x="78801" y="20189"/>
                    <a:pt x="79112" y="19332"/>
                  </a:cubicBezTo>
                  <a:close/>
                  <a:moveTo>
                    <a:pt x="90222" y="926"/>
                  </a:moveTo>
                  <a:cubicBezTo>
                    <a:pt x="90626" y="962"/>
                    <a:pt x="91207" y="1003"/>
                    <a:pt x="91780" y="1096"/>
                  </a:cubicBezTo>
                  <a:cubicBezTo>
                    <a:pt x="91913" y="1113"/>
                    <a:pt x="92088" y="1302"/>
                    <a:pt x="92115" y="1439"/>
                  </a:cubicBezTo>
                  <a:cubicBezTo>
                    <a:pt x="92513" y="3428"/>
                    <a:pt x="93659" y="4977"/>
                    <a:pt x="95039" y="6380"/>
                  </a:cubicBezTo>
                  <a:cubicBezTo>
                    <a:pt x="96464" y="7829"/>
                    <a:pt x="98211" y="8841"/>
                    <a:pt x="99925" y="9923"/>
                  </a:cubicBezTo>
                  <a:lnTo>
                    <a:pt x="99925" y="10579"/>
                  </a:lnTo>
                  <a:cubicBezTo>
                    <a:pt x="99416" y="10771"/>
                    <a:pt x="98954" y="10945"/>
                    <a:pt x="98430" y="11142"/>
                  </a:cubicBezTo>
                  <a:cubicBezTo>
                    <a:pt x="97459" y="10583"/>
                    <a:pt x="96386" y="9969"/>
                    <a:pt x="95319" y="9341"/>
                  </a:cubicBezTo>
                  <a:cubicBezTo>
                    <a:pt x="93981" y="8557"/>
                    <a:pt x="92921" y="7508"/>
                    <a:pt x="92151" y="6142"/>
                  </a:cubicBezTo>
                  <a:cubicBezTo>
                    <a:pt x="91817" y="5541"/>
                    <a:pt x="91308" y="5028"/>
                    <a:pt x="90840" y="4514"/>
                  </a:cubicBezTo>
                  <a:cubicBezTo>
                    <a:pt x="90827" y="4500"/>
                    <a:pt x="90799" y="4493"/>
                    <a:pt x="90761" y="4493"/>
                  </a:cubicBezTo>
                  <a:cubicBezTo>
                    <a:pt x="90634" y="4493"/>
                    <a:pt x="90404" y="4568"/>
                    <a:pt x="90309" y="4657"/>
                  </a:cubicBezTo>
                  <a:cubicBezTo>
                    <a:pt x="89351" y="5538"/>
                    <a:pt x="88499" y="6540"/>
                    <a:pt x="87458" y="7306"/>
                  </a:cubicBezTo>
                  <a:cubicBezTo>
                    <a:pt x="85184" y="8978"/>
                    <a:pt x="82788" y="10463"/>
                    <a:pt x="79996" y="11161"/>
                  </a:cubicBezTo>
                  <a:cubicBezTo>
                    <a:pt x="79730" y="11226"/>
                    <a:pt x="79433" y="11256"/>
                    <a:pt x="79216" y="11403"/>
                  </a:cubicBezTo>
                  <a:cubicBezTo>
                    <a:pt x="79001" y="11541"/>
                    <a:pt x="78868" y="11807"/>
                    <a:pt x="78703" y="12018"/>
                  </a:cubicBezTo>
                  <a:cubicBezTo>
                    <a:pt x="78720" y="12017"/>
                    <a:pt x="78737" y="12017"/>
                    <a:pt x="78754" y="12017"/>
                  </a:cubicBezTo>
                  <a:cubicBezTo>
                    <a:pt x="78978" y="12017"/>
                    <a:pt x="79205" y="12031"/>
                    <a:pt x="79431" y="12031"/>
                  </a:cubicBezTo>
                  <a:cubicBezTo>
                    <a:pt x="79618" y="12031"/>
                    <a:pt x="79805" y="12022"/>
                    <a:pt x="79986" y="11986"/>
                  </a:cubicBezTo>
                  <a:cubicBezTo>
                    <a:pt x="81770" y="11637"/>
                    <a:pt x="83347" y="10794"/>
                    <a:pt x="84923" y="9923"/>
                  </a:cubicBezTo>
                  <a:cubicBezTo>
                    <a:pt x="87165" y="8690"/>
                    <a:pt x="89208" y="7251"/>
                    <a:pt x="90817" y="5115"/>
                  </a:cubicBezTo>
                  <a:cubicBezTo>
                    <a:pt x="91386" y="6880"/>
                    <a:pt x="92376" y="8301"/>
                    <a:pt x="93825" y="9323"/>
                  </a:cubicBezTo>
                  <a:cubicBezTo>
                    <a:pt x="95209" y="10303"/>
                    <a:pt x="96634" y="11252"/>
                    <a:pt x="98426" y="11670"/>
                  </a:cubicBezTo>
                  <a:cubicBezTo>
                    <a:pt x="98473" y="11870"/>
                    <a:pt x="98513" y="11970"/>
                    <a:pt x="98605" y="11970"/>
                  </a:cubicBezTo>
                  <a:cubicBezTo>
                    <a:pt x="98683" y="11970"/>
                    <a:pt x="98800" y="11898"/>
                    <a:pt x="98994" y="11752"/>
                  </a:cubicBezTo>
                  <a:cubicBezTo>
                    <a:pt x="99257" y="11556"/>
                    <a:pt x="99511" y="11461"/>
                    <a:pt x="99736" y="11461"/>
                  </a:cubicBezTo>
                  <a:cubicBezTo>
                    <a:pt x="100127" y="11461"/>
                    <a:pt x="100431" y="11749"/>
                    <a:pt x="100544" y="12302"/>
                  </a:cubicBezTo>
                  <a:cubicBezTo>
                    <a:pt x="100782" y="13429"/>
                    <a:pt x="100773" y="14525"/>
                    <a:pt x="99871" y="15428"/>
                  </a:cubicBezTo>
                  <a:cubicBezTo>
                    <a:pt x="99585" y="15714"/>
                    <a:pt x="99334" y="16031"/>
                    <a:pt x="99119" y="16372"/>
                  </a:cubicBezTo>
                  <a:cubicBezTo>
                    <a:pt x="98981" y="16587"/>
                    <a:pt x="98899" y="16853"/>
                    <a:pt x="98848" y="17105"/>
                  </a:cubicBezTo>
                  <a:cubicBezTo>
                    <a:pt x="98638" y="18118"/>
                    <a:pt x="98087" y="18907"/>
                    <a:pt x="97308" y="19567"/>
                  </a:cubicBezTo>
                  <a:cubicBezTo>
                    <a:pt x="95943" y="20735"/>
                    <a:pt x="94361" y="21387"/>
                    <a:pt x="92573" y="21537"/>
                  </a:cubicBezTo>
                  <a:cubicBezTo>
                    <a:pt x="92555" y="21537"/>
                    <a:pt x="92542" y="21551"/>
                    <a:pt x="92523" y="21556"/>
                  </a:cubicBezTo>
                  <a:cubicBezTo>
                    <a:pt x="91749" y="21661"/>
                    <a:pt x="91762" y="21661"/>
                    <a:pt x="91904" y="22509"/>
                  </a:cubicBezTo>
                  <a:cubicBezTo>
                    <a:pt x="92083" y="23577"/>
                    <a:pt x="92239" y="24645"/>
                    <a:pt x="92403" y="25712"/>
                  </a:cubicBezTo>
                  <a:cubicBezTo>
                    <a:pt x="92473" y="26162"/>
                    <a:pt x="92560" y="26589"/>
                    <a:pt x="93188" y="26602"/>
                  </a:cubicBezTo>
                  <a:cubicBezTo>
                    <a:pt x="92358" y="27464"/>
                    <a:pt x="91579" y="28293"/>
                    <a:pt x="90768" y="29096"/>
                  </a:cubicBezTo>
                  <a:cubicBezTo>
                    <a:pt x="90594" y="29269"/>
                    <a:pt x="90318" y="29425"/>
                    <a:pt x="90080" y="29439"/>
                  </a:cubicBezTo>
                  <a:cubicBezTo>
                    <a:pt x="89530" y="29476"/>
                    <a:pt x="88985" y="29532"/>
                    <a:pt x="88444" y="29595"/>
                  </a:cubicBezTo>
                  <a:cubicBezTo>
                    <a:pt x="86239" y="29879"/>
                    <a:pt x="84085" y="30397"/>
                    <a:pt x="81940" y="30971"/>
                  </a:cubicBezTo>
                  <a:cubicBezTo>
                    <a:pt x="80280" y="31415"/>
                    <a:pt x="80331" y="31716"/>
                    <a:pt x="80139" y="33115"/>
                  </a:cubicBezTo>
                  <a:cubicBezTo>
                    <a:pt x="79679" y="33165"/>
                    <a:pt x="79208" y="33230"/>
                    <a:pt x="78740" y="33272"/>
                  </a:cubicBezTo>
                  <a:cubicBezTo>
                    <a:pt x="78730" y="33273"/>
                    <a:pt x="78719" y="33273"/>
                    <a:pt x="78707" y="33273"/>
                  </a:cubicBezTo>
                  <a:cubicBezTo>
                    <a:pt x="78600" y="33273"/>
                    <a:pt x="78467" y="33236"/>
                    <a:pt x="78400" y="33171"/>
                  </a:cubicBezTo>
                  <a:cubicBezTo>
                    <a:pt x="77952" y="32698"/>
                    <a:pt x="77516" y="32208"/>
                    <a:pt x="77026" y="31671"/>
                  </a:cubicBezTo>
                  <a:cubicBezTo>
                    <a:pt x="77571" y="31410"/>
                    <a:pt x="78208" y="31072"/>
                    <a:pt x="78873" y="30792"/>
                  </a:cubicBezTo>
                  <a:cubicBezTo>
                    <a:pt x="80986" y="29911"/>
                    <a:pt x="83108" y="29054"/>
                    <a:pt x="85217" y="28175"/>
                  </a:cubicBezTo>
                  <a:cubicBezTo>
                    <a:pt x="85334" y="28127"/>
                    <a:pt x="85434" y="28102"/>
                    <a:pt x="85527" y="28102"/>
                  </a:cubicBezTo>
                  <a:cubicBezTo>
                    <a:pt x="85682" y="28102"/>
                    <a:pt x="85818" y="28171"/>
                    <a:pt x="85982" y="28316"/>
                  </a:cubicBezTo>
                  <a:cubicBezTo>
                    <a:pt x="86405" y="28695"/>
                    <a:pt x="86873" y="29019"/>
                    <a:pt x="87376" y="29284"/>
                  </a:cubicBezTo>
                  <a:cubicBezTo>
                    <a:pt x="87569" y="29385"/>
                    <a:pt x="87803" y="29412"/>
                    <a:pt x="88047" y="29412"/>
                  </a:cubicBezTo>
                  <a:cubicBezTo>
                    <a:pt x="88169" y="29412"/>
                    <a:pt x="88293" y="29405"/>
                    <a:pt x="88415" y="29398"/>
                  </a:cubicBezTo>
                  <a:cubicBezTo>
                    <a:pt x="87939" y="28491"/>
                    <a:pt x="86945" y="28276"/>
                    <a:pt x="86408" y="27739"/>
                  </a:cubicBezTo>
                  <a:cubicBezTo>
                    <a:pt x="86528" y="25888"/>
                    <a:pt x="86637" y="24128"/>
                    <a:pt x="86752" y="22304"/>
                  </a:cubicBezTo>
                  <a:cubicBezTo>
                    <a:pt x="86202" y="22211"/>
                    <a:pt x="85716" y="22175"/>
                    <a:pt x="85253" y="22047"/>
                  </a:cubicBezTo>
                  <a:cubicBezTo>
                    <a:pt x="84080" y="21712"/>
                    <a:pt x="82838" y="21492"/>
                    <a:pt x="81774" y="20937"/>
                  </a:cubicBezTo>
                  <a:cubicBezTo>
                    <a:pt x="80193" y="20121"/>
                    <a:pt x="79556" y="18568"/>
                    <a:pt x="79258" y="16862"/>
                  </a:cubicBezTo>
                  <a:cubicBezTo>
                    <a:pt x="79226" y="16675"/>
                    <a:pt x="78970" y="16469"/>
                    <a:pt x="78768" y="16372"/>
                  </a:cubicBezTo>
                  <a:cubicBezTo>
                    <a:pt x="76902" y="15482"/>
                    <a:pt x="76448" y="14231"/>
                    <a:pt x="76907" y="12449"/>
                  </a:cubicBezTo>
                  <a:cubicBezTo>
                    <a:pt x="76961" y="12224"/>
                    <a:pt x="77209" y="11921"/>
                    <a:pt x="77407" y="11894"/>
                  </a:cubicBezTo>
                  <a:cubicBezTo>
                    <a:pt x="77416" y="11892"/>
                    <a:pt x="77425" y="11892"/>
                    <a:pt x="77434" y="11892"/>
                  </a:cubicBezTo>
                  <a:cubicBezTo>
                    <a:pt x="77621" y="11892"/>
                    <a:pt x="77843" y="12148"/>
                    <a:pt x="78053" y="12279"/>
                  </a:cubicBezTo>
                  <a:cubicBezTo>
                    <a:pt x="78222" y="12384"/>
                    <a:pt x="78392" y="12485"/>
                    <a:pt x="78562" y="12586"/>
                  </a:cubicBezTo>
                  <a:cubicBezTo>
                    <a:pt x="78608" y="12398"/>
                    <a:pt x="78653" y="12205"/>
                    <a:pt x="78703" y="12018"/>
                  </a:cubicBezTo>
                  <a:cubicBezTo>
                    <a:pt x="78470" y="11352"/>
                    <a:pt x="78101" y="11086"/>
                    <a:pt x="77339" y="11086"/>
                  </a:cubicBezTo>
                  <a:cubicBezTo>
                    <a:pt x="77203" y="11086"/>
                    <a:pt x="77055" y="11094"/>
                    <a:pt x="76893" y="11111"/>
                  </a:cubicBezTo>
                  <a:cubicBezTo>
                    <a:pt x="76843" y="10707"/>
                    <a:pt x="76911" y="10528"/>
                    <a:pt x="77415" y="10478"/>
                  </a:cubicBezTo>
                  <a:cubicBezTo>
                    <a:pt x="78181" y="10395"/>
                    <a:pt x="79001" y="10276"/>
                    <a:pt x="79675" y="9933"/>
                  </a:cubicBezTo>
                  <a:cubicBezTo>
                    <a:pt x="81298" y="9098"/>
                    <a:pt x="82879" y="8163"/>
                    <a:pt x="84429" y="7192"/>
                  </a:cubicBezTo>
                  <a:cubicBezTo>
                    <a:pt x="85831" y="6311"/>
                    <a:pt x="86999" y="5147"/>
                    <a:pt x="88036" y="3854"/>
                  </a:cubicBezTo>
                  <a:cubicBezTo>
                    <a:pt x="88356" y="3456"/>
                    <a:pt x="88755" y="3117"/>
                    <a:pt x="89057" y="2709"/>
                  </a:cubicBezTo>
                  <a:cubicBezTo>
                    <a:pt x="89452" y="2177"/>
                    <a:pt x="89786" y="1599"/>
                    <a:pt x="90222" y="926"/>
                  </a:cubicBezTo>
                  <a:close/>
                  <a:moveTo>
                    <a:pt x="93411" y="26965"/>
                  </a:moveTo>
                  <a:cubicBezTo>
                    <a:pt x="95593" y="27492"/>
                    <a:pt x="97812" y="27886"/>
                    <a:pt x="99929" y="28583"/>
                  </a:cubicBezTo>
                  <a:cubicBezTo>
                    <a:pt x="101323" y="29041"/>
                    <a:pt x="102583" y="29917"/>
                    <a:pt x="103216" y="31397"/>
                  </a:cubicBezTo>
                  <a:cubicBezTo>
                    <a:pt x="103317" y="31631"/>
                    <a:pt x="103464" y="31841"/>
                    <a:pt x="103601" y="32094"/>
                  </a:cubicBezTo>
                  <a:cubicBezTo>
                    <a:pt x="103366" y="32167"/>
                    <a:pt x="103179" y="32226"/>
                    <a:pt x="102831" y="32341"/>
                  </a:cubicBezTo>
                  <a:cubicBezTo>
                    <a:pt x="103252" y="32681"/>
                    <a:pt x="103555" y="32965"/>
                    <a:pt x="103894" y="33180"/>
                  </a:cubicBezTo>
                  <a:cubicBezTo>
                    <a:pt x="104952" y="33859"/>
                    <a:pt x="105599" y="34875"/>
                    <a:pt x="106208" y="35925"/>
                  </a:cubicBezTo>
                  <a:cubicBezTo>
                    <a:pt x="106314" y="36099"/>
                    <a:pt x="106337" y="36329"/>
                    <a:pt x="106415" y="36604"/>
                  </a:cubicBezTo>
                  <a:cubicBezTo>
                    <a:pt x="106163" y="36526"/>
                    <a:pt x="105998" y="36480"/>
                    <a:pt x="105805" y="36421"/>
                  </a:cubicBezTo>
                  <a:cubicBezTo>
                    <a:pt x="105742" y="36631"/>
                    <a:pt x="105682" y="36819"/>
                    <a:pt x="105614" y="37035"/>
                  </a:cubicBezTo>
                  <a:cubicBezTo>
                    <a:pt x="105860" y="37176"/>
                    <a:pt x="106090" y="37310"/>
                    <a:pt x="106378" y="37470"/>
                  </a:cubicBezTo>
                  <a:cubicBezTo>
                    <a:pt x="106232" y="37649"/>
                    <a:pt x="106140" y="37864"/>
                    <a:pt x="105980" y="37938"/>
                  </a:cubicBezTo>
                  <a:cubicBezTo>
                    <a:pt x="105255" y="38276"/>
                    <a:pt x="104514" y="38553"/>
                    <a:pt x="103744" y="38553"/>
                  </a:cubicBezTo>
                  <a:cubicBezTo>
                    <a:pt x="103369" y="38553"/>
                    <a:pt x="102987" y="38488"/>
                    <a:pt x="102597" y="38331"/>
                  </a:cubicBezTo>
                  <a:cubicBezTo>
                    <a:pt x="101401" y="37855"/>
                    <a:pt x="100942" y="37075"/>
                    <a:pt x="101020" y="35687"/>
                  </a:cubicBezTo>
                  <a:cubicBezTo>
                    <a:pt x="101076" y="34578"/>
                    <a:pt x="101639" y="33680"/>
                    <a:pt x="102276" y="32818"/>
                  </a:cubicBezTo>
                  <a:cubicBezTo>
                    <a:pt x="102367" y="32694"/>
                    <a:pt x="102386" y="32519"/>
                    <a:pt x="102440" y="32373"/>
                  </a:cubicBezTo>
                  <a:cubicBezTo>
                    <a:pt x="102404" y="32364"/>
                    <a:pt x="102367" y="32355"/>
                    <a:pt x="102326" y="32341"/>
                  </a:cubicBezTo>
                  <a:cubicBezTo>
                    <a:pt x="102212" y="32303"/>
                    <a:pt x="102090" y="32255"/>
                    <a:pt x="101992" y="32255"/>
                  </a:cubicBezTo>
                  <a:cubicBezTo>
                    <a:pt x="101960" y="32255"/>
                    <a:pt x="101930" y="32260"/>
                    <a:pt x="101904" y="32273"/>
                  </a:cubicBezTo>
                  <a:cubicBezTo>
                    <a:pt x="101666" y="32382"/>
                    <a:pt x="101447" y="32580"/>
                    <a:pt x="101291" y="32790"/>
                  </a:cubicBezTo>
                  <a:cubicBezTo>
                    <a:pt x="101011" y="33171"/>
                    <a:pt x="100782" y="33593"/>
                    <a:pt x="100516" y="34023"/>
                  </a:cubicBezTo>
                  <a:cubicBezTo>
                    <a:pt x="100076" y="33899"/>
                    <a:pt x="99608" y="33840"/>
                    <a:pt x="99214" y="33638"/>
                  </a:cubicBezTo>
                  <a:cubicBezTo>
                    <a:pt x="99017" y="33537"/>
                    <a:pt x="98843" y="33189"/>
                    <a:pt x="98834" y="32946"/>
                  </a:cubicBezTo>
                  <a:cubicBezTo>
                    <a:pt x="98807" y="32163"/>
                    <a:pt x="98870" y="31374"/>
                    <a:pt x="98870" y="30586"/>
                  </a:cubicBezTo>
                  <a:cubicBezTo>
                    <a:pt x="98870" y="29710"/>
                    <a:pt x="98595" y="29330"/>
                    <a:pt x="97738" y="29284"/>
                  </a:cubicBezTo>
                  <a:cubicBezTo>
                    <a:pt x="97246" y="29256"/>
                    <a:pt x="96752" y="29248"/>
                    <a:pt x="96258" y="29248"/>
                  </a:cubicBezTo>
                  <a:cubicBezTo>
                    <a:pt x="95526" y="29248"/>
                    <a:pt x="94793" y="29266"/>
                    <a:pt x="94062" y="29266"/>
                  </a:cubicBezTo>
                  <a:lnTo>
                    <a:pt x="91880" y="29266"/>
                  </a:lnTo>
                  <a:cubicBezTo>
                    <a:pt x="92435" y="28532"/>
                    <a:pt x="93375" y="28046"/>
                    <a:pt x="93411" y="26965"/>
                  </a:cubicBezTo>
                  <a:close/>
                  <a:moveTo>
                    <a:pt x="75927" y="32552"/>
                  </a:moveTo>
                  <a:cubicBezTo>
                    <a:pt x="77161" y="32552"/>
                    <a:pt x="77774" y="33429"/>
                    <a:pt x="77870" y="34738"/>
                  </a:cubicBezTo>
                  <a:cubicBezTo>
                    <a:pt x="77884" y="34903"/>
                    <a:pt x="77874" y="35068"/>
                    <a:pt x="77874" y="35233"/>
                  </a:cubicBezTo>
                  <a:cubicBezTo>
                    <a:pt x="77855" y="36998"/>
                    <a:pt x="77278" y="37864"/>
                    <a:pt x="75747" y="38419"/>
                  </a:cubicBezTo>
                  <a:cubicBezTo>
                    <a:pt x="75484" y="38515"/>
                    <a:pt x="75251" y="38563"/>
                    <a:pt x="75045" y="38563"/>
                  </a:cubicBezTo>
                  <a:cubicBezTo>
                    <a:pt x="74493" y="38563"/>
                    <a:pt x="74134" y="38217"/>
                    <a:pt x="73910" y="37507"/>
                  </a:cubicBezTo>
                  <a:cubicBezTo>
                    <a:pt x="73429" y="35962"/>
                    <a:pt x="73653" y="34496"/>
                    <a:pt x="74441" y="33125"/>
                  </a:cubicBezTo>
                  <a:cubicBezTo>
                    <a:pt x="74592" y="32864"/>
                    <a:pt x="75010" y="32671"/>
                    <a:pt x="75335" y="32611"/>
                  </a:cubicBezTo>
                  <a:cubicBezTo>
                    <a:pt x="75546" y="32571"/>
                    <a:pt x="75744" y="32552"/>
                    <a:pt x="75927" y="32552"/>
                  </a:cubicBezTo>
                  <a:close/>
                  <a:moveTo>
                    <a:pt x="28964" y="47925"/>
                  </a:moveTo>
                  <a:cubicBezTo>
                    <a:pt x="28977" y="47957"/>
                    <a:pt x="28995" y="47993"/>
                    <a:pt x="29010" y="48030"/>
                  </a:cubicBezTo>
                  <a:lnTo>
                    <a:pt x="29009" y="48030"/>
                  </a:lnTo>
                  <a:cubicBezTo>
                    <a:pt x="28958" y="48067"/>
                    <a:pt x="28913" y="48113"/>
                    <a:pt x="28854" y="48140"/>
                  </a:cubicBezTo>
                  <a:cubicBezTo>
                    <a:pt x="28354" y="48364"/>
                    <a:pt x="28235" y="48694"/>
                    <a:pt x="28318" y="49268"/>
                  </a:cubicBezTo>
                  <a:cubicBezTo>
                    <a:pt x="28427" y="50055"/>
                    <a:pt x="28345" y="50867"/>
                    <a:pt x="28345" y="51779"/>
                  </a:cubicBezTo>
                  <a:cubicBezTo>
                    <a:pt x="28003" y="51779"/>
                    <a:pt x="27590" y="51856"/>
                    <a:pt x="27206" y="51856"/>
                  </a:cubicBezTo>
                  <a:cubicBezTo>
                    <a:pt x="26962" y="51856"/>
                    <a:pt x="26730" y="51825"/>
                    <a:pt x="26534" y="51725"/>
                  </a:cubicBezTo>
                  <a:cubicBezTo>
                    <a:pt x="26034" y="51468"/>
                    <a:pt x="25287" y="51715"/>
                    <a:pt x="24984" y="50940"/>
                  </a:cubicBezTo>
                  <a:cubicBezTo>
                    <a:pt x="24751" y="50345"/>
                    <a:pt x="24265" y="49854"/>
                    <a:pt x="23848" y="49255"/>
                  </a:cubicBezTo>
                  <a:cubicBezTo>
                    <a:pt x="24797" y="49057"/>
                    <a:pt x="25663" y="48905"/>
                    <a:pt x="26507" y="48685"/>
                  </a:cubicBezTo>
                  <a:cubicBezTo>
                    <a:pt x="27336" y="48466"/>
                    <a:pt x="28148" y="48182"/>
                    <a:pt x="28964" y="47925"/>
                  </a:cubicBezTo>
                  <a:close/>
                  <a:moveTo>
                    <a:pt x="28573" y="52633"/>
                  </a:moveTo>
                  <a:cubicBezTo>
                    <a:pt x="28707" y="53371"/>
                    <a:pt x="28854" y="54168"/>
                    <a:pt x="29004" y="55016"/>
                  </a:cubicBezTo>
                  <a:lnTo>
                    <a:pt x="27372" y="55016"/>
                  </a:lnTo>
                  <a:cubicBezTo>
                    <a:pt x="27033" y="54227"/>
                    <a:pt x="26699" y="53453"/>
                    <a:pt x="26346" y="52633"/>
                  </a:cubicBezTo>
                  <a:close/>
                  <a:moveTo>
                    <a:pt x="22180" y="53050"/>
                  </a:moveTo>
                  <a:lnTo>
                    <a:pt x="22180" y="53050"/>
                  </a:lnTo>
                  <a:cubicBezTo>
                    <a:pt x="23537" y="53319"/>
                    <a:pt x="24856" y="53572"/>
                    <a:pt x="26167" y="53856"/>
                  </a:cubicBezTo>
                  <a:cubicBezTo>
                    <a:pt x="26295" y="53883"/>
                    <a:pt x="26423" y="54066"/>
                    <a:pt x="26484" y="54209"/>
                  </a:cubicBezTo>
                  <a:cubicBezTo>
                    <a:pt x="26585" y="54457"/>
                    <a:pt x="26639" y="54722"/>
                    <a:pt x="26768" y="55176"/>
                  </a:cubicBezTo>
                  <a:cubicBezTo>
                    <a:pt x="25392" y="54928"/>
                    <a:pt x="24123" y="54781"/>
                    <a:pt x="22899" y="54451"/>
                  </a:cubicBezTo>
                  <a:cubicBezTo>
                    <a:pt x="22005" y="54209"/>
                    <a:pt x="22024" y="54081"/>
                    <a:pt x="22180" y="53050"/>
                  </a:cubicBezTo>
                  <a:close/>
                  <a:moveTo>
                    <a:pt x="54929" y="52303"/>
                  </a:moveTo>
                  <a:cubicBezTo>
                    <a:pt x="55153" y="53146"/>
                    <a:pt x="55749" y="53512"/>
                    <a:pt x="56647" y="53563"/>
                  </a:cubicBezTo>
                  <a:cubicBezTo>
                    <a:pt x="56964" y="53581"/>
                    <a:pt x="57293" y="53903"/>
                    <a:pt x="57560" y="54145"/>
                  </a:cubicBezTo>
                  <a:cubicBezTo>
                    <a:pt x="57863" y="54421"/>
                    <a:pt x="58105" y="54764"/>
                    <a:pt x="58435" y="55149"/>
                  </a:cubicBezTo>
                  <a:cubicBezTo>
                    <a:pt x="58059" y="55942"/>
                    <a:pt x="57362" y="56556"/>
                    <a:pt x="56510" y="57006"/>
                  </a:cubicBezTo>
                  <a:cubicBezTo>
                    <a:pt x="56171" y="57185"/>
                    <a:pt x="55814" y="57323"/>
                    <a:pt x="55456" y="57460"/>
                  </a:cubicBezTo>
                  <a:cubicBezTo>
                    <a:pt x="55408" y="57477"/>
                    <a:pt x="55349" y="57486"/>
                    <a:pt x="55290" y="57486"/>
                  </a:cubicBezTo>
                  <a:cubicBezTo>
                    <a:pt x="55224" y="57486"/>
                    <a:pt x="55158" y="57475"/>
                    <a:pt x="55107" y="57451"/>
                  </a:cubicBezTo>
                  <a:cubicBezTo>
                    <a:pt x="54851" y="57317"/>
                    <a:pt x="54571" y="57194"/>
                    <a:pt x="54365" y="56997"/>
                  </a:cubicBezTo>
                  <a:cubicBezTo>
                    <a:pt x="53681" y="56355"/>
                    <a:pt x="52903" y="55960"/>
                    <a:pt x="51968" y="55924"/>
                  </a:cubicBezTo>
                  <a:cubicBezTo>
                    <a:pt x="51674" y="55911"/>
                    <a:pt x="51578" y="55773"/>
                    <a:pt x="51611" y="55503"/>
                  </a:cubicBezTo>
                  <a:cubicBezTo>
                    <a:pt x="51702" y="54691"/>
                    <a:pt x="51912" y="54027"/>
                    <a:pt x="52806" y="53660"/>
                  </a:cubicBezTo>
                  <a:cubicBezTo>
                    <a:pt x="53549" y="53352"/>
                    <a:pt x="54186" y="52788"/>
                    <a:pt x="54929" y="52303"/>
                  </a:cubicBezTo>
                  <a:close/>
                  <a:moveTo>
                    <a:pt x="51562" y="56723"/>
                  </a:moveTo>
                  <a:cubicBezTo>
                    <a:pt x="51573" y="56723"/>
                    <a:pt x="51585" y="56724"/>
                    <a:pt x="51596" y="56725"/>
                  </a:cubicBezTo>
                  <a:cubicBezTo>
                    <a:pt x="52127" y="56780"/>
                    <a:pt x="52697" y="56858"/>
                    <a:pt x="53164" y="57097"/>
                  </a:cubicBezTo>
                  <a:cubicBezTo>
                    <a:pt x="53961" y="57509"/>
                    <a:pt x="54695" y="58050"/>
                    <a:pt x="55547" y="58595"/>
                  </a:cubicBezTo>
                  <a:cubicBezTo>
                    <a:pt x="55171" y="58847"/>
                    <a:pt x="54787" y="59104"/>
                    <a:pt x="54356" y="59397"/>
                  </a:cubicBezTo>
                  <a:lnTo>
                    <a:pt x="54356" y="59397"/>
                  </a:lnTo>
                  <a:cubicBezTo>
                    <a:pt x="54145" y="58572"/>
                    <a:pt x="53576" y="58243"/>
                    <a:pt x="52920" y="57995"/>
                  </a:cubicBezTo>
                  <a:cubicBezTo>
                    <a:pt x="52242" y="57747"/>
                    <a:pt x="51578" y="57482"/>
                    <a:pt x="50904" y="57225"/>
                  </a:cubicBezTo>
                  <a:cubicBezTo>
                    <a:pt x="50894" y="57156"/>
                    <a:pt x="50886" y="57092"/>
                    <a:pt x="50877" y="57028"/>
                  </a:cubicBezTo>
                  <a:cubicBezTo>
                    <a:pt x="51103" y="56923"/>
                    <a:pt x="51342" y="56723"/>
                    <a:pt x="51562" y="56723"/>
                  </a:cubicBezTo>
                  <a:close/>
                  <a:moveTo>
                    <a:pt x="97436" y="30082"/>
                  </a:moveTo>
                  <a:cubicBezTo>
                    <a:pt x="98026" y="30082"/>
                    <a:pt x="98058" y="30197"/>
                    <a:pt x="98078" y="30939"/>
                  </a:cubicBezTo>
                  <a:cubicBezTo>
                    <a:pt x="98097" y="31654"/>
                    <a:pt x="98083" y="32364"/>
                    <a:pt x="98083" y="33106"/>
                  </a:cubicBezTo>
                  <a:lnTo>
                    <a:pt x="98083" y="33106"/>
                  </a:lnTo>
                  <a:cubicBezTo>
                    <a:pt x="97738" y="33148"/>
                    <a:pt x="97487" y="33157"/>
                    <a:pt x="97249" y="33211"/>
                  </a:cubicBezTo>
                  <a:cubicBezTo>
                    <a:pt x="95389" y="33651"/>
                    <a:pt x="94463" y="35018"/>
                    <a:pt x="93949" y="36695"/>
                  </a:cubicBezTo>
                  <a:cubicBezTo>
                    <a:pt x="93042" y="39661"/>
                    <a:pt x="92634" y="42718"/>
                    <a:pt x="92753" y="45807"/>
                  </a:cubicBezTo>
                  <a:cubicBezTo>
                    <a:pt x="92895" y="49446"/>
                    <a:pt x="93216" y="53077"/>
                    <a:pt x="93459" y="56711"/>
                  </a:cubicBezTo>
                  <a:cubicBezTo>
                    <a:pt x="93522" y="57623"/>
                    <a:pt x="93600" y="58536"/>
                    <a:pt x="93665" y="59452"/>
                  </a:cubicBezTo>
                  <a:cubicBezTo>
                    <a:pt x="93678" y="59590"/>
                    <a:pt x="93642" y="59732"/>
                    <a:pt x="93633" y="59870"/>
                  </a:cubicBezTo>
                  <a:cubicBezTo>
                    <a:pt x="93577" y="59897"/>
                    <a:pt x="93527" y="59924"/>
                    <a:pt x="93472" y="59952"/>
                  </a:cubicBezTo>
                  <a:cubicBezTo>
                    <a:pt x="92441" y="58814"/>
                    <a:pt x="91377" y="57710"/>
                    <a:pt x="90392" y="56532"/>
                  </a:cubicBezTo>
                  <a:cubicBezTo>
                    <a:pt x="89553" y="55524"/>
                    <a:pt x="88833" y="54415"/>
                    <a:pt x="88004" y="53393"/>
                  </a:cubicBezTo>
                  <a:cubicBezTo>
                    <a:pt x="87808" y="53149"/>
                    <a:pt x="87634" y="53031"/>
                    <a:pt x="87472" y="53031"/>
                  </a:cubicBezTo>
                  <a:cubicBezTo>
                    <a:pt x="87276" y="53031"/>
                    <a:pt x="87097" y="53202"/>
                    <a:pt x="86917" y="53534"/>
                  </a:cubicBezTo>
                  <a:cubicBezTo>
                    <a:pt x="86675" y="53984"/>
                    <a:pt x="86477" y="54461"/>
                    <a:pt x="86253" y="54920"/>
                  </a:cubicBezTo>
                  <a:cubicBezTo>
                    <a:pt x="85464" y="56523"/>
                    <a:pt x="84672" y="58128"/>
                    <a:pt x="83751" y="59737"/>
                  </a:cubicBezTo>
                  <a:cubicBezTo>
                    <a:pt x="83439" y="58674"/>
                    <a:pt x="83122" y="57610"/>
                    <a:pt x="82819" y="56542"/>
                  </a:cubicBezTo>
                  <a:cubicBezTo>
                    <a:pt x="81069" y="50378"/>
                    <a:pt x="80772" y="44065"/>
                    <a:pt x="80922" y="37708"/>
                  </a:cubicBezTo>
                  <a:cubicBezTo>
                    <a:pt x="80958" y="36114"/>
                    <a:pt x="81032" y="34519"/>
                    <a:pt x="81046" y="32928"/>
                  </a:cubicBezTo>
                  <a:cubicBezTo>
                    <a:pt x="81050" y="32350"/>
                    <a:pt x="81275" y="32033"/>
                    <a:pt x="81812" y="31896"/>
                  </a:cubicBezTo>
                  <a:cubicBezTo>
                    <a:pt x="84649" y="31149"/>
                    <a:pt x="87485" y="30421"/>
                    <a:pt x="90432" y="30306"/>
                  </a:cubicBezTo>
                  <a:cubicBezTo>
                    <a:pt x="92683" y="30224"/>
                    <a:pt x="94934" y="30146"/>
                    <a:pt x="97189" y="30087"/>
                  </a:cubicBezTo>
                  <a:cubicBezTo>
                    <a:pt x="97281" y="30084"/>
                    <a:pt x="97363" y="30082"/>
                    <a:pt x="97436" y="30082"/>
                  </a:cubicBezTo>
                  <a:close/>
                  <a:moveTo>
                    <a:pt x="16841" y="51527"/>
                  </a:moveTo>
                  <a:cubicBezTo>
                    <a:pt x="16956" y="51527"/>
                    <a:pt x="17073" y="51544"/>
                    <a:pt x="17193" y="51578"/>
                  </a:cubicBezTo>
                  <a:cubicBezTo>
                    <a:pt x="18091" y="51825"/>
                    <a:pt x="18976" y="52105"/>
                    <a:pt x="19856" y="52412"/>
                  </a:cubicBezTo>
                  <a:cubicBezTo>
                    <a:pt x="20438" y="52618"/>
                    <a:pt x="20997" y="52888"/>
                    <a:pt x="21749" y="53210"/>
                  </a:cubicBezTo>
                  <a:cubicBezTo>
                    <a:pt x="20983" y="55726"/>
                    <a:pt x="20222" y="58257"/>
                    <a:pt x="19429" y="60864"/>
                  </a:cubicBezTo>
                  <a:cubicBezTo>
                    <a:pt x="18284" y="60387"/>
                    <a:pt x="17138" y="60053"/>
                    <a:pt x="16143" y="59466"/>
                  </a:cubicBezTo>
                  <a:cubicBezTo>
                    <a:pt x="14414" y="58449"/>
                    <a:pt x="13934" y="57752"/>
                    <a:pt x="14199" y="55703"/>
                  </a:cubicBezTo>
                  <a:cubicBezTo>
                    <a:pt x="14387" y="54264"/>
                    <a:pt x="14915" y="52949"/>
                    <a:pt x="15987" y="51903"/>
                  </a:cubicBezTo>
                  <a:cubicBezTo>
                    <a:pt x="16245" y="51649"/>
                    <a:pt x="16533" y="51527"/>
                    <a:pt x="16841" y="51527"/>
                  </a:cubicBezTo>
                  <a:close/>
                  <a:moveTo>
                    <a:pt x="48447" y="47870"/>
                  </a:moveTo>
                  <a:lnTo>
                    <a:pt x="48447" y="47870"/>
                  </a:lnTo>
                  <a:cubicBezTo>
                    <a:pt x="48970" y="48732"/>
                    <a:pt x="48254" y="49411"/>
                    <a:pt x="48612" y="50062"/>
                  </a:cubicBezTo>
                  <a:cubicBezTo>
                    <a:pt x="49584" y="49593"/>
                    <a:pt x="50482" y="49112"/>
                    <a:pt x="51418" y="48718"/>
                  </a:cubicBezTo>
                  <a:cubicBezTo>
                    <a:pt x="51855" y="48535"/>
                    <a:pt x="52295" y="48429"/>
                    <a:pt x="52731" y="48429"/>
                  </a:cubicBezTo>
                  <a:cubicBezTo>
                    <a:pt x="53244" y="48429"/>
                    <a:pt x="53752" y="48576"/>
                    <a:pt x="54245" y="48916"/>
                  </a:cubicBezTo>
                  <a:cubicBezTo>
                    <a:pt x="54800" y="49291"/>
                    <a:pt x="55162" y="49937"/>
                    <a:pt x="54914" y="50561"/>
                  </a:cubicBezTo>
                  <a:lnTo>
                    <a:pt x="54915" y="50561"/>
                  </a:lnTo>
                  <a:cubicBezTo>
                    <a:pt x="54691" y="51120"/>
                    <a:pt x="54369" y="51702"/>
                    <a:pt x="53938" y="52111"/>
                  </a:cubicBezTo>
                  <a:cubicBezTo>
                    <a:pt x="52756" y="53229"/>
                    <a:pt x="51266" y="53642"/>
                    <a:pt x="49666" y="53737"/>
                  </a:cubicBezTo>
                  <a:cubicBezTo>
                    <a:pt x="48791" y="53788"/>
                    <a:pt x="47920" y="53871"/>
                    <a:pt x="47045" y="53958"/>
                  </a:cubicBezTo>
                  <a:cubicBezTo>
                    <a:pt x="46908" y="53966"/>
                    <a:pt x="46751" y="54021"/>
                    <a:pt x="46645" y="54109"/>
                  </a:cubicBezTo>
                  <a:cubicBezTo>
                    <a:pt x="45065" y="55401"/>
                    <a:pt x="43222" y="56245"/>
                    <a:pt x="41375" y="57023"/>
                  </a:cubicBezTo>
                  <a:cubicBezTo>
                    <a:pt x="39102" y="57986"/>
                    <a:pt x="36782" y="58866"/>
                    <a:pt x="34417" y="59554"/>
                  </a:cubicBezTo>
                  <a:cubicBezTo>
                    <a:pt x="32084" y="60233"/>
                    <a:pt x="29691" y="60769"/>
                    <a:pt x="27290" y="61098"/>
                  </a:cubicBezTo>
                  <a:cubicBezTo>
                    <a:pt x="26576" y="61198"/>
                    <a:pt x="25853" y="61229"/>
                    <a:pt x="25125" y="61229"/>
                  </a:cubicBezTo>
                  <a:cubicBezTo>
                    <a:pt x="24058" y="61229"/>
                    <a:pt x="22982" y="61163"/>
                    <a:pt x="21913" y="61158"/>
                  </a:cubicBezTo>
                  <a:cubicBezTo>
                    <a:pt x="21322" y="61154"/>
                    <a:pt x="20725" y="61089"/>
                    <a:pt x="20134" y="61053"/>
                  </a:cubicBezTo>
                  <a:cubicBezTo>
                    <a:pt x="20813" y="58908"/>
                    <a:pt x="21464" y="56840"/>
                    <a:pt x="22124" y="54755"/>
                  </a:cubicBezTo>
                  <a:cubicBezTo>
                    <a:pt x="23426" y="55626"/>
                    <a:pt x="24993" y="55612"/>
                    <a:pt x="26542" y="55727"/>
                  </a:cubicBezTo>
                  <a:cubicBezTo>
                    <a:pt x="27330" y="55784"/>
                    <a:pt x="28113" y="55812"/>
                    <a:pt x="28891" y="55812"/>
                  </a:cubicBezTo>
                  <a:cubicBezTo>
                    <a:pt x="33662" y="55812"/>
                    <a:pt x="38260" y="54768"/>
                    <a:pt x="42741" y="53050"/>
                  </a:cubicBezTo>
                  <a:cubicBezTo>
                    <a:pt x="43662" y="52702"/>
                    <a:pt x="44565" y="52252"/>
                    <a:pt x="45376" y="51707"/>
                  </a:cubicBezTo>
                  <a:cubicBezTo>
                    <a:pt x="45917" y="51341"/>
                    <a:pt x="46306" y="50740"/>
                    <a:pt x="46733" y="50218"/>
                  </a:cubicBezTo>
                  <a:cubicBezTo>
                    <a:pt x="47164" y="49694"/>
                    <a:pt x="47558" y="49145"/>
                    <a:pt x="47962" y="48600"/>
                  </a:cubicBezTo>
                  <a:cubicBezTo>
                    <a:pt x="48136" y="48366"/>
                    <a:pt x="48287" y="48114"/>
                    <a:pt x="48447" y="47870"/>
                  </a:cubicBezTo>
                  <a:close/>
                  <a:moveTo>
                    <a:pt x="14822" y="59842"/>
                  </a:moveTo>
                  <a:cubicBezTo>
                    <a:pt x="15863" y="60260"/>
                    <a:pt x="16890" y="60709"/>
                    <a:pt x="17944" y="61089"/>
                  </a:cubicBezTo>
                  <a:cubicBezTo>
                    <a:pt x="18599" y="61333"/>
                    <a:pt x="19387" y="61126"/>
                    <a:pt x="19970" y="61718"/>
                  </a:cubicBezTo>
                  <a:cubicBezTo>
                    <a:pt x="20117" y="61868"/>
                    <a:pt x="20451" y="61877"/>
                    <a:pt x="20704" y="61882"/>
                  </a:cubicBezTo>
                  <a:cubicBezTo>
                    <a:pt x="22784" y="61923"/>
                    <a:pt x="24869" y="61950"/>
                    <a:pt x="26951" y="61983"/>
                  </a:cubicBezTo>
                  <a:lnTo>
                    <a:pt x="27515" y="61983"/>
                  </a:lnTo>
                  <a:lnTo>
                    <a:pt x="27515" y="63532"/>
                  </a:lnTo>
                  <a:cubicBezTo>
                    <a:pt x="27306" y="63598"/>
                    <a:pt x="26886" y="63628"/>
                    <a:pt x="26319" y="63628"/>
                  </a:cubicBezTo>
                  <a:cubicBezTo>
                    <a:pt x="23269" y="63628"/>
                    <a:pt x="15962" y="62769"/>
                    <a:pt x="14277" y="62111"/>
                  </a:cubicBezTo>
                  <a:cubicBezTo>
                    <a:pt x="14474" y="61305"/>
                    <a:pt x="14662" y="60525"/>
                    <a:pt x="14822" y="59842"/>
                  </a:cubicBezTo>
                  <a:close/>
                  <a:moveTo>
                    <a:pt x="14049" y="62688"/>
                  </a:moveTo>
                  <a:cubicBezTo>
                    <a:pt x="15213" y="63418"/>
                    <a:pt x="16501" y="63426"/>
                    <a:pt x="17762" y="63578"/>
                  </a:cubicBezTo>
                  <a:cubicBezTo>
                    <a:pt x="20049" y="63858"/>
                    <a:pt x="22327" y="64192"/>
                    <a:pt x="24618" y="64430"/>
                  </a:cubicBezTo>
                  <a:cubicBezTo>
                    <a:pt x="24982" y="64468"/>
                    <a:pt x="25349" y="64480"/>
                    <a:pt x="25720" y="64480"/>
                  </a:cubicBezTo>
                  <a:cubicBezTo>
                    <a:pt x="26325" y="64480"/>
                    <a:pt x="26940" y="64449"/>
                    <a:pt x="27571" y="64449"/>
                  </a:cubicBezTo>
                  <a:cubicBezTo>
                    <a:pt x="27634" y="65181"/>
                    <a:pt x="27694" y="65865"/>
                    <a:pt x="27763" y="66666"/>
                  </a:cubicBezTo>
                  <a:cubicBezTo>
                    <a:pt x="27145" y="66675"/>
                    <a:pt x="26529" y="66680"/>
                    <a:pt x="25914" y="66680"/>
                  </a:cubicBezTo>
                  <a:cubicBezTo>
                    <a:pt x="21588" y="66680"/>
                    <a:pt x="17316" y="66434"/>
                    <a:pt x="13021" y="65467"/>
                  </a:cubicBezTo>
                  <a:cubicBezTo>
                    <a:pt x="13356" y="64558"/>
                    <a:pt x="13696" y="63641"/>
                    <a:pt x="14049" y="62688"/>
                  </a:cubicBezTo>
                  <a:close/>
                  <a:moveTo>
                    <a:pt x="12785" y="66143"/>
                  </a:moveTo>
                  <a:cubicBezTo>
                    <a:pt x="17182" y="67364"/>
                    <a:pt x="21649" y="67549"/>
                    <a:pt x="26165" y="67549"/>
                  </a:cubicBezTo>
                  <a:cubicBezTo>
                    <a:pt x="26737" y="67549"/>
                    <a:pt x="27309" y="67546"/>
                    <a:pt x="27882" y="67542"/>
                  </a:cubicBezTo>
                  <a:cubicBezTo>
                    <a:pt x="27933" y="67960"/>
                    <a:pt x="27983" y="68408"/>
                    <a:pt x="28034" y="68858"/>
                  </a:cubicBezTo>
                  <a:cubicBezTo>
                    <a:pt x="28079" y="69289"/>
                    <a:pt x="28116" y="69724"/>
                    <a:pt x="28156" y="70160"/>
                  </a:cubicBezTo>
                  <a:lnTo>
                    <a:pt x="28157" y="70160"/>
                  </a:lnTo>
                  <a:cubicBezTo>
                    <a:pt x="26774" y="70365"/>
                    <a:pt x="25399" y="70446"/>
                    <a:pt x="24029" y="70446"/>
                  </a:cubicBezTo>
                  <a:cubicBezTo>
                    <a:pt x="19987" y="70446"/>
                    <a:pt x="15980" y="69739"/>
                    <a:pt x="11876" y="69416"/>
                  </a:cubicBezTo>
                  <a:cubicBezTo>
                    <a:pt x="12212" y="68220"/>
                    <a:pt x="12486" y="67220"/>
                    <a:pt x="12785" y="66143"/>
                  </a:cubicBezTo>
                  <a:close/>
                  <a:moveTo>
                    <a:pt x="50997" y="58263"/>
                  </a:moveTo>
                  <a:cubicBezTo>
                    <a:pt x="51037" y="58263"/>
                    <a:pt x="51074" y="58268"/>
                    <a:pt x="51105" y="58279"/>
                  </a:cubicBezTo>
                  <a:cubicBezTo>
                    <a:pt x="51734" y="58481"/>
                    <a:pt x="52352" y="58706"/>
                    <a:pt x="52958" y="58962"/>
                  </a:cubicBezTo>
                  <a:cubicBezTo>
                    <a:pt x="53484" y="59191"/>
                    <a:pt x="53595" y="59516"/>
                    <a:pt x="53334" y="60025"/>
                  </a:cubicBezTo>
                  <a:cubicBezTo>
                    <a:pt x="53128" y="60433"/>
                    <a:pt x="52867" y="60809"/>
                    <a:pt x="52642" y="61208"/>
                  </a:cubicBezTo>
                  <a:cubicBezTo>
                    <a:pt x="51478" y="63303"/>
                    <a:pt x="50391" y="65448"/>
                    <a:pt x="48932" y="67354"/>
                  </a:cubicBezTo>
                  <a:cubicBezTo>
                    <a:pt x="47690" y="68981"/>
                    <a:pt x="46393" y="70567"/>
                    <a:pt x="45059" y="72117"/>
                  </a:cubicBezTo>
                  <a:cubicBezTo>
                    <a:pt x="44565" y="72689"/>
                    <a:pt x="43919" y="73143"/>
                    <a:pt x="43290" y="73583"/>
                  </a:cubicBezTo>
                  <a:cubicBezTo>
                    <a:pt x="43119" y="73705"/>
                    <a:pt x="42865" y="73768"/>
                    <a:pt x="42628" y="73768"/>
                  </a:cubicBezTo>
                  <a:cubicBezTo>
                    <a:pt x="42536" y="73768"/>
                    <a:pt x="42446" y="73758"/>
                    <a:pt x="42365" y="73739"/>
                  </a:cubicBezTo>
                  <a:cubicBezTo>
                    <a:pt x="42213" y="73707"/>
                    <a:pt x="42145" y="73303"/>
                    <a:pt x="42080" y="73153"/>
                  </a:cubicBezTo>
                  <a:cubicBezTo>
                    <a:pt x="42287" y="71567"/>
                    <a:pt x="42676" y="70146"/>
                    <a:pt x="43391" y="68862"/>
                  </a:cubicBezTo>
                  <a:cubicBezTo>
                    <a:pt x="44651" y="66593"/>
                    <a:pt x="45922" y="64316"/>
                    <a:pt x="47365" y="62166"/>
                  </a:cubicBezTo>
                  <a:cubicBezTo>
                    <a:pt x="48287" y="60795"/>
                    <a:pt x="49525" y="59636"/>
                    <a:pt x="50633" y="58399"/>
                  </a:cubicBezTo>
                  <a:cubicBezTo>
                    <a:pt x="50707" y="58317"/>
                    <a:pt x="50867" y="58263"/>
                    <a:pt x="50997" y="58263"/>
                  </a:cubicBezTo>
                  <a:close/>
                  <a:moveTo>
                    <a:pt x="11643" y="70215"/>
                  </a:moveTo>
                  <a:cubicBezTo>
                    <a:pt x="15797" y="70739"/>
                    <a:pt x="19910" y="71405"/>
                    <a:pt x="24065" y="71405"/>
                  </a:cubicBezTo>
                  <a:cubicBezTo>
                    <a:pt x="25434" y="71405"/>
                    <a:pt x="26808" y="71333"/>
                    <a:pt x="28189" y="71159"/>
                  </a:cubicBezTo>
                  <a:lnTo>
                    <a:pt x="28189" y="74220"/>
                  </a:lnTo>
                  <a:lnTo>
                    <a:pt x="28188" y="74220"/>
                  </a:lnTo>
                  <a:cubicBezTo>
                    <a:pt x="27166" y="74285"/>
                    <a:pt x="26204" y="74399"/>
                    <a:pt x="25237" y="74399"/>
                  </a:cubicBezTo>
                  <a:cubicBezTo>
                    <a:pt x="23499" y="74399"/>
                    <a:pt x="21758" y="74376"/>
                    <a:pt x="20025" y="74285"/>
                  </a:cubicBezTo>
                  <a:cubicBezTo>
                    <a:pt x="17641" y="74161"/>
                    <a:pt x="15281" y="73854"/>
                    <a:pt x="12985" y="73180"/>
                  </a:cubicBezTo>
                  <a:cubicBezTo>
                    <a:pt x="12412" y="73010"/>
                    <a:pt x="11862" y="72745"/>
                    <a:pt x="11330" y="72470"/>
                  </a:cubicBezTo>
                  <a:cubicBezTo>
                    <a:pt x="11197" y="72401"/>
                    <a:pt x="11088" y="72098"/>
                    <a:pt x="11124" y="71938"/>
                  </a:cubicBezTo>
                  <a:cubicBezTo>
                    <a:pt x="11275" y="71319"/>
                    <a:pt x="11487" y="70714"/>
                    <a:pt x="11643" y="70215"/>
                  </a:cubicBezTo>
                  <a:close/>
                  <a:moveTo>
                    <a:pt x="14315" y="87837"/>
                  </a:moveTo>
                  <a:cubicBezTo>
                    <a:pt x="14542" y="87837"/>
                    <a:pt x="14769" y="87896"/>
                    <a:pt x="14974" y="88017"/>
                  </a:cubicBezTo>
                  <a:cubicBezTo>
                    <a:pt x="15230" y="88168"/>
                    <a:pt x="15331" y="88343"/>
                    <a:pt x="15185" y="88650"/>
                  </a:cubicBezTo>
                  <a:cubicBezTo>
                    <a:pt x="14493" y="90043"/>
                    <a:pt x="13824" y="91441"/>
                    <a:pt x="13127" y="92880"/>
                  </a:cubicBezTo>
                  <a:cubicBezTo>
                    <a:pt x="12273" y="92742"/>
                    <a:pt x="12087" y="92550"/>
                    <a:pt x="12081" y="91711"/>
                  </a:cubicBezTo>
                  <a:cubicBezTo>
                    <a:pt x="12068" y="90460"/>
                    <a:pt x="12462" y="89337"/>
                    <a:pt x="13251" y="88360"/>
                  </a:cubicBezTo>
                  <a:cubicBezTo>
                    <a:pt x="13529" y="88015"/>
                    <a:pt x="13922" y="87837"/>
                    <a:pt x="14315" y="87837"/>
                  </a:cubicBezTo>
                  <a:close/>
                  <a:moveTo>
                    <a:pt x="27121" y="89616"/>
                  </a:moveTo>
                  <a:lnTo>
                    <a:pt x="27121" y="89616"/>
                  </a:lnTo>
                  <a:cubicBezTo>
                    <a:pt x="26859" y="91583"/>
                    <a:pt x="26611" y="93499"/>
                    <a:pt x="26350" y="95479"/>
                  </a:cubicBezTo>
                  <a:cubicBezTo>
                    <a:pt x="25315" y="95039"/>
                    <a:pt x="24705" y="94096"/>
                    <a:pt x="24751" y="93146"/>
                  </a:cubicBezTo>
                  <a:cubicBezTo>
                    <a:pt x="24847" y="91354"/>
                    <a:pt x="25658" y="90085"/>
                    <a:pt x="27121" y="89616"/>
                  </a:cubicBezTo>
                  <a:close/>
                  <a:moveTo>
                    <a:pt x="90097" y="101659"/>
                  </a:moveTo>
                  <a:cubicBezTo>
                    <a:pt x="92760" y="101659"/>
                    <a:pt x="95673" y="102026"/>
                    <a:pt x="98001" y="102763"/>
                  </a:cubicBezTo>
                  <a:lnTo>
                    <a:pt x="83682" y="102763"/>
                  </a:lnTo>
                  <a:cubicBezTo>
                    <a:pt x="85006" y="102028"/>
                    <a:pt x="87425" y="101659"/>
                    <a:pt x="90097" y="101659"/>
                  </a:cubicBezTo>
                  <a:close/>
                  <a:moveTo>
                    <a:pt x="50267" y="101663"/>
                  </a:moveTo>
                  <a:cubicBezTo>
                    <a:pt x="52944" y="101663"/>
                    <a:pt x="55354" y="102034"/>
                    <a:pt x="56666" y="102771"/>
                  </a:cubicBezTo>
                  <a:lnTo>
                    <a:pt x="42301" y="102771"/>
                  </a:lnTo>
                  <a:cubicBezTo>
                    <a:pt x="44672" y="102031"/>
                    <a:pt x="47602" y="101663"/>
                    <a:pt x="50267" y="101663"/>
                  </a:cubicBezTo>
                  <a:close/>
                  <a:moveTo>
                    <a:pt x="11587" y="73602"/>
                  </a:moveTo>
                  <a:cubicBezTo>
                    <a:pt x="15335" y="74858"/>
                    <a:pt x="19221" y="75310"/>
                    <a:pt x="23180" y="75310"/>
                  </a:cubicBezTo>
                  <a:cubicBezTo>
                    <a:pt x="24808" y="75310"/>
                    <a:pt x="26449" y="75234"/>
                    <a:pt x="28097" y="75105"/>
                  </a:cubicBezTo>
                  <a:lnTo>
                    <a:pt x="28097" y="75105"/>
                  </a:lnTo>
                  <a:cubicBezTo>
                    <a:pt x="28097" y="75705"/>
                    <a:pt x="28106" y="76315"/>
                    <a:pt x="28083" y="76925"/>
                  </a:cubicBezTo>
                  <a:cubicBezTo>
                    <a:pt x="28079" y="77026"/>
                    <a:pt x="27923" y="77173"/>
                    <a:pt x="27812" y="77200"/>
                  </a:cubicBezTo>
                  <a:cubicBezTo>
                    <a:pt x="27199" y="77345"/>
                    <a:pt x="26601" y="77516"/>
                    <a:pt x="25972" y="77516"/>
                  </a:cubicBezTo>
                  <a:cubicBezTo>
                    <a:pt x="25666" y="77516"/>
                    <a:pt x="25351" y="77475"/>
                    <a:pt x="25025" y="77370"/>
                  </a:cubicBezTo>
                  <a:cubicBezTo>
                    <a:pt x="24834" y="77309"/>
                    <a:pt x="24628" y="77287"/>
                    <a:pt x="24416" y="77287"/>
                  </a:cubicBezTo>
                  <a:cubicBezTo>
                    <a:pt x="23978" y="77287"/>
                    <a:pt x="23509" y="77380"/>
                    <a:pt x="23068" y="77411"/>
                  </a:cubicBezTo>
                  <a:cubicBezTo>
                    <a:pt x="22358" y="77456"/>
                    <a:pt x="21638" y="77480"/>
                    <a:pt x="20942" y="77617"/>
                  </a:cubicBezTo>
                  <a:cubicBezTo>
                    <a:pt x="20630" y="77681"/>
                    <a:pt x="20271" y="77942"/>
                    <a:pt x="20107" y="78217"/>
                  </a:cubicBezTo>
                  <a:cubicBezTo>
                    <a:pt x="19732" y="78840"/>
                    <a:pt x="19465" y="79528"/>
                    <a:pt x="19149" y="80188"/>
                  </a:cubicBezTo>
                  <a:cubicBezTo>
                    <a:pt x="18668" y="81192"/>
                    <a:pt x="18182" y="82196"/>
                    <a:pt x="17705" y="83204"/>
                  </a:cubicBezTo>
                  <a:cubicBezTo>
                    <a:pt x="17109" y="84460"/>
                    <a:pt x="16522" y="85720"/>
                    <a:pt x="15931" y="86981"/>
                  </a:cubicBezTo>
                  <a:cubicBezTo>
                    <a:pt x="15853" y="87146"/>
                    <a:pt x="15785" y="87312"/>
                    <a:pt x="15721" y="87449"/>
                  </a:cubicBezTo>
                  <a:cubicBezTo>
                    <a:pt x="15331" y="87311"/>
                    <a:pt x="14983" y="87137"/>
                    <a:pt x="14616" y="87073"/>
                  </a:cubicBezTo>
                  <a:cubicBezTo>
                    <a:pt x="14474" y="87049"/>
                    <a:pt x="14337" y="87037"/>
                    <a:pt x="14204" y="87037"/>
                  </a:cubicBezTo>
                  <a:cubicBezTo>
                    <a:pt x="13502" y="87037"/>
                    <a:pt x="12923" y="87366"/>
                    <a:pt x="12458" y="87971"/>
                  </a:cubicBezTo>
                  <a:cubicBezTo>
                    <a:pt x="11633" y="89039"/>
                    <a:pt x="11215" y="90249"/>
                    <a:pt x="11160" y="91583"/>
                  </a:cubicBezTo>
                  <a:cubicBezTo>
                    <a:pt x="11110" y="92862"/>
                    <a:pt x="11512" y="93398"/>
                    <a:pt x="12801" y="93792"/>
                  </a:cubicBezTo>
                  <a:cubicBezTo>
                    <a:pt x="11202" y="97102"/>
                    <a:pt x="9607" y="100397"/>
                    <a:pt x="7975" y="103771"/>
                  </a:cubicBezTo>
                  <a:cubicBezTo>
                    <a:pt x="5684" y="102904"/>
                    <a:pt x="3282" y="102717"/>
                    <a:pt x="1370" y="101323"/>
                  </a:cubicBezTo>
                  <a:cubicBezTo>
                    <a:pt x="4803" y="92005"/>
                    <a:pt x="8209" y="82764"/>
                    <a:pt x="11587" y="73602"/>
                  </a:cubicBezTo>
                  <a:close/>
                  <a:moveTo>
                    <a:pt x="100034" y="103383"/>
                  </a:moveTo>
                  <a:cubicBezTo>
                    <a:pt x="101807" y="103383"/>
                    <a:pt x="103173" y="104273"/>
                    <a:pt x="104600" y="105191"/>
                  </a:cubicBezTo>
                  <a:lnTo>
                    <a:pt x="77489" y="105191"/>
                  </a:lnTo>
                  <a:cubicBezTo>
                    <a:pt x="79105" y="104099"/>
                    <a:pt x="80858" y="103453"/>
                    <a:pt x="82849" y="103453"/>
                  </a:cubicBezTo>
                  <a:cubicBezTo>
                    <a:pt x="82903" y="103453"/>
                    <a:pt x="82957" y="103454"/>
                    <a:pt x="83011" y="103455"/>
                  </a:cubicBezTo>
                  <a:cubicBezTo>
                    <a:pt x="86276" y="103514"/>
                    <a:pt x="89534" y="103518"/>
                    <a:pt x="92797" y="103518"/>
                  </a:cubicBezTo>
                  <a:cubicBezTo>
                    <a:pt x="93840" y="103518"/>
                    <a:pt x="94887" y="103537"/>
                    <a:pt x="95933" y="103537"/>
                  </a:cubicBezTo>
                  <a:cubicBezTo>
                    <a:pt x="97144" y="103537"/>
                    <a:pt x="98353" y="103512"/>
                    <a:pt x="99554" y="103404"/>
                  </a:cubicBezTo>
                  <a:cubicBezTo>
                    <a:pt x="99717" y="103390"/>
                    <a:pt x="99877" y="103383"/>
                    <a:pt x="100034" y="103383"/>
                  </a:cubicBezTo>
                  <a:close/>
                  <a:moveTo>
                    <a:pt x="40238" y="103389"/>
                  </a:moveTo>
                  <a:cubicBezTo>
                    <a:pt x="40370" y="103389"/>
                    <a:pt x="40504" y="103394"/>
                    <a:pt x="40641" y="103404"/>
                  </a:cubicBezTo>
                  <a:cubicBezTo>
                    <a:pt x="41941" y="103501"/>
                    <a:pt x="43248" y="103519"/>
                    <a:pt x="44555" y="103519"/>
                  </a:cubicBezTo>
                  <a:cubicBezTo>
                    <a:pt x="45375" y="103519"/>
                    <a:pt x="46195" y="103512"/>
                    <a:pt x="47014" y="103512"/>
                  </a:cubicBezTo>
                  <a:cubicBezTo>
                    <a:pt x="47234" y="103512"/>
                    <a:pt x="47453" y="103513"/>
                    <a:pt x="47673" y="103514"/>
                  </a:cubicBezTo>
                  <a:cubicBezTo>
                    <a:pt x="51504" y="103541"/>
                    <a:pt x="55332" y="103546"/>
                    <a:pt x="59159" y="103573"/>
                  </a:cubicBezTo>
                  <a:cubicBezTo>
                    <a:pt x="59443" y="103578"/>
                    <a:pt x="59741" y="103670"/>
                    <a:pt x="60002" y="103784"/>
                  </a:cubicBezTo>
                  <a:cubicBezTo>
                    <a:pt x="60979" y="104215"/>
                    <a:pt x="61946" y="104673"/>
                    <a:pt x="62913" y="105119"/>
                  </a:cubicBezTo>
                  <a:cubicBezTo>
                    <a:pt x="62891" y="105142"/>
                    <a:pt x="62872" y="105166"/>
                    <a:pt x="62853" y="105191"/>
                  </a:cubicBezTo>
                  <a:lnTo>
                    <a:pt x="35733" y="105192"/>
                  </a:lnTo>
                  <a:cubicBezTo>
                    <a:pt x="37136" y="104292"/>
                    <a:pt x="38479" y="103389"/>
                    <a:pt x="40238" y="103389"/>
                  </a:cubicBezTo>
                  <a:close/>
                  <a:moveTo>
                    <a:pt x="28070" y="78112"/>
                  </a:moveTo>
                  <a:lnTo>
                    <a:pt x="28070" y="78112"/>
                  </a:lnTo>
                  <a:cubicBezTo>
                    <a:pt x="27786" y="81641"/>
                    <a:pt x="27500" y="85198"/>
                    <a:pt x="27216" y="88732"/>
                  </a:cubicBezTo>
                  <a:cubicBezTo>
                    <a:pt x="25072" y="89269"/>
                    <a:pt x="23967" y="90676"/>
                    <a:pt x="23844" y="92958"/>
                  </a:cubicBezTo>
                  <a:cubicBezTo>
                    <a:pt x="23756" y="94567"/>
                    <a:pt x="24586" y="95809"/>
                    <a:pt x="26103" y="96373"/>
                  </a:cubicBezTo>
                  <a:cubicBezTo>
                    <a:pt x="25577" y="99604"/>
                    <a:pt x="25049" y="102835"/>
                    <a:pt x="24500" y="106181"/>
                  </a:cubicBezTo>
                  <a:cubicBezTo>
                    <a:pt x="23059" y="106259"/>
                    <a:pt x="21520" y="106342"/>
                    <a:pt x="19975" y="106429"/>
                  </a:cubicBezTo>
                  <a:cubicBezTo>
                    <a:pt x="19959" y="106430"/>
                    <a:pt x="19943" y="106431"/>
                    <a:pt x="19927" y="106431"/>
                  </a:cubicBezTo>
                  <a:cubicBezTo>
                    <a:pt x="19609" y="106431"/>
                    <a:pt x="19516" y="106258"/>
                    <a:pt x="19508" y="105925"/>
                  </a:cubicBezTo>
                  <a:cubicBezTo>
                    <a:pt x="19388" y="100264"/>
                    <a:pt x="19448" y="94599"/>
                    <a:pt x="19796" y="88943"/>
                  </a:cubicBezTo>
                  <a:cubicBezTo>
                    <a:pt x="19965" y="86147"/>
                    <a:pt x="20089" y="83347"/>
                    <a:pt x="20245" y="80546"/>
                  </a:cubicBezTo>
                  <a:cubicBezTo>
                    <a:pt x="20264" y="80221"/>
                    <a:pt x="20300" y="79881"/>
                    <a:pt x="20410" y="79578"/>
                  </a:cubicBezTo>
                  <a:cubicBezTo>
                    <a:pt x="20654" y="78901"/>
                    <a:pt x="20927" y="78277"/>
                    <a:pt x="21723" y="78277"/>
                  </a:cubicBezTo>
                  <a:cubicBezTo>
                    <a:pt x="21837" y="78277"/>
                    <a:pt x="21963" y="78290"/>
                    <a:pt x="22101" y="78318"/>
                  </a:cubicBezTo>
                  <a:cubicBezTo>
                    <a:pt x="22188" y="78336"/>
                    <a:pt x="22278" y="78344"/>
                    <a:pt x="22368" y="78344"/>
                  </a:cubicBezTo>
                  <a:cubicBezTo>
                    <a:pt x="22757" y="78344"/>
                    <a:pt x="23171" y="78207"/>
                    <a:pt x="23573" y="78200"/>
                  </a:cubicBezTo>
                  <a:cubicBezTo>
                    <a:pt x="23613" y="78198"/>
                    <a:pt x="23653" y="78198"/>
                    <a:pt x="23693" y="78198"/>
                  </a:cubicBezTo>
                  <a:cubicBezTo>
                    <a:pt x="24138" y="78198"/>
                    <a:pt x="24588" y="78260"/>
                    <a:pt x="25037" y="78260"/>
                  </a:cubicBezTo>
                  <a:cubicBezTo>
                    <a:pt x="25074" y="78260"/>
                    <a:pt x="25112" y="78260"/>
                    <a:pt x="25149" y="78259"/>
                  </a:cubicBezTo>
                  <a:cubicBezTo>
                    <a:pt x="26094" y="78231"/>
                    <a:pt x="27038" y="78167"/>
                    <a:pt x="28070" y="78112"/>
                  </a:cubicBezTo>
                  <a:close/>
                  <a:moveTo>
                    <a:pt x="105279" y="105384"/>
                  </a:moveTo>
                  <a:cubicBezTo>
                    <a:pt x="105719" y="105668"/>
                    <a:pt x="106278" y="106036"/>
                    <a:pt x="106838" y="106398"/>
                  </a:cubicBezTo>
                  <a:cubicBezTo>
                    <a:pt x="106819" y="106457"/>
                    <a:pt x="106805" y="106512"/>
                    <a:pt x="106787" y="106572"/>
                  </a:cubicBezTo>
                  <a:cubicBezTo>
                    <a:pt x="95828" y="107172"/>
                    <a:pt x="84850" y="107309"/>
                    <a:pt x="73886" y="107707"/>
                  </a:cubicBezTo>
                  <a:cubicBezTo>
                    <a:pt x="73858" y="107648"/>
                    <a:pt x="73835" y="107584"/>
                    <a:pt x="73808" y="107524"/>
                  </a:cubicBezTo>
                  <a:cubicBezTo>
                    <a:pt x="74738" y="106924"/>
                    <a:pt x="75669" y="106328"/>
                    <a:pt x="76444" y="105828"/>
                  </a:cubicBezTo>
                  <a:cubicBezTo>
                    <a:pt x="76943" y="105938"/>
                    <a:pt x="77277" y="106075"/>
                    <a:pt x="77613" y="106075"/>
                  </a:cubicBezTo>
                  <a:cubicBezTo>
                    <a:pt x="80693" y="106035"/>
                    <a:pt x="83768" y="105952"/>
                    <a:pt x="86844" y="105925"/>
                  </a:cubicBezTo>
                  <a:cubicBezTo>
                    <a:pt x="91496" y="105883"/>
                    <a:pt x="96148" y="105893"/>
                    <a:pt x="100801" y="105856"/>
                  </a:cubicBezTo>
                  <a:cubicBezTo>
                    <a:pt x="102025" y="105847"/>
                    <a:pt x="103253" y="105756"/>
                    <a:pt x="104476" y="105678"/>
                  </a:cubicBezTo>
                  <a:cubicBezTo>
                    <a:pt x="104701" y="105664"/>
                    <a:pt x="104921" y="105517"/>
                    <a:pt x="105279" y="105384"/>
                  </a:cubicBezTo>
                  <a:close/>
                  <a:moveTo>
                    <a:pt x="34976" y="105430"/>
                  </a:moveTo>
                  <a:cubicBezTo>
                    <a:pt x="35546" y="105558"/>
                    <a:pt x="35948" y="105728"/>
                    <a:pt x="36352" y="105733"/>
                  </a:cubicBezTo>
                  <a:cubicBezTo>
                    <a:pt x="40363" y="105802"/>
                    <a:pt x="44373" y="105838"/>
                    <a:pt x="48384" y="105889"/>
                  </a:cubicBezTo>
                  <a:cubicBezTo>
                    <a:pt x="53109" y="105948"/>
                    <a:pt x="57834" y="106017"/>
                    <a:pt x="62560" y="106067"/>
                  </a:cubicBezTo>
                  <a:cubicBezTo>
                    <a:pt x="62567" y="106067"/>
                    <a:pt x="62574" y="106068"/>
                    <a:pt x="62580" y="106068"/>
                  </a:cubicBezTo>
                  <a:cubicBezTo>
                    <a:pt x="62963" y="106068"/>
                    <a:pt x="63346" y="105947"/>
                    <a:pt x="63728" y="105883"/>
                  </a:cubicBezTo>
                  <a:cubicBezTo>
                    <a:pt x="63734" y="105833"/>
                    <a:pt x="63734" y="105782"/>
                    <a:pt x="63738" y="105727"/>
                  </a:cubicBezTo>
                  <a:cubicBezTo>
                    <a:pt x="64668" y="106328"/>
                    <a:pt x="65594" y="106924"/>
                    <a:pt x="66525" y="107524"/>
                  </a:cubicBezTo>
                  <a:cubicBezTo>
                    <a:pt x="66507" y="107589"/>
                    <a:pt x="66488" y="107658"/>
                    <a:pt x="66470" y="107721"/>
                  </a:cubicBezTo>
                  <a:cubicBezTo>
                    <a:pt x="55501" y="107365"/>
                    <a:pt x="44533" y="107011"/>
                    <a:pt x="33565" y="106657"/>
                  </a:cubicBezTo>
                  <a:cubicBezTo>
                    <a:pt x="33542" y="106572"/>
                    <a:pt x="33524" y="106484"/>
                    <a:pt x="33501" y="106398"/>
                  </a:cubicBezTo>
                  <a:cubicBezTo>
                    <a:pt x="34046" y="106044"/>
                    <a:pt x="34587" y="105687"/>
                    <a:pt x="34976" y="105430"/>
                  </a:cubicBezTo>
                  <a:close/>
                  <a:moveTo>
                    <a:pt x="29720" y="61588"/>
                  </a:moveTo>
                  <a:cubicBezTo>
                    <a:pt x="29816" y="63284"/>
                    <a:pt x="29967" y="64920"/>
                    <a:pt x="29999" y="66561"/>
                  </a:cubicBezTo>
                  <a:cubicBezTo>
                    <a:pt x="30087" y="71250"/>
                    <a:pt x="30169" y="75939"/>
                    <a:pt x="30173" y="80633"/>
                  </a:cubicBezTo>
                  <a:cubicBezTo>
                    <a:pt x="30182" y="89374"/>
                    <a:pt x="30127" y="98110"/>
                    <a:pt x="30100" y="106851"/>
                  </a:cubicBezTo>
                  <a:cubicBezTo>
                    <a:pt x="30100" y="107250"/>
                    <a:pt x="30026" y="107698"/>
                    <a:pt x="30586" y="107877"/>
                  </a:cubicBezTo>
                  <a:cubicBezTo>
                    <a:pt x="28873" y="107574"/>
                    <a:pt x="27163" y="107272"/>
                    <a:pt x="25306" y="106942"/>
                  </a:cubicBezTo>
                  <a:cubicBezTo>
                    <a:pt x="25732" y="104279"/>
                    <a:pt x="26163" y="101685"/>
                    <a:pt x="26557" y="99086"/>
                  </a:cubicBezTo>
                  <a:cubicBezTo>
                    <a:pt x="27071" y="95704"/>
                    <a:pt x="27644" y="92330"/>
                    <a:pt x="28019" y="88929"/>
                  </a:cubicBezTo>
                  <a:cubicBezTo>
                    <a:pt x="28423" y="85312"/>
                    <a:pt x="28629" y="81669"/>
                    <a:pt x="28904" y="78038"/>
                  </a:cubicBezTo>
                  <a:cubicBezTo>
                    <a:pt x="28972" y="77163"/>
                    <a:pt x="28991" y="76288"/>
                    <a:pt x="29005" y="75417"/>
                  </a:cubicBezTo>
                  <a:cubicBezTo>
                    <a:pt x="29028" y="73881"/>
                    <a:pt x="29106" y="72341"/>
                    <a:pt x="29028" y="70815"/>
                  </a:cubicBezTo>
                  <a:cubicBezTo>
                    <a:pt x="28945" y="69224"/>
                    <a:pt x="28697" y="67648"/>
                    <a:pt x="28533" y="66062"/>
                  </a:cubicBezTo>
                  <a:cubicBezTo>
                    <a:pt x="28391" y="64687"/>
                    <a:pt x="28258" y="63303"/>
                    <a:pt x="28116" y="61877"/>
                  </a:cubicBezTo>
                  <a:cubicBezTo>
                    <a:pt x="28648" y="61780"/>
                    <a:pt x="29124" y="61694"/>
                    <a:pt x="29720" y="61588"/>
                  </a:cubicBezTo>
                  <a:close/>
                  <a:moveTo>
                    <a:pt x="51214" y="33674"/>
                  </a:moveTo>
                  <a:cubicBezTo>
                    <a:pt x="54184" y="33674"/>
                    <a:pt x="57154" y="33794"/>
                    <a:pt x="60118" y="34046"/>
                  </a:cubicBezTo>
                  <a:cubicBezTo>
                    <a:pt x="62674" y="34265"/>
                    <a:pt x="65127" y="34917"/>
                    <a:pt x="67538" y="35760"/>
                  </a:cubicBezTo>
                  <a:cubicBezTo>
                    <a:pt x="68156" y="35981"/>
                    <a:pt x="68780" y="36196"/>
                    <a:pt x="69262" y="36366"/>
                  </a:cubicBezTo>
                  <a:cubicBezTo>
                    <a:pt x="69155" y="40193"/>
                    <a:pt x="68991" y="43924"/>
                    <a:pt x="68968" y="47654"/>
                  </a:cubicBezTo>
                  <a:cubicBezTo>
                    <a:pt x="68946" y="51175"/>
                    <a:pt x="69096" y="54695"/>
                    <a:pt x="69124" y="58210"/>
                  </a:cubicBezTo>
                  <a:cubicBezTo>
                    <a:pt x="69165" y="63105"/>
                    <a:pt x="69119" y="68001"/>
                    <a:pt x="69197" y="72896"/>
                  </a:cubicBezTo>
                  <a:cubicBezTo>
                    <a:pt x="69275" y="77842"/>
                    <a:pt x="69504" y="82783"/>
                    <a:pt x="69586" y="87729"/>
                  </a:cubicBezTo>
                  <a:cubicBezTo>
                    <a:pt x="69655" y="92000"/>
                    <a:pt x="69605" y="96272"/>
                    <a:pt x="69628" y="100544"/>
                  </a:cubicBezTo>
                  <a:cubicBezTo>
                    <a:pt x="69641" y="103203"/>
                    <a:pt x="69683" y="105856"/>
                    <a:pt x="69715" y="108514"/>
                  </a:cubicBezTo>
                  <a:lnTo>
                    <a:pt x="69715" y="109087"/>
                  </a:lnTo>
                  <a:cubicBezTo>
                    <a:pt x="67483" y="106901"/>
                    <a:pt x="64971" y="105357"/>
                    <a:pt x="62426" y="103862"/>
                  </a:cubicBezTo>
                  <a:cubicBezTo>
                    <a:pt x="61817" y="103504"/>
                    <a:pt x="61207" y="103115"/>
                    <a:pt x="60552" y="102858"/>
                  </a:cubicBezTo>
                  <a:cubicBezTo>
                    <a:pt x="59809" y="102570"/>
                    <a:pt x="59002" y="102436"/>
                    <a:pt x="58242" y="102189"/>
                  </a:cubicBezTo>
                  <a:cubicBezTo>
                    <a:pt x="55758" y="101373"/>
                    <a:pt x="53232" y="100799"/>
                    <a:pt x="50610" y="100681"/>
                  </a:cubicBezTo>
                  <a:cubicBezTo>
                    <a:pt x="50335" y="100669"/>
                    <a:pt x="50061" y="100663"/>
                    <a:pt x="49788" y="100663"/>
                  </a:cubicBezTo>
                  <a:cubicBezTo>
                    <a:pt x="47486" y="100663"/>
                    <a:pt x="45238" y="101079"/>
                    <a:pt x="43001" y="101611"/>
                  </a:cubicBezTo>
                  <a:cubicBezTo>
                    <a:pt x="41484" y="101969"/>
                    <a:pt x="39939" y="102230"/>
                    <a:pt x="38468" y="102724"/>
                  </a:cubicBezTo>
                  <a:cubicBezTo>
                    <a:pt x="36286" y="103458"/>
                    <a:pt x="34315" y="104623"/>
                    <a:pt x="32518" y="106071"/>
                  </a:cubicBezTo>
                  <a:cubicBezTo>
                    <a:pt x="32079" y="106424"/>
                    <a:pt x="31616" y="106750"/>
                    <a:pt x="31015" y="107198"/>
                  </a:cubicBezTo>
                  <a:lnTo>
                    <a:pt x="31015" y="106534"/>
                  </a:lnTo>
                  <a:cubicBezTo>
                    <a:pt x="30997" y="101823"/>
                    <a:pt x="30974" y="97111"/>
                    <a:pt x="30974" y="92399"/>
                  </a:cubicBezTo>
                  <a:cubicBezTo>
                    <a:pt x="30974" y="92178"/>
                    <a:pt x="31172" y="91968"/>
                    <a:pt x="31249" y="91739"/>
                  </a:cubicBezTo>
                  <a:cubicBezTo>
                    <a:pt x="31286" y="91642"/>
                    <a:pt x="31245" y="91518"/>
                    <a:pt x="31140" y="91417"/>
                  </a:cubicBezTo>
                  <a:lnTo>
                    <a:pt x="31140" y="89346"/>
                  </a:lnTo>
                  <a:cubicBezTo>
                    <a:pt x="31117" y="82860"/>
                    <a:pt x="31112" y="76370"/>
                    <a:pt x="31057" y="69880"/>
                  </a:cubicBezTo>
                  <a:cubicBezTo>
                    <a:pt x="31043" y="67849"/>
                    <a:pt x="30924" y="65814"/>
                    <a:pt x="30778" y="63788"/>
                  </a:cubicBezTo>
                  <a:cubicBezTo>
                    <a:pt x="30723" y="63014"/>
                    <a:pt x="30470" y="62253"/>
                    <a:pt x="30292" y="61414"/>
                  </a:cubicBezTo>
                  <a:cubicBezTo>
                    <a:pt x="31401" y="61139"/>
                    <a:pt x="32547" y="60905"/>
                    <a:pt x="33665" y="60570"/>
                  </a:cubicBezTo>
                  <a:cubicBezTo>
                    <a:pt x="34403" y="60346"/>
                    <a:pt x="35141" y="60126"/>
                    <a:pt x="35879" y="59897"/>
                  </a:cubicBezTo>
                  <a:cubicBezTo>
                    <a:pt x="36961" y="59558"/>
                    <a:pt x="38033" y="59200"/>
                    <a:pt x="39087" y="58797"/>
                  </a:cubicBezTo>
                  <a:cubicBezTo>
                    <a:pt x="40760" y="58155"/>
                    <a:pt x="42386" y="57390"/>
                    <a:pt x="43995" y="56597"/>
                  </a:cubicBezTo>
                  <a:cubicBezTo>
                    <a:pt x="45104" y="56056"/>
                    <a:pt x="46242" y="55511"/>
                    <a:pt x="47035" y="54489"/>
                  </a:cubicBezTo>
                  <a:cubicBezTo>
                    <a:pt x="47080" y="54428"/>
                    <a:pt x="47185" y="54383"/>
                    <a:pt x="47263" y="54383"/>
                  </a:cubicBezTo>
                  <a:cubicBezTo>
                    <a:pt x="47928" y="54378"/>
                    <a:pt x="48593" y="54377"/>
                    <a:pt x="49256" y="54377"/>
                  </a:cubicBezTo>
                  <a:cubicBezTo>
                    <a:pt x="49844" y="54377"/>
                    <a:pt x="50431" y="54378"/>
                    <a:pt x="51013" y="54378"/>
                  </a:cubicBezTo>
                  <a:cubicBezTo>
                    <a:pt x="50958" y="54846"/>
                    <a:pt x="50903" y="55377"/>
                    <a:pt x="50825" y="55909"/>
                  </a:cubicBezTo>
                  <a:cubicBezTo>
                    <a:pt x="50811" y="56000"/>
                    <a:pt x="50715" y="56088"/>
                    <a:pt x="50637" y="56156"/>
                  </a:cubicBezTo>
                  <a:cubicBezTo>
                    <a:pt x="49982" y="56715"/>
                    <a:pt x="49894" y="57050"/>
                    <a:pt x="50188" y="57838"/>
                  </a:cubicBezTo>
                  <a:cubicBezTo>
                    <a:pt x="49460" y="58581"/>
                    <a:pt x="48716" y="59291"/>
                    <a:pt x="48034" y="60052"/>
                  </a:cubicBezTo>
                  <a:cubicBezTo>
                    <a:pt x="46204" y="62077"/>
                    <a:pt x="44835" y="64416"/>
                    <a:pt x="43487" y="66772"/>
                  </a:cubicBezTo>
                  <a:cubicBezTo>
                    <a:pt x="42515" y="68467"/>
                    <a:pt x="41653" y="70200"/>
                    <a:pt x="41305" y="72138"/>
                  </a:cubicBezTo>
                  <a:cubicBezTo>
                    <a:pt x="41223" y="72601"/>
                    <a:pt x="41213" y="73087"/>
                    <a:pt x="41246" y="73560"/>
                  </a:cubicBezTo>
                  <a:cubicBezTo>
                    <a:pt x="41293" y="74278"/>
                    <a:pt x="41705" y="74728"/>
                    <a:pt x="42382" y="74728"/>
                  </a:cubicBezTo>
                  <a:cubicBezTo>
                    <a:pt x="42435" y="74728"/>
                    <a:pt x="42490" y="74725"/>
                    <a:pt x="42547" y="74719"/>
                  </a:cubicBezTo>
                  <a:cubicBezTo>
                    <a:pt x="43032" y="74673"/>
                    <a:pt x="43583" y="74536"/>
                    <a:pt x="43964" y="74248"/>
                  </a:cubicBezTo>
                  <a:cubicBezTo>
                    <a:pt x="45651" y="72973"/>
                    <a:pt x="47113" y="71465"/>
                    <a:pt x="48313" y="69713"/>
                  </a:cubicBezTo>
                  <a:cubicBezTo>
                    <a:pt x="49400" y="68129"/>
                    <a:pt x="50563" y="66593"/>
                    <a:pt x="51585" y="64970"/>
                  </a:cubicBezTo>
                  <a:cubicBezTo>
                    <a:pt x="52521" y="63485"/>
                    <a:pt x="53309" y="61908"/>
                    <a:pt x="54152" y="60369"/>
                  </a:cubicBezTo>
                  <a:cubicBezTo>
                    <a:pt x="54262" y="60162"/>
                    <a:pt x="54308" y="59923"/>
                    <a:pt x="54386" y="59700"/>
                  </a:cubicBezTo>
                  <a:cubicBezTo>
                    <a:pt x="54494" y="59729"/>
                    <a:pt x="54603" y="59743"/>
                    <a:pt x="54712" y="59743"/>
                  </a:cubicBezTo>
                  <a:cubicBezTo>
                    <a:pt x="55554" y="59743"/>
                    <a:pt x="56358" y="58910"/>
                    <a:pt x="56191" y="58200"/>
                  </a:cubicBezTo>
                  <a:cubicBezTo>
                    <a:pt x="56975" y="57655"/>
                    <a:pt x="57823" y="57238"/>
                    <a:pt x="58437" y="56597"/>
                  </a:cubicBezTo>
                  <a:cubicBezTo>
                    <a:pt x="60055" y="54918"/>
                    <a:pt x="60527" y="52893"/>
                    <a:pt x="60028" y="50601"/>
                  </a:cubicBezTo>
                  <a:cubicBezTo>
                    <a:pt x="59868" y="49882"/>
                    <a:pt x="59895" y="49111"/>
                    <a:pt x="59918" y="48369"/>
                  </a:cubicBezTo>
                  <a:cubicBezTo>
                    <a:pt x="59941" y="47649"/>
                    <a:pt x="59799" y="47352"/>
                    <a:pt x="59254" y="47352"/>
                  </a:cubicBezTo>
                  <a:cubicBezTo>
                    <a:pt x="59157" y="47352"/>
                    <a:pt x="59047" y="47361"/>
                    <a:pt x="58923" y="47379"/>
                  </a:cubicBezTo>
                  <a:cubicBezTo>
                    <a:pt x="58240" y="47475"/>
                    <a:pt x="57548" y="47590"/>
                    <a:pt x="56889" y="47791"/>
                  </a:cubicBezTo>
                  <a:cubicBezTo>
                    <a:pt x="56191" y="48006"/>
                    <a:pt x="55843" y="48671"/>
                    <a:pt x="55957" y="49450"/>
                  </a:cubicBezTo>
                  <a:cubicBezTo>
                    <a:pt x="56714" y="48313"/>
                    <a:pt x="57888" y="48309"/>
                    <a:pt x="58955" y="48162"/>
                  </a:cubicBezTo>
                  <a:cubicBezTo>
                    <a:pt x="59070" y="49698"/>
                    <a:pt x="59203" y="51206"/>
                    <a:pt x="59281" y="52714"/>
                  </a:cubicBezTo>
                  <a:cubicBezTo>
                    <a:pt x="59304" y="53103"/>
                    <a:pt x="59194" y="53516"/>
                    <a:pt x="59079" y="53892"/>
                  </a:cubicBezTo>
                  <a:cubicBezTo>
                    <a:pt x="59009" y="54117"/>
                    <a:pt x="58900" y="54228"/>
                    <a:pt x="58770" y="54228"/>
                  </a:cubicBezTo>
                  <a:cubicBezTo>
                    <a:pt x="58659" y="54228"/>
                    <a:pt x="58534" y="54148"/>
                    <a:pt x="58405" y="53993"/>
                  </a:cubicBezTo>
                  <a:cubicBezTo>
                    <a:pt x="58347" y="53921"/>
                    <a:pt x="58297" y="53845"/>
                    <a:pt x="58254" y="53764"/>
                  </a:cubicBezTo>
                  <a:cubicBezTo>
                    <a:pt x="57902" y="53067"/>
                    <a:pt x="57297" y="52796"/>
                    <a:pt x="56554" y="52741"/>
                  </a:cubicBezTo>
                  <a:cubicBezTo>
                    <a:pt x="55811" y="52686"/>
                    <a:pt x="55803" y="52411"/>
                    <a:pt x="55550" y="51751"/>
                  </a:cubicBezTo>
                  <a:cubicBezTo>
                    <a:pt x="55303" y="51096"/>
                    <a:pt x="55692" y="50624"/>
                    <a:pt x="55647" y="50051"/>
                  </a:cubicBezTo>
                  <a:cubicBezTo>
                    <a:pt x="55627" y="49803"/>
                    <a:pt x="55563" y="49561"/>
                    <a:pt x="55455" y="49336"/>
                  </a:cubicBezTo>
                  <a:cubicBezTo>
                    <a:pt x="55004" y="48378"/>
                    <a:pt x="53852" y="47767"/>
                    <a:pt x="52778" y="47767"/>
                  </a:cubicBezTo>
                  <a:cubicBezTo>
                    <a:pt x="52552" y="47767"/>
                    <a:pt x="52329" y="47794"/>
                    <a:pt x="52117" y="47851"/>
                  </a:cubicBezTo>
                  <a:cubicBezTo>
                    <a:pt x="51206" y="48094"/>
                    <a:pt x="50331" y="48460"/>
                    <a:pt x="49386" y="48791"/>
                  </a:cubicBezTo>
                  <a:cubicBezTo>
                    <a:pt x="49386" y="48557"/>
                    <a:pt x="49404" y="48277"/>
                    <a:pt x="49382" y="47998"/>
                  </a:cubicBezTo>
                  <a:cubicBezTo>
                    <a:pt x="49338" y="47536"/>
                    <a:pt x="49071" y="47258"/>
                    <a:pt x="48710" y="47258"/>
                  </a:cubicBezTo>
                  <a:cubicBezTo>
                    <a:pt x="48580" y="47258"/>
                    <a:pt x="48439" y="47294"/>
                    <a:pt x="48291" y="47370"/>
                  </a:cubicBezTo>
                  <a:cubicBezTo>
                    <a:pt x="47975" y="47535"/>
                    <a:pt x="47667" y="47778"/>
                    <a:pt x="47447" y="48057"/>
                  </a:cubicBezTo>
                  <a:cubicBezTo>
                    <a:pt x="46700" y="49002"/>
                    <a:pt x="45994" y="49983"/>
                    <a:pt x="45266" y="50950"/>
                  </a:cubicBezTo>
                  <a:cubicBezTo>
                    <a:pt x="45183" y="51060"/>
                    <a:pt x="45073" y="51171"/>
                    <a:pt x="44950" y="51230"/>
                  </a:cubicBezTo>
                  <a:cubicBezTo>
                    <a:pt x="42314" y="52532"/>
                    <a:pt x="39578" y="53554"/>
                    <a:pt x="36616" y="54140"/>
                  </a:cubicBezTo>
                  <a:cubicBezTo>
                    <a:pt x="36667" y="51193"/>
                    <a:pt x="36199" y="48264"/>
                    <a:pt x="36721" y="45203"/>
                  </a:cubicBezTo>
                  <a:cubicBezTo>
                    <a:pt x="41017" y="45028"/>
                    <a:pt x="45312" y="44762"/>
                    <a:pt x="49601" y="44707"/>
                  </a:cubicBezTo>
                  <a:cubicBezTo>
                    <a:pt x="50174" y="44701"/>
                    <a:pt x="50748" y="44698"/>
                    <a:pt x="51321" y="44698"/>
                  </a:cubicBezTo>
                  <a:cubicBezTo>
                    <a:pt x="55029" y="44698"/>
                    <a:pt x="58744" y="44821"/>
                    <a:pt x="62500" y="44877"/>
                  </a:cubicBezTo>
                  <a:cubicBezTo>
                    <a:pt x="62448" y="45684"/>
                    <a:pt x="62376" y="46499"/>
                    <a:pt x="62353" y="47315"/>
                  </a:cubicBezTo>
                  <a:cubicBezTo>
                    <a:pt x="62270" y="50048"/>
                    <a:pt x="62206" y="52774"/>
                    <a:pt x="62132" y="55506"/>
                  </a:cubicBezTo>
                  <a:cubicBezTo>
                    <a:pt x="62073" y="57890"/>
                    <a:pt x="61926" y="60273"/>
                    <a:pt x="61959" y="62652"/>
                  </a:cubicBezTo>
                  <a:cubicBezTo>
                    <a:pt x="62018" y="66498"/>
                    <a:pt x="62206" y="70343"/>
                    <a:pt x="62307" y="74188"/>
                  </a:cubicBezTo>
                  <a:cubicBezTo>
                    <a:pt x="62334" y="75289"/>
                    <a:pt x="62256" y="76384"/>
                    <a:pt x="62229" y="77484"/>
                  </a:cubicBezTo>
                  <a:cubicBezTo>
                    <a:pt x="62225" y="77630"/>
                    <a:pt x="62174" y="77796"/>
                    <a:pt x="62225" y="77920"/>
                  </a:cubicBezTo>
                  <a:cubicBezTo>
                    <a:pt x="62311" y="78126"/>
                    <a:pt x="62458" y="78310"/>
                    <a:pt x="62578" y="78502"/>
                  </a:cubicBezTo>
                  <a:cubicBezTo>
                    <a:pt x="62706" y="78328"/>
                    <a:pt x="62930" y="78158"/>
                    <a:pt x="62940" y="77975"/>
                  </a:cubicBezTo>
                  <a:cubicBezTo>
                    <a:pt x="63022" y="76407"/>
                    <a:pt x="63173" y="74826"/>
                    <a:pt x="63100" y="73263"/>
                  </a:cubicBezTo>
                  <a:cubicBezTo>
                    <a:pt x="62853" y="67951"/>
                    <a:pt x="62743" y="62638"/>
                    <a:pt x="62977" y="57322"/>
                  </a:cubicBezTo>
                  <a:cubicBezTo>
                    <a:pt x="63110" y="54301"/>
                    <a:pt x="63078" y="51276"/>
                    <a:pt x="63137" y="48251"/>
                  </a:cubicBezTo>
                  <a:cubicBezTo>
                    <a:pt x="63150" y="47540"/>
                    <a:pt x="63251" y="46825"/>
                    <a:pt x="63260" y="46114"/>
                  </a:cubicBezTo>
                  <a:cubicBezTo>
                    <a:pt x="63265" y="45500"/>
                    <a:pt x="63205" y="44886"/>
                    <a:pt x="63132" y="44282"/>
                  </a:cubicBezTo>
                  <a:cubicBezTo>
                    <a:pt x="63118" y="44185"/>
                    <a:pt x="62866" y="44048"/>
                    <a:pt x="62719" y="44042"/>
                  </a:cubicBezTo>
                  <a:cubicBezTo>
                    <a:pt x="59553" y="43942"/>
                    <a:pt x="56385" y="43790"/>
                    <a:pt x="53219" y="43781"/>
                  </a:cubicBezTo>
                  <a:cubicBezTo>
                    <a:pt x="53175" y="43781"/>
                    <a:pt x="53132" y="43781"/>
                    <a:pt x="53089" y="43781"/>
                  </a:cubicBezTo>
                  <a:cubicBezTo>
                    <a:pt x="50185" y="43781"/>
                    <a:pt x="47277" y="43925"/>
                    <a:pt x="44372" y="44011"/>
                  </a:cubicBezTo>
                  <a:cubicBezTo>
                    <a:pt x="42686" y="44057"/>
                    <a:pt x="40999" y="44075"/>
                    <a:pt x="39316" y="44185"/>
                  </a:cubicBezTo>
                  <a:cubicBezTo>
                    <a:pt x="38322" y="44249"/>
                    <a:pt x="37337" y="44455"/>
                    <a:pt x="36346" y="44611"/>
                  </a:cubicBezTo>
                  <a:cubicBezTo>
                    <a:pt x="36273" y="44620"/>
                    <a:pt x="36168" y="44703"/>
                    <a:pt x="36144" y="44772"/>
                  </a:cubicBezTo>
                  <a:cubicBezTo>
                    <a:pt x="35961" y="45386"/>
                    <a:pt x="35645" y="46009"/>
                    <a:pt x="35650" y="46628"/>
                  </a:cubicBezTo>
                  <a:cubicBezTo>
                    <a:pt x="35660" y="49025"/>
                    <a:pt x="35778" y="51422"/>
                    <a:pt x="35852" y="53824"/>
                  </a:cubicBezTo>
                  <a:cubicBezTo>
                    <a:pt x="35856" y="53984"/>
                    <a:pt x="35852" y="54145"/>
                    <a:pt x="35852" y="54447"/>
                  </a:cubicBezTo>
                  <a:cubicBezTo>
                    <a:pt x="33899" y="54676"/>
                    <a:pt x="31965" y="54905"/>
                    <a:pt x="29875" y="55149"/>
                  </a:cubicBezTo>
                  <a:cubicBezTo>
                    <a:pt x="29774" y="54057"/>
                    <a:pt x="29695" y="53077"/>
                    <a:pt x="29586" y="52096"/>
                  </a:cubicBezTo>
                  <a:cubicBezTo>
                    <a:pt x="29558" y="51876"/>
                    <a:pt x="29389" y="51674"/>
                    <a:pt x="29352" y="51455"/>
                  </a:cubicBezTo>
                  <a:cubicBezTo>
                    <a:pt x="29261" y="50895"/>
                    <a:pt x="29206" y="50332"/>
                    <a:pt x="29147" y="49768"/>
                  </a:cubicBezTo>
                  <a:cubicBezTo>
                    <a:pt x="29118" y="49461"/>
                    <a:pt x="29156" y="49135"/>
                    <a:pt x="29086" y="48838"/>
                  </a:cubicBezTo>
                  <a:cubicBezTo>
                    <a:pt x="29018" y="48521"/>
                    <a:pt x="29059" y="48319"/>
                    <a:pt x="29362" y="48169"/>
                  </a:cubicBezTo>
                  <a:cubicBezTo>
                    <a:pt x="29591" y="48049"/>
                    <a:pt x="29875" y="47907"/>
                    <a:pt x="29549" y="47632"/>
                  </a:cubicBezTo>
                  <a:cubicBezTo>
                    <a:pt x="30370" y="47191"/>
                    <a:pt x="31177" y="46834"/>
                    <a:pt x="31901" y="46353"/>
                  </a:cubicBezTo>
                  <a:cubicBezTo>
                    <a:pt x="33332" y="45390"/>
                    <a:pt x="34353" y="44038"/>
                    <a:pt x="35115" y="42526"/>
                  </a:cubicBezTo>
                  <a:cubicBezTo>
                    <a:pt x="35384" y="41989"/>
                    <a:pt x="35389" y="41274"/>
                    <a:pt x="35371" y="40647"/>
                  </a:cubicBezTo>
                  <a:cubicBezTo>
                    <a:pt x="35334" y="39611"/>
                    <a:pt x="35192" y="38575"/>
                    <a:pt x="35073" y="37539"/>
                  </a:cubicBezTo>
                  <a:cubicBezTo>
                    <a:pt x="35041" y="37260"/>
                    <a:pt x="35137" y="37140"/>
                    <a:pt x="35376" y="36989"/>
                  </a:cubicBezTo>
                  <a:cubicBezTo>
                    <a:pt x="39280" y="34514"/>
                    <a:pt x="43648" y="33840"/>
                    <a:pt x="48145" y="33716"/>
                  </a:cubicBezTo>
                  <a:cubicBezTo>
                    <a:pt x="49168" y="33688"/>
                    <a:pt x="50191" y="33674"/>
                    <a:pt x="51214" y="33674"/>
                  </a:cubicBezTo>
                  <a:close/>
                  <a:moveTo>
                    <a:pt x="80165" y="34055"/>
                  </a:moveTo>
                  <a:cubicBezTo>
                    <a:pt x="80165" y="34528"/>
                    <a:pt x="80170" y="34995"/>
                    <a:pt x="80165" y="35466"/>
                  </a:cubicBezTo>
                  <a:cubicBezTo>
                    <a:pt x="80138" y="38194"/>
                    <a:pt x="80024" y="40926"/>
                    <a:pt x="80097" y="43653"/>
                  </a:cubicBezTo>
                  <a:cubicBezTo>
                    <a:pt x="80249" y="49305"/>
                    <a:pt x="81133" y="54842"/>
                    <a:pt x="83031" y="60191"/>
                  </a:cubicBezTo>
                  <a:cubicBezTo>
                    <a:pt x="83104" y="60401"/>
                    <a:pt x="83151" y="60631"/>
                    <a:pt x="83274" y="60805"/>
                  </a:cubicBezTo>
                  <a:cubicBezTo>
                    <a:pt x="83429" y="61024"/>
                    <a:pt x="83650" y="61199"/>
                    <a:pt x="83837" y="61392"/>
                  </a:cubicBezTo>
                  <a:cubicBezTo>
                    <a:pt x="84030" y="61194"/>
                    <a:pt x="84291" y="61024"/>
                    <a:pt x="84401" y="60791"/>
                  </a:cubicBezTo>
                  <a:cubicBezTo>
                    <a:pt x="85415" y="58696"/>
                    <a:pt x="86399" y="56592"/>
                    <a:pt x="87394" y="54493"/>
                  </a:cubicBezTo>
                  <a:cubicBezTo>
                    <a:pt x="87439" y="54396"/>
                    <a:pt x="87508" y="54314"/>
                    <a:pt x="87614" y="54145"/>
                  </a:cubicBezTo>
                  <a:cubicBezTo>
                    <a:pt x="87898" y="54520"/>
                    <a:pt x="88186" y="54827"/>
                    <a:pt x="88394" y="55181"/>
                  </a:cubicBezTo>
                  <a:cubicBezTo>
                    <a:pt x="89567" y="57206"/>
                    <a:pt x="91240" y="58807"/>
                    <a:pt x="92843" y="60465"/>
                  </a:cubicBezTo>
                  <a:cubicBezTo>
                    <a:pt x="92953" y="60585"/>
                    <a:pt x="93091" y="60681"/>
                    <a:pt x="93224" y="60782"/>
                  </a:cubicBezTo>
                  <a:cubicBezTo>
                    <a:pt x="93474" y="60969"/>
                    <a:pt x="93705" y="61062"/>
                    <a:pt x="93897" y="61062"/>
                  </a:cubicBezTo>
                  <a:cubicBezTo>
                    <a:pt x="94234" y="61062"/>
                    <a:pt x="94455" y="60779"/>
                    <a:pt x="94467" y="60223"/>
                  </a:cubicBezTo>
                  <a:cubicBezTo>
                    <a:pt x="94494" y="59040"/>
                    <a:pt x="94411" y="57848"/>
                    <a:pt x="94324" y="56666"/>
                  </a:cubicBezTo>
                  <a:cubicBezTo>
                    <a:pt x="94136" y="54053"/>
                    <a:pt x="93857" y="51445"/>
                    <a:pt x="93728" y="48832"/>
                  </a:cubicBezTo>
                  <a:cubicBezTo>
                    <a:pt x="93632" y="46802"/>
                    <a:pt x="93659" y="44767"/>
                    <a:pt x="93728" y="42736"/>
                  </a:cubicBezTo>
                  <a:cubicBezTo>
                    <a:pt x="93796" y="40601"/>
                    <a:pt x="94265" y="38510"/>
                    <a:pt x="94957" y="36503"/>
                  </a:cubicBezTo>
                  <a:cubicBezTo>
                    <a:pt x="95227" y="35724"/>
                    <a:pt x="95914" y="35060"/>
                    <a:pt x="96506" y="34431"/>
                  </a:cubicBezTo>
                  <a:cubicBezTo>
                    <a:pt x="96702" y="34223"/>
                    <a:pt x="96960" y="34083"/>
                    <a:pt x="97260" y="34083"/>
                  </a:cubicBezTo>
                  <a:cubicBezTo>
                    <a:pt x="97437" y="34083"/>
                    <a:pt x="97629" y="34131"/>
                    <a:pt x="97831" y="34244"/>
                  </a:cubicBezTo>
                  <a:cubicBezTo>
                    <a:pt x="98247" y="34473"/>
                    <a:pt x="98784" y="34477"/>
                    <a:pt x="99265" y="34596"/>
                  </a:cubicBezTo>
                  <a:cubicBezTo>
                    <a:pt x="99563" y="34669"/>
                    <a:pt x="99856" y="34770"/>
                    <a:pt x="100200" y="34871"/>
                  </a:cubicBezTo>
                  <a:cubicBezTo>
                    <a:pt x="99916" y="36970"/>
                    <a:pt x="100401" y="38657"/>
                    <a:pt x="102656" y="39331"/>
                  </a:cubicBezTo>
                  <a:cubicBezTo>
                    <a:pt x="102976" y="39426"/>
                    <a:pt x="103326" y="39470"/>
                    <a:pt x="103687" y="39470"/>
                  </a:cubicBezTo>
                  <a:cubicBezTo>
                    <a:pt x="105019" y="39470"/>
                    <a:pt x="106510" y="38864"/>
                    <a:pt x="107213" y="37938"/>
                  </a:cubicBezTo>
                  <a:cubicBezTo>
                    <a:pt x="107547" y="38144"/>
                    <a:pt x="107873" y="38382"/>
                    <a:pt x="108226" y="38552"/>
                  </a:cubicBezTo>
                  <a:cubicBezTo>
                    <a:pt x="108588" y="38722"/>
                    <a:pt x="108977" y="38827"/>
                    <a:pt x="109450" y="38992"/>
                  </a:cubicBezTo>
                  <a:lnTo>
                    <a:pt x="109450" y="39610"/>
                  </a:lnTo>
                  <a:cubicBezTo>
                    <a:pt x="109450" y="46889"/>
                    <a:pt x="109486" y="54168"/>
                    <a:pt x="109440" y="61447"/>
                  </a:cubicBezTo>
                  <a:cubicBezTo>
                    <a:pt x="109404" y="67730"/>
                    <a:pt x="109253" y="74014"/>
                    <a:pt x="109187" y="80299"/>
                  </a:cubicBezTo>
                  <a:cubicBezTo>
                    <a:pt x="109151" y="83741"/>
                    <a:pt x="109197" y="87188"/>
                    <a:pt x="109206" y="90634"/>
                  </a:cubicBezTo>
                  <a:cubicBezTo>
                    <a:pt x="109206" y="90891"/>
                    <a:pt x="109247" y="91143"/>
                    <a:pt x="109269" y="91408"/>
                  </a:cubicBezTo>
                  <a:lnTo>
                    <a:pt x="109013" y="91408"/>
                  </a:lnTo>
                  <a:cubicBezTo>
                    <a:pt x="109004" y="91463"/>
                    <a:pt x="108972" y="91541"/>
                    <a:pt x="108995" y="91564"/>
                  </a:cubicBezTo>
                  <a:cubicBezTo>
                    <a:pt x="109503" y="92041"/>
                    <a:pt x="109357" y="92660"/>
                    <a:pt x="109353" y="93247"/>
                  </a:cubicBezTo>
                  <a:cubicBezTo>
                    <a:pt x="109340" y="97574"/>
                    <a:pt x="109330" y="101901"/>
                    <a:pt x="109320" y="106228"/>
                  </a:cubicBezTo>
                  <a:lnTo>
                    <a:pt x="109320" y="107125"/>
                  </a:lnTo>
                  <a:cubicBezTo>
                    <a:pt x="108930" y="106878"/>
                    <a:pt x="108587" y="106712"/>
                    <a:pt x="108307" y="106474"/>
                  </a:cubicBezTo>
                  <a:cubicBezTo>
                    <a:pt x="105383" y="103971"/>
                    <a:pt x="102009" y="102486"/>
                    <a:pt x="98223" y="101794"/>
                  </a:cubicBezTo>
                  <a:cubicBezTo>
                    <a:pt x="95881" y="101369"/>
                    <a:pt x="93580" y="100745"/>
                    <a:pt x="91183" y="100677"/>
                  </a:cubicBezTo>
                  <a:cubicBezTo>
                    <a:pt x="90981" y="100671"/>
                    <a:pt x="90781" y="100668"/>
                    <a:pt x="90580" y="100668"/>
                  </a:cubicBezTo>
                  <a:cubicBezTo>
                    <a:pt x="87958" y="100668"/>
                    <a:pt x="85414" y="101166"/>
                    <a:pt x="82909" y="101928"/>
                  </a:cubicBezTo>
                  <a:cubicBezTo>
                    <a:pt x="81842" y="102253"/>
                    <a:pt x="80723" y="102450"/>
                    <a:pt x="79710" y="102894"/>
                  </a:cubicBezTo>
                  <a:cubicBezTo>
                    <a:pt x="78552" y="103408"/>
                    <a:pt x="77475" y="104114"/>
                    <a:pt x="76379" y="104774"/>
                  </a:cubicBezTo>
                  <a:cubicBezTo>
                    <a:pt x="74362" y="105997"/>
                    <a:pt x="72410" y="107322"/>
                    <a:pt x="70622" y="109087"/>
                  </a:cubicBezTo>
                  <a:lnTo>
                    <a:pt x="70622" y="108382"/>
                  </a:lnTo>
                  <a:cubicBezTo>
                    <a:pt x="70645" y="102391"/>
                    <a:pt x="70691" y="96396"/>
                    <a:pt x="70677" y="90400"/>
                  </a:cubicBezTo>
                  <a:cubicBezTo>
                    <a:pt x="70673" y="87856"/>
                    <a:pt x="70554" y="85312"/>
                    <a:pt x="70472" y="82763"/>
                  </a:cubicBezTo>
                  <a:cubicBezTo>
                    <a:pt x="70379" y="79816"/>
                    <a:pt x="70201" y="76875"/>
                    <a:pt x="70192" y="73926"/>
                  </a:cubicBezTo>
                  <a:cubicBezTo>
                    <a:pt x="70187" y="71177"/>
                    <a:pt x="70375" y="68431"/>
                    <a:pt x="70444" y="65680"/>
                  </a:cubicBezTo>
                  <a:cubicBezTo>
                    <a:pt x="70526" y="62165"/>
                    <a:pt x="70581" y="58645"/>
                    <a:pt x="70627" y="55125"/>
                  </a:cubicBezTo>
                  <a:cubicBezTo>
                    <a:pt x="70671" y="52140"/>
                    <a:pt x="70701" y="49153"/>
                    <a:pt x="70714" y="46164"/>
                  </a:cubicBezTo>
                  <a:cubicBezTo>
                    <a:pt x="70728" y="43231"/>
                    <a:pt x="70714" y="40302"/>
                    <a:pt x="70710" y="37368"/>
                  </a:cubicBezTo>
                  <a:cubicBezTo>
                    <a:pt x="70710" y="36630"/>
                    <a:pt x="70829" y="36443"/>
                    <a:pt x="71511" y="36199"/>
                  </a:cubicBezTo>
                  <a:cubicBezTo>
                    <a:pt x="71906" y="36058"/>
                    <a:pt x="72304" y="35938"/>
                    <a:pt x="72689" y="35810"/>
                  </a:cubicBezTo>
                  <a:cubicBezTo>
                    <a:pt x="72841" y="36567"/>
                    <a:pt x="72923" y="37276"/>
                    <a:pt x="73135" y="37955"/>
                  </a:cubicBezTo>
                  <a:cubicBezTo>
                    <a:pt x="73442" y="38963"/>
                    <a:pt x="74110" y="39479"/>
                    <a:pt x="75020" y="39479"/>
                  </a:cubicBezTo>
                  <a:cubicBezTo>
                    <a:pt x="75264" y="39479"/>
                    <a:pt x="75526" y="39441"/>
                    <a:pt x="75802" y="39367"/>
                  </a:cubicBezTo>
                  <a:cubicBezTo>
                    <a:pt x="77695" y="38853"/>
                    <a:pt x="78722" y="37525"/>
                    <a:pt x="78745" y="35563"/>
                  </a:cubicBezTo>
                  <a:lnTo>
                    <a:pt x="78745" y="35508"/>
                  </a:lnTo>
                  <a:cubicBezTo>
                    <a:pt x="78758" y="34192"/>
                    <a:pt x="78758" y="34192"/>
                    <a:pt x="80165" y="34055"/>
                  </a:cubicBezTo>
                  <a:close/>
                  <a:moveTo>
                    <a:pt x="1669" y="102611"/>
                  </a:moveTo>
                  <a:cubicBezTo>
                    <a:pt x="2823" y="103024"/>
                    <a:pt x="4056" y="103459"/>
                    <a:pt x="5280" y="103908"/>
                  </a:cubicBezTo>
                  <a:cubicBezTo>
                    <a:pt x="5390" y="103945"/>
                    <a:pt x="5518" y="104036"/>
                    <a:pt x="5560" y="104137"/>
                  </a:cubicBezTo>
                  <a:cubicBezTo>
                    <a:pt x="6000" y="105205"/>
                    <a:pt x="6856" y="105939"/>
                    <a:pt x="7636" y="106727"/>
                  </a:cubicBezTo>
                  <a:cubicBezTo>
                    <a:pt x="8557" y="107662"/>
                    <a:pt x="9496" y="108579"/>
                    <a:pt x="10432" y="109505"/>
                  </a:cubicBezTo>
                  <a:cubicBezTo>
                    <a:pt x="10400" y="109564"/>
                    <a:pt x="10368" y="109619"/>
                    <a:pt x="10335" y="109678"/>
                  </a:cubicBezTo>
                  <a:cubicBezTo>
                    <a:pt x="9487" y="109367"/>
                    <a:pt x="8635" y="109065"/>
                    <a:pt x="7797" y="108739"/>
                  </a:cubicBezTo>
                  <a:cubicBezTo>
                    <a:pt x="6756" y="108336"/>
                    <a:pt x="5702" y="107959"/>
                    <a:pt x="4694" y="107483"/>
                  </a:cubicBezTo>
                  <a:cubicBezTo>
                    <a:pt x="3544" y="106938"/>
                    <a:pt x="2439" y="106301"/>
                    <a:pt x="1312" y="105700"/>
                  </a:cubicBezTo>
                  <a:cubicBezTo>
                    <a:pt x="977" y="105526"/>
                    <a:pt x="940" y="105279"/>
                    <a:pt x="1045" y="104921"/>
                  </a:cubicBezTo>
                  <a:cubicBezTo>
                    <a:pt x="1289" y="104124"/>
                    <a:pt x="1481" y="103312"/>
                    <a:pt x="1669" y="102611"/>
                  </a:cubicBezTo>
                  <a:close/>
                  <a:moveTo>
                    <a:pt x="107387" y="107114"/>
                  </a:moveTo>
                  <a:cubicBezTo>
                    <a:pt x="107413" y="107114"/>
                    <a:pt x="107439" y="107114"/>
                    <a:pt x="107465" y="107116"/>
                  </a:cubicBezTo>
                  <a:cubicBezTo>
                    <a:pt x="107749" y="107135"/>
                    <a:pt x="108024" y="107263"/>
                    <a:pt x="107974" y="107661"/>
                  </a:cubicBezTo>
                  <a:lnTo>
                    <a:pt x="107974" y="107662"/>
                  </a:lnTo>
                  <a:cubicBezTo>
                    <a:pt x="107955" y="107791"/>
                    <a:pt x="108016" y="107928"/>
                    <a:pt x="108043" y="108088"/>
                  </a:cubicBezTo>
                  <a:cubicBezTo>
                    <a:pt x="95836" y="108830"/>
                    <a:pt x="83535" y="108793"/>
                    <a:pt x="71265" y="109815"/>
                  </a:cubicBezTo>
                  <a:cubicBezTo>
                    <a:pt x="71801" y="109298"/>
                    <a:pt x="72126" y="108623"/>
                    <a:pt x="73052" y="108601"/>
                  </a:cubicBezTo>
                  <a:cubicBezTo>
                    <a:pt x="77539" y="108500"/>
                    <a:pt x="82026" y="108316"/>
                    <a:pt x="86514" y="108179"/>
                  </a:cubicBezTo>
                  <a:cubicBezTo>
                    <a:pt x="90437" y="108055"/>
                    <a:pt x="94356" y="108000"/>
                    <a:pt x="98275" y="107826"/>
                  </a:cubicBezTo>
                  <a:cubicBezTo>
                    <a:pt x="101020" y="107707"/>
                    <a:pt x="103757" y="107436"/>
                    <a:pt x="106493" y="107226"/>
                  </a:cubicBezTo>
                  <a:cubicBezTo>
                    <a:pt x="106793" y="107204"/>
                    <a:pt x="107091" y="107114"/>
                    <a:pt x="107387" y="107114"/>
                  </a:cubicBezTo>
                  <a:close/>
                  <a:moveTo>
                    <a:pt x="32839" y="107127"/>
                  </a:moveTo>
                  <a:cubicBezTo>
                    <a:pt x="32864" y="107127"/>
                    <a:pt x="32889" y="107128"/>
                    <a:pt x="32914" y="107130"/>
                  </a:cubicBezTo>
                  <a:cubicBezTo>
                    <a:pt x="34867" y="107291"/>
                    <a:pt x="36810" y="107538"/>
                    <a:pt x="38763" y="107630"/>
                  </a:cubicBezTo>
                  <a:cubicBezTo>
                    <a:pt x="42315" y="107795"/>
                    <a:pt x="45872" y="107868"/>
                    <a:pt x="49424" y="107984"/>
                  </a:cubicBezTo>
                  <a:cubicBezTo>
                    <a:pt x="55029" y="108163"/>
                    <a:pt x="60635" y="108345"/>
                    <a:pt x="66241" y="108529"/>
                  </a:cubicBezTo>
                  <a:cubicBezTo>
                    <a:pt x="66731" y="108542"/>
                    <a:pt x="67226" y="108560"/>
                    <a:pt x="67716" y="108624"/>
                  </a:cubicBezTo>
                  <a:cubicBezTo>
                    <a:pt x="67895" y="108647"/>
                    <a:pt x="68065" y="108794"/>
                    <a:pt x="68216" y="108918"/>
                  </a:cubicBezTo>
                  <a:cubicBezTo>
                    <a:pt x="68524" y="109170"/>
                    <a:pt x="68812" y="109440"/>
                    <a:pt x="69110" y="109707"/>
                  </a:cubicBezTo>
                  <a:cubicBezTo>
                    <a:pt x="69087" y="109775"/>
                    <a:pt x="69069" y="109839"/>
                    <a:pt x="69046" y="109907"/>
                  </a:cubicBezTo>
                  <a:cubicBezTo>
                    <a:pt x="56799" y="108794"/>
                    <a:pt x="44501" y="108830"/>
                    <a:pt x="32296" y="108089"/>
                  </a:cubicBezTo>
                  <a:cubicBezTo>
                    <a:pt x="32323" y="107933"/>
                    <a:pt x="32378" y="107795"/>
                    <a:pt x="32364" y="107667"/>
                  </a:cubicBezTo>
                  <a:cubicBezTo>
                    <a:pt x="32334" y="107285"/>
                    <a:pt x="32540" y="107127"/>
                    <a:pt x="32839" y="107127"/>
                  </a:cubicBezTo>
                  <a:close/>
                  <a:moveTo>
                    <a:pt x="23246" y="107045"/>
                  </a:moveTo>
                  <a:cubicBezTo>
                    <a:pt x="23635" y="107045"/>
                    <a:pt x="23973" y="107148"/>
                    <a:pt x="24384" y="107351"/>
                  </a:cubicBezTo>
                  <a:cubicBezTo>
                    <a:pt x="25296" y="107799"/>
                    <a:pt x="26360" y="107965"/>
                    <a:pt x="27378" y="108175"/>
                  </a:cubicBezTo>
                  <a:cubicBezTo>
                    <a:pt x="28683" y="108445"/>
                    <a:pt x="30003" y="108638"/>
                    <a:pt x="31320" y="108872"/>
                  </a:cubicBezTo>
                  <a:cubicBezTo>
                    <a:pt x="31493" y="108905"/>
                    <a:pt x="31663" y="108968"/>
                    <a:pt x="31833" y="109015"/>
                  </a:cubicBezTo>
                  <a:cubicBezTo>
                    <a:pt x="31833" y="109069"/>
                    <a:pt x="31827" y="109120"/>
                    <a:pt x="31827" y="109175"/>
                  </a:cubicBezTo>
                  <a:cubicBezTo>
                    <a:pt x="30508" y="109303"/>
                    <a:pt x="29187" y="109450"/>
                    <a:pt x="27862" y="109550"/>
                  </a:cubicBezTo>
                  <a:cubicBezTo>
                    <a:pt x="25910" y="109697"/>
                    <a:pt x="23958" y="109816"/>
                    <a:pt x="22004" y="109945"/>
                  </a:cubicBezTo>
                  <a:cubicBezTo>
                    <a:pt x="21923" y="109950"/>
                    <a:pt x="21841" y="109953"/>
                    <a:pt x="21759" y="109953"/>
                  </a:cubicBezTo>
                  <a:cubicBezTo>
                    <a:pt x="21639" y="109953"/>
                    <a:pt x="21519" y="109947"/>
                    <a:pt x="21400" y="109936"/>
                  </a:cubicBezTo>
                  <a:cubicBezTo>
                    <a:pt x="20198" y="109839"/>
                    <a:pt x="20039" y="109669"/>
                    <a:pt x="19993" y="108491"/>
                  </a:cubicBezTo>
                  <a:cubicBezTo>
                    <a:pt x="19974" y="108106"/>
                    <a:pt x="19928" y="107726"/>
                    <a:pt x="19901" y="107368"/>
                  </a:cubicBezTo>
                  <a:cubicBezTo>
                    <a:pt x="20910" y="107273"/>
                    <a:pt x="21905" y="107208"/>
                    <a:pt x="22889" y="107071"/>
                  </a:cubicBezTo>
                  <a:cubicBezTo>
                    <a:pt x="23015" y="107053"/>
                    <a:pt x="23132" y="107045"/>
                    <a:pt x="23246" y="107045"/>
                  </a:cubicBezTo>
                  <a:close/>
                  <a:moveTo>
                    <a:pt x="89434" y="1"/>
                  </a:moveTo>
                  <a:cubicBezTo>
                    <a:pt x="88119" y="1"/>
                    <a:pt x="86804" y="172"/>
                    <a:pt x="85497" y="457"/>
                  </a:cubicBezTo>
                  <a:cubicBezTo>
                    <a:pt x="83435" y="911"/>
                    <a:pt x="81588" y="1896"/>
                    <a:pt x="80025" y="3262"/>
                  </a:cubicBezTo>
                  <a:cubicBezTo>
                    <a:pt x="77879" y="5132"/>
                    <a:pt x="76756" y="7649"/>
                    <a:pt x="76220" y="10407"/>
                  </a:cubicBezTo>
                  <a:cubicBezTo>
                    <a:pt x="76028" y="11379"/>
                    <a:pt x="75968" y="12388"/>
                    <a:pt x="75936" y="13388"/>
                  </a:cubicBezTo>
                  <a:cubicBezTo>
                    <a:pt x="75900" y="14482"/>
                    <a:pt x="76169" y="15487"/>
                    <a:pt x="77091" y="16229"/>
                  </a:cubicBezTo>
                  <a:cubicBezTo>
                    <a:pt x="77636" y="16669"/>
                    <a:pt x="77604" y="16848"/>
                    <a:pt x="77137" y="17366"/>
                  </a:cubicBezTo>
                  <a:cubicBezTo>
                    <a:pt x="76339" y="18250"/>
                    <a:pt x="75385" y="18846"/>
                    <a:pt x="74213" y="19093"/>
                  </a:cubicBezTo>
                  <a:cubicBezTo>
                    <a:pt x="73241" y="19299"/>
                    <a:pt x="72398" y="19762"/>
                    <a:pt x="71668" y="20446"/>
                  </a:cubicBezTo>
                  <a:cubicBezTo>
                    <a:pt x="70885" y="21184"/>
                    <a:pt x="70734" y="21802"/>
                    <a:pt x="71150" y="22815"/>
                  </a:cubicBezTo>
                  <a:cubicBezTo>
                    <a:pt x="71388" y="23393"/>
                    <a:pt x="71665" y="23951"/>
                    <a:pt x="71897" y="24529"/>
                  </a:cubicBezTo>
                  <a:cubicBezTo>
                    <a:pt x="72265" y="25419"/>
                    <a:pt x="72576" y="26262"/>
                    <a:pt x="72122" y="27293"/>
                  </a:cubicBezTo>
                  <a:cubicBezTo>
                    <a:pt x="71645" y="28374"/>
                    <a:pt x="72489" y="29548"/>
                    <a:pt x="73708" y="29759"/>
                  </a:cubicBezTo>
                  <a:cubicBezTo>
                    <a:pt x="73910" y="29793"/>
                    <a:pt x="74107" y="29809"/>
                    <a:pt x="74300" y="29809"/>
                  </a:cubicBezTo>
                  <a:cubicBezTo>
                    <a:pt x="75209" y="29809"/>
                    <a:pt x="76031" y="29455"/>
                    <a:pt x="76847" y="29016"/>
                  </a:cubicBezTo>
                  <a:cubicBezTo>
                    <a:pt x="77297" y="28774"/>
                    <a:pt x="77838" y="28589"/>
                    <a:pt x="78332" y="28589"/>
                  </a:cubicBezTo>
                  <a:cubicBezTo>
                    <a:pt x="78919" y="28589"/>
                    <a:pt x="79460" y="28497"/>
                    <a:pt x="79978" y="28292"/>
                  </a:cubicBezTo>
                  <a:cubicBezTo>
                    <a:pt x="80152" y="28227"/>
                    <a:pt x="80318" y="28145"/>
                    <a:pt x="80487" y="28054"/>
                  </a:cubicBezTo>
                  <a:cubicBezTo>
                    <a:pt x="81179" y="27669"/>
                    <a:pt x="81440" y="27119"/>
                    <a:pt x="81243" y="26354"/>
                  </a:cubicBezTo>
                  <a:cubicBezTo>
                    <a:pt x="81156" y="26018"/>
                    <a:pt x="80991" y="25703"/>
                    <a:pt x="80872" y="25377"/>
                  </a:cubicBezTo>
                  <a:cubicBezTo>
                    <a:pt x="80734" y="24992"/>
                    <a:pt x="80606" y="24602"/>
                    <a:pt x="80514" y="24337"/>
                  </a:cubicBezTo>
                  <a:cubicBezTo>
                    <a:pt x="81004" y="24030"/>
                    <a:pt x="81518" y="23864"/>
                    <a:pt x="81747" y="23517"/>
                  </a:cubicBezTo>
                  <a:cubicBezTo>
                    <a:pt x="81976" y="23163"/>
                    <a:pt x="81921" y="22627"/>
                    <a:pt x="81982" y="22229"/>
                  </a:cubicBezTo>
                  <a:cubicBezTo>
                    <a:pt x="83237" y="22535"/>
                    <a:pt x="84544" y="22852"/>
                    <a:pt x="85937" y="23191"/>
                  </a:cubicBezTo>
                  <a:cubicBezTo>
                    <a:pt x="85817" y="24506"/>
                    <a:pt x="85689" y="25900"/>
                    <a:pt x="85565" y="27266"/>
                  </a:cubicBezTo>
                  <a:cubicBezTo>
                    <a:pt x="85217" y="27362"/>
                    <a:pt x="84919" y="27408"/>
                    <a:pt x="84653" y="27518"/>
                  </a:cubicBezTo>
                  <a:cubicBezTo>
                    <a:pt x="83226" y="28098"/>
                    <a:pt x="81803" y="28682"/>
                    <a:pt x="80381" y="29268"/>
                  </a:cubicBezTo>
                  <a:cubicBezTo>
                    <a:pt x="79298" y="29714"/>
                    <a:pt x="78218" y="30162"/>
                    <a:pt x="77141" y="30616"/>
                  </a:cubicBezTo>
                  <a:cubicBezTo>
                    <a:pt x="76811" y="30753"/>
                    <a:pt x="76454" y="30965"/>
                    <a:pt x="76252" y="31244"/>
                  </a:cubicBezTo>
                  <a:cubicBezTo>
                    <a:pt x="75972" y="31634"/>
                    <a:pt x="75619" y="31685"/>
                    <a:pt x="75215" y="31730"/>
                  </a:cubicBezTo>
                  <a:cubicBezTo>
                    <a:pt x="74514" y="31807"/>
                    <a:pt x="73974" y="32120"/>
                    <a:pt x="73675" y="32802"/>
                  </a:cubicBezTo>
                  <a:cubicBezTo>
                    <a:pt x="73387" y="33467"/>
                    <a:pt x="73212" y="34279"/>
                    <a:pt x="72718" y="34727"/>
                  </a:cubicBezTo>
                  <a:cubicBezTo>
                    <a:pt x="72213" y="35181"/>
                    <a:pt x="71370" y="35241"/>
                    <a:pt x="70692" y="35520"/>
                  </a:cubicBezTo>
                  <a:cubicBezTo>
                    <a:pt x="70516" y="35593"/>
                    <a:pt x="70354" y="35624"/>
                    <a:pt x="70192" y="35624"/>
                  </a:cubicBezTo>
                  <a:cubicBezTo>
                    <a:pt x="70016" y="35624"/>
                    <a:pt x="69840" y="35587"/>
                    <a:pt x="69647" y="35526"/>
                  </a:cubicBezTo>
                  <a:cubicBezTo>
                    <a:pt x="67501" y="34842"/>
                    <a:pt x="65379" y="34031"/>
                    <a:pt x="63180" y="33587"/>
                  </a:cubicBezTo>
                  <a:cubicBezTo>
                    <a:pt x="61058" y="33155"/>
                    <a:pt x="58862" y="33023"/>
                    <a:pt x="56685" y="32917"/>
                  </a:cubicBezTo>
                  <a:cubicBezTo>
                    <a:pt x="54644" y="32819"/>
                    <a:pt x="52602" y="32730"/>
                    <a:pt x="50561" y="32730"/>
                  </a:cubicBezTo>
                  <a:cubicBezTo>
                    <a:pt x="48045" y="32730"/>
                    <a:pt x="45531" y="32865"/>
                    <a:pt x="43026" y="33279"/>
                  </a:cubicBezTo>
                  <a:cubicBezTo>
                    <a:pt x="41289" y="33568"/>
                    <a:pt x="39583" y="33981"/>
                    <a:pt x="37988" y="34746"/>
                  </a:cubicBezTo>
                  <a:cubicBezTo>
                    <a:pt x="36985" y="35227"/>
                    <a:pt x="36000" y="35745"/>
                    <a:pt x="35083" y="36208"/>
                  </a:cubicBezTo>
                  <a:cubicBezTo>
                    <a:pt x="34431" y="34733"/>
                    <a:pt x="33827" y="33243"/>
                    <a:pt x="33125" y="31799"/>
                  </a:cubicBezTo>
                  <a:cubicBezTo>
                    <a:pt x="32851" y="31226"/>
                    <a:pt x="32392" y="30736"/>
                    <a:pt x="31974" y="30241"/>
                  </a:cubicBezTo>
                  <a:cubicBezTo>
                    <a:pt x="31879" y="30130"/>
                    <a:pt x="31644" y="30135"/>
                    <a:pt x="31467" y="30094"/>
                  </a:cubicBezTo>
                  <a:lnTo>
                    <a:pt x="31467" y="30094"/>
                  </a:lnTo>
                  <a:cubicBezTo>
                    <a:pt x="31549" y="30296"/>
                    <a:pt x="31604" y="30511"/>
                    <a:pt x="31728" y="30685"/>
                  </a:cubicBezTo>
                  <a:cubicBezTo>
                    <a:pt x="31970" y="31024"/>
                    <a:pt x="32346" y="31300"/>
                    <a:pt x="32502" y="31670"/>
                  </a:cubicBezTo>
                  <a:cubicBezTo>
                    <a:pt x="33075" y="33037"/>
                    <a:pt x="33716" y="34394"/>
                    <a:pt x="34069" y="35823"/>
                  </a:cubicBezTo>
                  <a:cubicBezTo>
                    <a:pt x="34670" y="38239"/>
                    <a:pt x="35096" y="40663"/>
                    <a:pt x="33621" y="43033"/>
                  </a:cubicBezTo>
                  <a:cubicBezTo>
                    <a:pt x="33093" y="43881"/>
                    <a:pt x="32653" y="44752"/>
                    <a:pt x="31814" y="45311"/>
                  </a:cubicBezTo>
                  <a:cubicBezTo>
                    <a:pt x="29840" y="46640"/>
                    <a:pt x="27736" y="47695"/>
                    <a:pt x="25357" y="48107"/>
                  </a:cubicBezTo>
                  <a:cubicBezTo>
                    <a:pt x="24638" y="48231"/>
                    <a:pt x="23923" y="48391"/>
                    <a:pt x="23208" y="48551"/>
                  </a:cubicBezTo>
                  <a:cubicBezTo>
                    <a:pt x="22955" y="48606"/>
                    <a:pt x="22644" y="48685"/>
                    <a:pt x="22836" y="49047"/>
                  </a:cubicBezTo>
                  <a:cubicBezTo>
                    <a:pt x="23281" y="49876"/>
                    <a:pt x="24794" y="52375"/>
                    <a:pt x="24661" y="52425"/>
                  </a:cubicBezTo>
                  <a:cubicBezTo>
                    <a:pt x="24716" y="52567"/>
                    <a:pt x="24756" y="52668"/>
                    <a:pt x="24771" y="52704"/>
                  </a:cubicBezTo>
                  <a:cubicBezTo>
                    <a:pt x="23779" y="52603"/>
                    <a:pt x="22798" y="52508"/>
                    <a:pt x="21822" y="52402"/>
                  </a:cubicBezTo>
                  <a:cubicBezTo>
                    <a:pt x="21660" y="52382"/>
                    <a:pt x="21502" y="52331"/>
                    <a:pt x="21359" y="52251"/>
                  </a:cubicBezTo>
                  <a:cubicBezTo>
                    <a:pt x="20754" y="51940"/>
                    <a:pt x="20167" y="51591"/>
                    <a:pt x="19558" y="51289"/>
                  </a:cubicBezTo>
                  <a:cubicBezTo>
                    <a:pt x="18816" y="50926"/>
                    <a:pt x="17995" y="51014"/>
                    <a:pt x="17211" y="50899"/>
                  </a:cubicBezTo>
                  <a:cubicBezTo>
                    <a:pt x="17183" y="50894"/>
                    <a:pt x="17153" y="50891"/>
                    <a:pt x="17125" y="50890"/>
                  </a:cubicBezTo>
                  <a:cubicBezTo>
                    <a:pt x="17026" y="50878"/>
                    <a:pt x="16931" y="50873"/>
                    <a:pt x="16839" y="50873"/>
                  </a:cubicBezTo>
                  <a:cubicBezTo>
                    <a:pt x="16241" y="50873"/>
                    <a:pt x="15776" y="51111"/>
                    <a:pt x="15387" y="51504"/>
                  </a:cubicBezTo>
                  <a:cubicBezTo>
                    <a:pt x="14397" y="52512"/>
                    <a:pt x="13714" y="53723"/>
                    <a:pt x="13444" y="55129"/>
                  </a:cubicBezTo>
                  <a:cubicBezTo>
                    <a:pt x="13173" y="56513"/>
                    <a:pt x="13141" y="57861"/>
                    <a:pt x="14154" y="59026"/>
                  </a:cubicBezTo>
                  <a:cubicBezTo>
                    <a:pt x="14232" y="59117"/>
                    <a:pt x="14227" y="59338"/>
                    <a:pt x="14186" y="59475"/>
                  </a:cubicBezTo>
                  <a:cubicBezTo>
                    <a:pt x="13966" y="60286"/>
                    <a:pt x="13806" y="61130"/>
                    <a:pt x="13476" y="61895"/>
                  </a:cubicBezTo>
                  <a:cubicBezTo>
                    <a:pt x="12197" y="64870"/>
                    <a:pt x="11389" y="67991"/>
                    <a:pt x="10432" y="71067"/>
                  </a:cubicBezTo>
                  <a:cubicBezTo>
                    <a:pt x="10239" y="71690"/>
                    <a:pt x="10299" y="72245"/>
                    <a:pt x="10712" y="72699"/>
                  </a:cubicBezTo>
                  <a:cubicBezTo>
                    <a:pt x="10981" y="73001"/>
                    <a:pt x="10913" y="73217"/>
                    <a:pt x="10798" y="73519"/>
                  </a:cubicBezTo>
                  <a:cubicBezTo>
                    <a:pt x="9611" y="76595"/>
                    <a:pt x="8415" y="79666"/>
                    <a:pt x="7260" y="82755"/>
                  </a:cubicBezTo>
                  <a:cubicBezTo>
                    <a:pt x="5931" y="86320"/>
                    <a:pt x="4647" y="89909"/>
                    <a:pt x="3332" y="93485"/>
                  </a:cubicBezTo>
                  <a:cubicBezTo>
                    <a:pt x="2585" y="95529"/>
                    <a:pt x="1801" y="97565"/>
                    <a:pt x="1063" y="99614"/>
                  </a:cubicBezTo>
                  <a:cubicBezTo>
                    <a:pt x="728" y="100539"/>
                    <a:pt x="376" y="101506"/>
                    <a:pt x="1315" y="102216"/>
                  </a:cubicBezTo>
                  <a:cubicBezTo>
                    <a:pt x="1178" y="102427"/>
                    <a:pt x="1035" y="102570"/>
                    <a:pt x="976" y="102740"/>
                  </a:cubicBezTo>
                  <a:cubicBezTo>
                    <a:pt x="738" y="103371"/>
                    <a:pt x="518" y="104013"/>
                    <a:pt x="307" y="104660"/>
                  </a:cubicBezTo>
                  <a:cubicBezTo>
                    <a:pt x="0" y="105590"/>
                    <a:pt x="105" y="105828"/>
                    <a:pt x="884" y="106424"/>
                  </a:cubicBezTo>
                  <a:cubicBezTo>
                    <a:pt x="2219" y="107437"/>
                    <a:pt x="3736" y="108066"/>
                    <a:pt x="5293" y="108615"/>
                  </a:cubicBezTo>
                  <a:cubicBezTo>
                    <a:pt x="7016" y="109225"/>
                    <a:pt x="8722" y="109881"/>
                    <a:pt x="10449" y="110485"/>
                  </a:cubicBezTo>
                  <a:cubicBezTo>
                    <a:pt x="10672" y="110563"/>
                    <a:pt x="10933" y="110675"/>
                    <a:pt x="11171" y="110675"/>
                  </a:cubicBezTo>
                  <a:cubicBezTo>
                    <a:pt x="11356" y="110675"/>
                    <a:pt x="11527" y="110607"/>
                    <a:pt x="11655" y="110403"/>
                  </a:cubicBezTo>
                  <a:cubicBezTo>
                    <a:pt x="11989" y="109876"/>
                    <a:pt x="11536" y="109454"/>
                    <a:pt x="11211" y="109111"/>
                  </a:cubicBezTo>
                  <a:cubicBezTo>
                    <a:pt x="10239" y="108092"/>
                    <a:pt x="9221" y="107116"/>
                    <a:pt x="8232" y="106108"/>
                  </a:cubicBezTo>
                  <a:cubicBezTo>
                    <a:pt x="7700" y="105572"/>
                    <a:pt x="7195" y="105008"/>
                    <a:pt x="6600" y="104375"/>
                  </a:cubicBezTo>
                  <a:lnTo>
                    <a:pt x="6600" y="104375"/>
                  </a:lnTo>
                  <a:cubicBezTo>
                    <a:pt x="7173" y="104449"/>
                    <a:pt x="7586" y="104545"/>
                    <a:pt x="7998" y="104545"/>
                  </a:cubicBezTo>
                  <a:cubicBezTo>
                    <a:pt x="8516" y="104541"/>
                    <a:pt x="8635" y="104302"/>
                    <a:pt x="8480" y="103880"/>
                  </a:cubicBezTo>
                  <a:cubicBezTo>
                    <a:pt x="8772" y="103532"/>
                    <a:pt x="9094" y="103243"/>
                    <a:pt x="9296" y="102890"/>
                  </a:cubicBezTo>
                  <a:cubicBezTo>
                    <a:pt x="9882" y="101873"/>
                    <a:pt x="10459" y="100851"/>
                    <a:pt x="10959" y="99791"/>
                  </a:cubicBezTo>
                  <a:cubicBezTo>
                    <a:pt x="12188" y="97193"/>
                    <a:pt x="13370" y="94576"/>
                    <a:pt x="14567" y="91963"/>
                  </a:cubicBezTo>
                  <a:cubicBezTo>
                    <a:pt x="15520" y="89883"/>
                    <a:pt x="16450" y="87792"/>
                    <a:pt x="17431" y="85725"/>
                  </a:cubicBezTo>
                  <a:cubicBezTo>
                    <a:pt x="17994" y="84547"/>
                    <a:pt x="18632" y="83402"/>
                    <a:pt x="19237" y="82241"/>
                  </a:cubicBezTo>
                  <a:cubicBezTo>
                    <a:pt x="19279" y="82260"/>
                    <a:pt x="19325" y="82274"/>
                    <a:pt x="19365" y="82287"/>
                  </a:cubicBezTo>
                  <a:cubicBezTo>
                    <a:pt x="19278" y="83722"/>
                    <a:pt x="19164" y="85161"/>
                    <a:pt x="19100" y="86596"/>
                  </a:cubicBezTo>
                  <a:cubicBezTo>
                    <a:pt x="18911" y="90570"/>
                    <a:pt x="18696" y="94540"/>
                    <a:pt x="18581" y="98514"/>
                  </a:cubicBezTo>
                  <a:cubicBezTo>
                    <a:pt x="18503" y="101149"/>
                    <a:pt x="18577" y="103789"/>
                    <a:pt x="18568" y="106429"/>
                  </a:cubicBezTo>
                  <a:cubicBezTo>
                    <a:pt x="18568" y="107126"/>
                    <a:pt x="18642" y="107250"/>
                    <a:pt x="19237" y="107328"/>
                  </a:cubicBezTo>
                  <a:cubicBezTo>
                    <a:pt x="19237" y="107978"/>
                    <a:pt x="19228" y="108615"/>
                    <a:pt x="19241" y="109253"/>
                  </a:cubicBezTo>
                  <a:cubicBezTo>
                    <a:pt x="19251" y="109867"/>
                    <a:pt x="19535" y="110334"/>
                    <a:pt x="20140" y="110485"/>
                  </a:cubicBezTo>
                  <a:cubicBezTo>
                    <a:pt x="20714" y="110631"/>
                    <a:pt x="21317" y="110780"/>
                    <a:pt x="21902" y="110780"/>
                  </a:cubicBezTo>
                  <a:cubicBezTo>
                    <a:pt x="21943" y="110780"/>
                    <a:pt x="21984" y="110780"/>
                    <a:pt x="22024" y="110778"/>
                  </a:cubicBezTo>
                  <a:cubicBezTo>
                    <a:pt x="23688" y="110733"/>
                    <a:pt x="25352" y="110614"/>
                    <a:pt x="27016" y="110471"/>
                  </a:cubicBezTo>
                  <a:cubicBezTo>
                    <a:pt x="28694" y="110330"/>
                    <a:pt x="30366" y="110137"/>
                    <a:pt x="32039" y="109949"/>
                  </a:cubicBezTo>
                  <a:cubicBezTo>
                    <a:pt x="32643" y="109880"/>
                    <a:pt x="33190" y="109697"/>
                    <a:pt x="33268" y="109005"/>
                  </a:cubicBezTo>
                  <a:cubicBezTo>
                    <a:pt x="35417" y="109106"/>
                    <a:pt x="37521" y="109215"/>
                    <a:pt x="39625" y="109307"/>
                  </a:cubicBezTo>
                  <a:cubicBezTo>
                    <a:pt x="45538" y="109560"/>
                    <a:pt x="51451" y="109789"/>
                    <a:pt x="57362" y="110064"/>
                  </a:cubicBezTo>
                  <a:cubicBezTo>
                    <a:pt x="60017" y="110183"/>
                    <a:pt x="62661" y="110444"/>
                    <a:pt x="65314" y="110550"/>
                  </a:cubicBezTo>
                  <a:cubicBezTo>
                    <a:pt x="67272" y="110626"/>
                    <a:pt x="69234" y="110706"/>
                    <a:pt x="71194" y="110706"/>
                  </a:cubicBezTo>
                  <a:cubicBezTo>
                    <a:pt x="71961" y="110706"/>
                    <a:pt x="72727" y="110694"/>
                    <a:pt x="73492" y="110664"/>
                  </a:cubicBezTo>
                  <a:cubicBezTo>
                    <a:pt x="77992" y="110485"/>
                    <a:pt x="82485" y="110096"/>
                    <a:pt x="86985" y="109867"/>
                  </a:cubicBezTo>
                  <a:cubicBezTo>
                    <a:pt x="91615" y="109633"/>
                    <a:pt x="96249" y="109486"/>
                    <a:pt x="100879" y="109293"/>
                  </a:cubicBezTo>
                  <a:cubicBezTo>
                    <a:pt x="102946" y="109211"/>
                    <a:pt x="109711" y="108748"/>
                    <a:pt x="110320" y="108624"/>
                  </a:cubicBezTo>
                  <a:lnTo>
                    <a:pt x="110320" y="107744"/>
                  </a:lnTo>
                  <a:cubicBezTo>
                    <a:pt x="110312" y="107746"/>
                    <a:pt x="110305" y="107747"/>
                    <a:pt x="110299" y="107747"/>
                  </a:cubicBezTo>
                  <a:cubicBezTo>
                    <a:pt x="110136" y="107747"/>
                    <a:pt x="110238" y="107330"/>
                    <a:pt x="110238" y="106956"/>
                  </a:cubicBezTo>
                  <a:cubicBezTo>
                    <a:pt x="110237" y="104828"/>
                    <a:pt x="110233" y="102702"/>
                    <a:pt x="110229" y="100580"/>
                  </a:cubicBezTo>
                  <a:cubicBezTo>
                    <a:pt x="110210" y="94237"/>
                    <a:pt x="110183" y="87893"/>
                    <a:pt x="110178" y="81549"/>
                  </a:cubicBezTo>
                  <a:cubicBezTo>
                    <a:pt x="110174" y="77663"/>
                    <a:pt x="110210" y="73780"/>
                    <a:pt x="110233" y="69893"/>
                  </a:cubicBezTo>
                  <a:cubicBezTo>
                    <a:pt x="110238" y="69495"/>
                    <a:pt x="110288" y="69092"/>
                    <a:pt x="110320" y="68693"/>
                  </a:cubicBezTo>
                  <a:lnTo>
                    <a:pt x="110320" y="61542"/>
                  </a:lnTo>
                  <a:cubicBezTo>
                    <a:pt x="110279" y="61340"/>
                    <a:pt x="110210" y="61139"/>
                    <a:pt x="110210" y="60937"/>
                  </a:cubicBezTo>
                  <a:cubicBezTo>
                    <a:pt x="110200" y="53732"/>
                    <a:pt x="110201" y="46526"/>
                    <a:pt x="110216" y="39321"/>
                  </a:cubicBezTo>
                  <a:cubicBezTo>
                    <a:pt x="110220" y="38761"/>
                    <a:pt x="110087" y="38496"/>
                    <a:pt x="109509" y="38313"/>
                  </a:cubicBezTo>
                  <a:cubicBezTo>
                    <a:pt x="108396" y="37960"/>
                    <a:pt x="107208" y="37593"/>
                    <a:pt x="107236" y="36048"/>
                  </a:cubicBezTo>
                  <a:cubicBezTo>
                    <a:pt x="107232" y="35936"/>
                    <a:pt x="107196" y="35827"/>
                    <a:pt x="107130" y="35736"/>
                  </a:cubicBezTo>
                  <a:cubicBezTo>
                    <a:pt x="106503" y="34842"/>
                    <a:pt x="105921" y="33912"/>
                    <a:pt x="105215" y="33083"/>
                  </a:cubicBezTo>
                  <a:cubicBezTo>
                    <a:pt x="104789" y="32579"/>
                    <a:pt x="104078" y="32299"/>
                    <a:pt x="104156" y="31470"/>
                  </a:cubicBezTo>
                  <a:cubicBezTo>
                    <a:pt x="104160" y="31424"/>
                    <a:pt x="104110" y="31373"/>
                    <a:pt x="104092" y="31323"/>
                  </a:cubicBezTo>
                  <a:cubicBezTo>
                    <a:pt x="103400" y="29411"/>
                    <a:pt x="101855" y="28321"/>
                    <a:pt x="100091" y="27743"/>
                  </a:cubicBezTo>
                  <a:cubicBezTo>
                    <a:pt x="97927" y="27042"/>
                    <a:pt x="95649" y="26684"/>
                    <a:pt x="93436" y="26184"/>
                  </a:cubicBezTo>
                  <a:cubicBezTo>
                    <a:pt x="93203" y="24912"/>
                    <a:pt x="92958" y="23586"/>
                    <a:pt x="92702" y="22206"/>
                  </a:cubicBezTo>
                  <a:lnTo>
                    <a:pt x="92702" y="22206"/>
                  </a:lnTo>
                  <a:cubicBezTo>
                    <a:pt x="92766" y="22208"/>
                    <a:pt x="92830" y="22209"/>
                    <a:pt x="92893" y="22209"/>
                  </a:cubicBezTo>
                  <a:cubicBezTo>
                    <a:pt x="94807" y="22209"/>
                    <a:pt x="96418" y="21415"/>
                    <a:pt x="97900" y="20222"/>
                  </a:cubicBezTo>
                  <a:cubicBezTo>
                    <a:pt x="98110" y="20740"/>
                    <a:pt x="98263" y="21171"/>
                    <a:pt x="98455" y="21583"/>
                  </a:cubicBezTo>
                  <a:cubicBezTo>
                    <a:pt x="99018" y="22797"/>
                    <a:pt x="99929" y="23431"/>
                    <a:pt x="101172" y="23431"/>
                  </a:cubicBezTo>
                  <a:cubicBezTo>
                    <a:pt x="101323" y="23431"/>
                    <a:pt x="101479" y="23421"/>
                    <a:pt x="101640" y="23403"/>
                  </a:cubicBezTo>
                  <a:cubicBezTo>
                    <a:pt x="101946" y="23366"/>
                    <a:pt x="102242" y="23342"/>
                    <a:pt x="102527" y="23342"/>
                  </a:cubicBezTo>
                  <a:cubicBezTo>
                    <a:pt x="103506" y="23342"/>
                    <a:pt x="104346" y="23630"/>
                    <a:pt x="104936" y="24713"/>
                  </a:cubicBezTo>
                  <a:cubicBezTo>
                    <a:pt x="105263" y="25316"/>
                    <a:pt x="105908" y="25640"/>
                    <a:pt x="106634" y="25640"/>
                  </a:cubicBezTo>
                  <a:cubicBezTo>
                    <a:pt x="106659" y="25640"/>
                    <a:pt x="106684" y="25640"/>
                    <a:pt x="106709" y="25639"/>
                  </a:cubicBezTo>
                  <a:cubicBezTo>
                    <a:pt x="108011" y="25597"/>
                    <a:pt x="108960" y="24915"/>
                    <a:pt x="109656" y="23879"/>
                  </a:cubicBezTo>
                  <a:cubicBezTo>
                    <a:pt x="110079" y="23247"/>
                    <a:pt x="110110" y="22540"/>
                    <a:pt x="109785" y="21830"/>
                  </a:cubicBezTo>
                  <a:cubicBezTo>
                    <a:pt x="109377" y="20941"/>
                    <a:pt x="108832" y="20161"/>
                    <a:pt x="107878" y="19804"/>
                  </a:cubicBezTo>
                  <a:cubicBezTo>
                    <a:pt x="107071" y="19501"/>
                    <a:pt x="106760" y="18943"/>
                    <a:pt x="106659" y="18108"/>
                  </a:cubicBezTo>
                  <a:cubicBezTo>
                    <a:pt x="106462" y="16453"/>
                    <a:pt x="105472" y="15504"/>
                    <a:pt x="103808" y="15353"/>
                  </a:cubicBezTo>
                  <a:cubicBezTo>
                    <a:pt x="103462" y="15321"/>
                    <a:pt x="103114" y="15311"/>
                    <a:pt x="102764" y="15311"/>
                  </a:cubicBezTo>
                  <a:cubicBezTo>
                    <a:pt x="102214" y="15311"/>
                    <a:pt x="101661" y="15335"/>
                    <a:pt x="101109" y="15335"/>
                  </a:cubicBezTo>
                  <a:cubicBezTo>
                    <a:pt x="101109" y="15312"/>
                    <a:pt x="101099" y="15275"/>
                    <a:pt x="101113" y="15243"/>
                  </a:cubicBezTo>
                  <a:cubicBezTo>
                    <a:pt x="101727" y="13809"/>
                    <a:pt x="101718" y="12411"/>
                    <a:pt x="100842" y="11068"/>
                  </a:cubicBezTo>
                  <a:cubicBezTo>
                    <a:pt x="100783" y="10976"/>
                    <a:pt x="100779" y="10830"/>
                    <a:pt x="100796" y="10715"/>
                  </a:cubicBezTo>
                  <a:cubicBezTo>
                    <a:pt x="101149" y="8070"/>
                    <a:pt x="100114" y="5820"/>
                    <a:pt x="98547" y="3858"/>
                  </a:cubicBezTo>
                  <a:cubicBezTo>
                    <a:pt x="97043" y="1974"/>
                    <a:pt x="94921" y="907"/>
                    <a:pt x="92583" y="356"/>
                  </a:cubicBezTo>
                  <a:cubicBezTo>
                    <a:pt x="91535" y="110"/>
                    <a:pt x="90485" y="1"/>
                    <a:pt x="89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840950" y="636525"/>
              <a:ext cx="223925" cy="170950"/>
            </a:xfrm>
            <a:custGeom>
              <a:avLst/>
              <a:gdLst/>
              <a:ahLst/>
              <a:cxnLst/>
              <a:rect l="l" t="t" r="r" b="b"/>
              <a:pathLst>
                <a:path w="8957" h="6838" extrusionOk="0">
                  <a:moveTo>
                    <a:pt x="997" y="1"/>
                  </a:moveTo>
                  <a:cubicBezTo>
                    <a:pt x="528" y="1"/>
                    <a:pt x="205" y="269"/>
                    <a:pt x="0" y="805"/>
                  </a:cubicBezTo>
                  <a:cubicBezTo>
                    <a:pt x="472" y="861"/>
                    <a:pt x="962" y="878"/>
                    <a:pt x="1439" y="979"/>
                  </a:cubicBezTo>
                  <a:cubicBezTo>
                    <a:pt x="1921" y="1084"/>
                    <a:pt x="2375" y="1309"/>
                    <a:pt x="2855" y="1410"/>
                  </a:cubicBezTo>
                  <a:cubicBezTo>
                    <a:pt x="3882" y="1625"/>
                    <a:pt x="4487" y="2253"/>
                    <a:pt x="4942" y="3179"/>
                  </a:cubicBezTo>
                  <a:cubicBezTo>
                    <a:pt x="5184" y="3679"/>
                    <a:pt x="5652" y="4078"/>
                    <a:pt x="6050" y="4495"/>
                  </a:cubicBezTo>
                  <a:cubicBezTo>
                    <a:pt x="6912" y="5403"/>
                    <a:pt x="8444" y="5466"/>
                    <a:pt x="8957" y="6837"/>
                  </a:cubicBezTo>
                  <a:cubicBezTo>
                    <a:pt x="8892" y="5865"/>
                    <a:pt x="8393" y="5068"/>
                    <a:pt x="7476" y="4687"/>
                  </a:cubicBezTo>
                  <a:cubicBezTo>
                    <a:pt x="6362" y="4225"/>
                    <a:pt x="5849" y="3450"/>
                    <a:pt x="5733" y="2267"/>
                  </a:cubicBezTo>
                  <a:cubicBezTo>
                    <a:pt x="5619" y="1089"/>
                    <a:pt x="4978" y="479"/>
                    <a:pt x="3791" y="291"/>
                  </a:cubicBezTo>
                  <a:cubicBezTo>
                    <a:pt x="3249" y="209"/>
                    <a:pt x="2700" y="214"/>
                    <a:pt x="2149" y="172"/>
                  </a:cubicBezTo>
                  <a:cubicBezTo>
                    <a:pt x="1953" y="154"/>
                    <a:pt x="1742" y="163"/>
                    <a:pt x="1558" y="104"/>
                  </a:cubicBezTo>
                  <a:cubicBezTo>
                    <a:pt x="1351" y="35"/>
                    <a:pt x="1165" y="1"/>
                    <a:pt x="99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3818275" y="670325"/>
              <a:ext cx="235800" cy="185550"/>
            </a:xfrm>
            <a:custGeom>
              <a:avLst/>
              <a:gdLst/>
              <a:ahLst/>
              <a:cxnLst/>
              <a:rect l="l" t="t" r="r" b="b"/>
              <a:pathLst>
                <a:path w="9432" h="7422" extrusionOk="0">
                  <a:moveTo>
                    <a:pt x="1196" y="1"/>
                  </a:moveTo>
                  <a:cubicBezTo>
                    <a:pt x="953" y="1"/>
                    <a:pt x="726" y="81"/>
                    <a:pt x="568" y="347"/>
                  </a:cubicBezTo>
                  <a:cubicBezTo>
                    <a:pt x="13" y="1287"/>
                    <a:pt x="0" y="1804"/>
                    <a:pt x="554" y="2323"/>
                  </a:cubicBezTo>
                  <a:cubicBezTo>
                    <a:pt x="876" y="2620"/>
                    <a:pt x="1297" y="2868"/>
                    <a:pt x="1719" y="2992"/>
                  </a:cubicBezTo>
                  <a:cubicBezTo>
                    <a:pt x="2255" y="3148"/>
                    <a:pt x="2832" y="3194"/>
                    <a:pt x="3396" y="3216"/>
                  </a:cubicBezTo>
                  <a:cubicBezTo>
                    <a:pt x="5491" y="3308"/>
                    <a:pt x="6963" y="4509"/>
                    <a:pt x="7420" y="6530"/>
                  </a:cubicBezTo>
                  <a:cubicBezTo>
                    <a:pt x="7484" y="6815"/>
                    <a:pt x="7544" y="7099"/>
                    <a:pt x="7612" y="7420"/>
                  </a:cubicBezTo>
                  <a:cubicBezTo>
                    <a:pt x="7636" y="7421"/>
                    <a:pt x="7659" y="7421"/>
                    <a:pt x="7682" y="7421"/>
                  </a:cubicBezTo>
                  <a:cubicBezTo>
                    <a:pt x="8425" y="7421"/>
                    <a:pt x="8892" y="6999"/>
                    <a:pt x="9345" y="6581"/>
                  </a:cubicBezTo>
                  <a:cubicBezTo>
                    <a:pt x="9423" y="6512"/>
                    <a:pt x="9432" y="6291"/>
                    <a:pt x="9387" y="6182"/>
                  </a:cubicBezTo>
                  <a:cubicBezTo>
                    <a:pt x="9112" y="5508"/>
                    <a:pt x="8722" y="4953"/>
                    <a:pt x="8017" y="4619"/>
                  </a:cubicBezTo>
                  <a:cubicBezTo>
                    <a:pt x="6761" y="4023"/>
                    <a:pt x="5665" y="3239"/>
                    <a:pt x="5083" y="1873"/>
                  </a:cubicBezTo>
                  <a:cubicBezTo>
                    <a:pt x="4913" y="1470"/>
                    <a:pt x="4538" y="1053"/>
                    <a:pt x="4148" y="870"/>
                  </a:cubicBezTo>
                  <a:cubicBezTo>
                    <a:pt x="3410" y="525"/>
                    <a:pt x="2599" y="319"/>
                    <a:pt x="1806" y="109"/>
                  </a:cubicBezTo>
                  <a:cubicBezTo>
                    <a:pt x="1612" y="57"/>
                    <a:pt x="1398" y="1"/>
                    <a:pt x="1196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3121325" y="2915925"/>
              <a:ext cx="919450" cy="67550"/>
            </a:xfrm>
            <a:custGeom>
              <a:avLst/>
              <a:gdLst/>
              <a:ahLst/>
              <a:cxnLst/>
              <a:rect l="l" t="t" r="r" b="b"/>
              <a:pathLst>
                <a:path w="36778" h="2702" extrusionOk="0">
                  <a:moveTo>
                    <a:pt x="36127" y="0"/>
                  </a:moveTo>
                  <a:cubicBezTo>
                    <a:pt x="35830" y="0"/>
                    <a:pt x="35530" y="91"/>
                    <a:pt x="35229" y="112"/>
                  </a:cubicBezTo>
                  <a:cubicBezTo>
                    <a:pt x="32493" y="323"/>
                    <a:pt x="29756" y="593"/>
                    <a:pt x="27011" y="713"/>
                  </a:cubicBezTo>
                  <a:cubicBezTo>
                    <a:pt x="23092" y="887"/>
                    <a:pt x="19173" y="942"/>
                    <a:pt x="15250" y="1066"/>
                  </a:cubicBezTo>
                  <a:cubicBezTo>
                    <a:pt x="10762" y="1203"/>
                    <a:pt x="6275" y="1386"/>
                    <a:pt x="1787" y="1487"/>
                  </a:cubicBezTo>
                  <a:cubicBezTo>
                    <a:pt x="862" y="1510"/>
                    <a:pt x="537" y="2184"/>
                    <a:pt x="1" y="2701"/>
                  </a:cubicBezTo>
                  <a:cubicBezTo>
                    <a:pt x="12271" y="1680"/>
                    <a:pt x="24572" y="1716"/>
                    <a:pt x="36778" y="974"/>
                  </a:cubicBezTo>
                  <a:cubicBezTo>
                    <a:pt x="36750" y="814"/>
                    <a:pt x="36691" y="677"/>
                    <a:pt x="36710" y="548"/>
                  </a:cubicBezTo>
                  <a:cubicBezTo>
                    <a:pt x="36760" y="149"/>
                    <a:pt x="36485" y="21"/>
                    <a:pt x="36201" y="2"/>
                  </a:cubicBezTo>
                  <a:cubicBezTo>
                    <a:pt x="36176" y="1"/>
                    <a:pt x="36152" y="0"/>
                    <a:pt x="361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3998725" y="1421775"/>
              <a:ext cx="30050" cy="153325"/>
            </a:xfrm>
            <a:custGeom>
              <a:avLst/>
              <a:gdLst/>
              <a:ahLst/>
              <a:cxnLst/>
              <a:rect l="l" t="t" r="r" b="b"/>
              <a:pathLst>
                <a:path w="1202" h="6133" extrusionOk="0">
                  <a:moveTo>
                    <a:pt x="229" y="0"/>
                  </a:moveTo>
                  <a:cubicBezTo>
                    <a:pt x="152" y="146"/>
                    <a:pt x="0" y="293"/>
                    <a:pt x="9" y="436"/>
                  </a:cubicBezTo>
                  <a:cubicBezTo>
                    <a:pt x="74" y="2058"/>
                    <a:pt x="143" y="3680"/>
                    <a:pt x="266" y="5302"/>
                  </a:cubicBezTo>
                  <a:cubicBezTo>
                    <a:pt x="289" y="5592"/>
                    <a:pt x="574" y="5857"/>
                    <a:pt x="739" y="6133"/>
                  </a:cubicBezTo>
                  <a:cubicBezTo>
                    <a:pt x="894" y="5853"/>
                    <a:pt x="1046" y="5569"/>
                    <a:pt x="1201" y="5289"/>
                  </a:cubicBezTo>
                  <a:cubicBezTo>
                    <a:pt x="1160" y="5270"/>
                    <a:pt x="1119" y="5247"/>
                    <a:pt x="1082" y="5230"/>
                  </a:cubicBezTo>
                  <a:cubicBezTo>
                    <a:pt x="989" y="4099"/>
                    <a:pt x="899" y="2970"/>
                    <a:pt x="811" y="1843"/>
                  </a:cubicBezTo>
                  <a:cubicBezTo>
                    <a:pt x="769" y="1352"/>
                    <a:pt x="761" y="852"/>
                    <a:pt x="668" y="371"/>
                  </a:cubicBezTo>
                  <a:cubicBezTo>
                    <a:pt x="641" y="225"/>
                    <a:pt x="384" y="123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4009150" y="2472975"/>
              <a:ext cx="22025" cy="151850"/>
            </a:xfrm>
            <a:custGeom>
              <a:avLst/>
              <a:gdLst/>
              <a:ahLst/>
              <a:cxnLst/>
              <a:rect l="l" t="t" r="r" b="b"/>
              <a:pathLst>
                <a:path w="881" h="6074" extrusionOk="0">
                  <a:moveTo>
                    <a:pt x="317" y="1"/>
                  </a:moveTo>
                  <a:cubicBezTo>
                    <a:pt x="211" y="148"/>
                    <a:pt x="19" y="294"/>
                    <a:pt x="19" y="441"/>
                  </a:cubicBezTo>
                  <a:cubicBezTo>
                    <a:pt x="0" y="2012"/>
                    <a:pt x="0" y="3585"/>
                    <a:pt x="28" y="5157"/>
                  </a:cubicBezTo>
                  <a:cubicBezTo>
                    <a:pt x="32" y="5418"/>
                    <a:pt x="189" y="5685"/>
                    <a:pt x="317" y="6074"/>
                  </a:cubicBezTo>
                  <a:cubicBezTo>
                    <a:pt x="454" y="5845"/>
                    <a:pt x="537" y="5762"/>
                    <a:pt x="555" y="5670"/>
                  </a:cubicBezTo>
                  <a:cubicBezTo>
                    <a:pt x="881" y="3910"/>
                    <a:pt x="871" y="2141"/>
                    <a:pt x="656" y="372"/>
                  </a:cubicBezTo>
                  <a:cubicBezTo>
                    <a:pt x="642" y="239"/>
                    <a:pt x="436" y="125"/>
                    <a:pt x="3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007900" y="2676350"/>
              <a:ext cx="21550" cy="113600"/>
            </a:xfrm>
            <a:custGeom>
              <a:avLst/>
              <a:gdLst/>
              <a:ahLst/>
              <a:cxnLst/>
              <a:rect l="l" t="t" r="r" b="b"/>
              <a:pathLst>
                <a:path w="862" h="4544" extrusionOk="0">
                  <a:moveTo>
                    <a:pt x="500" y="1"/>
                  </a:moveTo>
                  <a:cubicBezTo>
                    <a:pt x="385" y="226"/>
                    <a:pt x="197" y="445"/>
                    <a:pt x="179" y="679"/>
                  </a:cubicBezTo>
                  <a:cubicBezTo>
                    <a:pt x="92" y="1660"/>
                    <a:pt x="41" y="2641"/>
                    <a:pt x="10" y="3627"/>
                  </a:cubicBezTo>
                  <a:cubicBezTo>
                    <a:pt x="1" y="3916"/>
                    <a:pt x="83" y="4209"/>
                    <a:pt x="124" y="4498"/>
                  </a:cubicBezTo>
                  <a:cubicBezTo>
                    <a:pt x="197" y="4517"/>
                    <a:pt x="266" y="4530"/>
                    <a:pt x="339" y="4544"/>
                  </a:cubicBezTo>
                  <a:cubicBezTo>
                    <a:pt x="467" y="4310"/>
                    <a:pt x="683" y="4081"/>
                    <a:pt x="706" y="3838"/>
                  </a:cubicBezTo>
                  <a:cubicBezTo>
                    <a:pt x="793" y="2788"/>
                    <a:pt x="852" y="1734"/>
                    <a:pt x="862" y="684"/>
                  </a:cubicBezTo>
                  <a:cubicBezTo>
                    <a:pt x="862" y="455"/>
                    <a:pt x="624" y="230"/>
                    <a:pt x="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006300" y="1605325"/>
              <a:ext cx="19600" cy="96375"/>
            </a:xfrm>
            <a:custGeom>
              <a:avLst/>
              <a:gdLst/>
              <a:ahLst/>
              <a:cxnLst/>
              <a:rect l="l" t="t" r="r" b="b"/>
              <a:pathLst>
                <a:path w="784" h="3855" extrusionOk="0">
                  <a:moveTo>
                    <a:pt x="413" y="0"/>
                  </a:moveTo>
                  <a:cubicBezTo>
                    <a:pt x="297" y="147"/>
                    <a:pt x="105" y="284"/>
                    <a:pt x="82" y="440"/>
                  </a:cubicBezTo>
                  <a:cubicBezTo>
                    <a:pt x="18" y="926"/>
                    <a:pt x="23" y="1421"/>
                    <a:pt x="0" y="1912"/>
                  </a:cubicBezTo>
                  <a:lnTo>
                    <a:pt x="55" y="1912"/>
                  </a:lnTo>
                  <a:cubicBezTo>
                    <a:pt x="55" y="2369"/>
                    <a:pt x="18" y="2828"/>
                    <a:pt x="73" y="3278"/>
                  </a:cubicBezTo>
                  <a:cubicBezTo>
                    <a:pt x="100" y="3484"/>
                    <a:pt x="312" y="3663"/>
                    <a:pt x="444" y="3855"/>
                  </a:cubicBezTo>
                  <a:cubicBezTo>
                    <a:pt x="558" y="3667"/>
                    <a:pt x="770" y="3475"/>
                    <a:pt x="770" y="3286"/>
                  </a:cubicBezTo>
                  <a:cubicBezTo>
                    <a:pt x="783" y="2338"/>
                    <a:pt x="751" y="1393"/>
                    <a:pt x="701" y="445"/>
                  </a:cubicBezTo>
                  <a:cubicBezTo>
                    <a:pt x="692" y="293"/>
                    <a:pt x="513" y="147"/>
                    <a:pt x="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3963750" y="1551100"/>
              <a:ext cx="38325" cy="91025"/>
            </a:xfrm>
            <a:custGeom>
              <a:avLst/>
              <a:gdLst/>
              <a:ahLst/>
              <a:cxnLst/>
              <a:rect l="l" t="t" r="r" b="b"/>
              <a:pathLst>
                <a:path w="1533" h="3641" extrusionOk="0">
                  <a:moveTo>
                    <a:pt x="1" y="1"/>
                  </a:moveTo>
                  <a:lnTo>
                    <a:pt x="1" y="1"/>
                  </a:lnTo>
                  <a:cubicBezTo>
                    <a:pt x="377" y="1175"/>
                    <a:pt x="66" y="2430"/>
                    <a:pt x="680" y="3640"/>
                  </a:cubicBezTo>
                  <a:cubicBezTo>
                    <a:pt x="1532" y="2518"/>
                    <a:pt x="1092" y="24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959875" y="2605200"/>
              <a:ext cx="21100" cy="92275"/>
            </a:xfrm>
            <a:custGeom>
              <a:avLst/>
              <a:gdLst/>
              <a:ahLst/>
              <a:cxnLst/>
              <a:rect l="l" t="t" r="r" b="b"/>
              <a:pathLst>
                <a:path w="844" h="3691" extrusionOk="0">
                  <a:moveTo>
                    <a:pt x="220" y="1"/>
                  </a:moveTo>
                  <a:cubicBezTo>
                    <a:pt x="152" y="170"/>
                    <a:pt x="19" y="335"/>
                    <a:pt x="15" y="510"/>
                  </a:cubicBezTo>
                  <a:cubicBezTo>
                    <a:pt x="0" y="1110"/>
                    <a:pt x="0" y="1715"/>
                    <a:pt x="46" y="2315"/>
                  </a:cubicBezTo>
                  <a:cubicBezTo>
                    <a:pt x="88" y="2773"/>
                    <a:pt x="208" y="3228"/>
                    <a:pt x="290" y="3686"/>
                  </a:cubicBezTo>
                  <a:cubicBezTo>
                    <a:pt x="372" y="3686"/>
                    <a:pt x="450" y="3686"/>
                    <a:pt x="532" y="3690"/>
                  </a:cubicBezTo>
                  <a:cubicBezTo>
                    <a:pt x="633" y="3315"/>
                    <a:pt x="808" y="2939"/>
                    <a:pt x="816" y="2559"/>
                  </a:cubicBezTo>
                  <a:cubicBezTo>
                    <a:pt x="844" y="1839"/>
                    <a:pt x="803" y="1111"/>
                    <a:pt x="725" y="390"/>
                  </a:cubicBezTo>
                  <a:cubicBezTo>
                    <a:pt x="707" y="244"/>
                    <a:pt x="395" y="129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802775" y="724475"/>
              <a:ext cx="180950" cy="123225"/>
            </a:xfrm>
            <a:custGeom>
              <a:avLst/>
              <a:gdLst/>
              <a:ahLst/>
              <a:cxnLst/>
              <a:rect l="l" t="t" r="r" b="b"/>
              <a:pathLst>
                <a:path w="7238" h="4929" extrusionOk="0">
                  <a:moveTo>
                    <a:pt x="184" y="0"/>
                  </a:moveTo>
                  <a:cubicBezTo>
                    <a:pt x="97" y="157"/>
                    <a:pt x="1" y="330"/>
                    <a:pt x="47" y="446"/>
                  </a:cubicBezTo>
                  <a:cubicBezTo>
                    <a:pt x="243" y="913"/>
                    <a:pt x="468" y="1376"/>
                    <a:pt x="706" y="1825"/>
                  </a:cubicBezTo>
                  <a:cubicBezTo>
                    <a:pt x="1181" y="2727"/>
                    <a:pt x="1800" y="3115"/>
                    <a:pt x="2741" y="3115"/>
                  </a:cubicBezTo>
                  <a:cubicBezTo>
                    <a:pt x="2852" y="3115"/>
                    <a:pt x="2968" y="3109"/>
                    <a:pt x="3089" y="3099"/>
                  </a:cubicBezTo>
                  <a:cubicBezTo>
                    <a:pt x="3502" y="3063"/>
                    <a:pt x="3919" y="3038"/>
                    <a:pt x="4332" y="3038"/>
                  </a:cubicBezTo>
                  <a:cubicBezTo>
                    <a:pt x="4391" y="3038"/>
                    <a:pt x="4451" y="3038"/>
                    <a:pt x="4511" y="3040"/>
                  </a:cubicBezTo>
                  <a:cubicBezTo>
                    <a:pt x="5405" y="3054"/>
                    <a:pt x="6143" y="3378"/>
                    <a:pt x="6646" y="4163"/>
                  </a:cubicBezTo>
                  <a:cubicBezTo>
                    <a:pt x="6816" y="4434"/>
                    <a:pt x="7041" y="4676"/>
                    <a:pt x="7237" y="4928"/>
                  </a:cubicBezTo>
                  <a:cubicBezTo>
                    <a:pt x="7087" y="3012"/>
                    <a:pt x="5876" y="1916"/>
                    <a:pt x="4015" y="1815"/>
                  </a:cubicBezTo>
                  <a:cubicBezTo>
                    <a:pt x="2525" y="1738"/>
                    <a:pt x="1004" y="1655"/>
                    <a:pt x="184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3191650" y="1845175"/>
              <a:ext cx="774550" cy="277950"/>
            </a:xfrm>
            <a:custGeom>
              <a:avLst/>
              <a:gdLst/>
              <a:ahLst/>
              <a:cxnLst/>
              <a:rect l="l" t="t" r="r" b="b"/>
              <a:pathLst>
                <a:path w="30982" h="11118" extrusionOk="0">
                  <a:moveTo>
                    <a:pt x="26817" y="749"/>
                  </a:moveTo>
                  <a:cubicBezTo>
                    <a:pt x="27839" y="749"/>
                    <a:pt x="28860" y="753"/>
                    <a:pt x="29881" y="760"/>
                  </a:cubicBezTo>
                  <a:lnTo>
                    <a:pt x="29881" y="9671"/>
                  </a:lnTo>
                  <a:cubicBezTo>
                    <a:pt x="29162" y="9635"/>
                    <a:pt x="28525" y="9616"/>
                    <a:pt x="27892" y="9566"/>
                  </a:cubicBezTo>
                  <a:cubicBezTo>
                    <a:pt x="26299" y="9441"/>
                    <a:pt x="24709" y="9388"/>
                    <a:pt x="23119" y="9388"/>
                  </a:cubicBezTo>
                  <a:cubicBezTo>
                    <a:pt x="20371" y="9388"/>
                    <a:pt x="17627" y="9546"/>
                    <a:pt x="14880" y="9767"/>
                  </a:cubicBezTo>
                  <a:cubicBezTo>
                    <a:pt x="13019" y="9913"/>
                    <a:pt x="11149" y="9932"/>
                    <a:pt x="9279" y="10014"/>
                  </a:cubicBezTo>
                  <a:cubicBezTo>
                    <a:pt x="6991" y="10118"/>
                    <a:pt x="4704" y="10221"/>
                    <a:pt x="2417" y="10321"/>
                  </a:cubicBezTo>
                  <a:cubicBezTo>
                    <a:pt x="2339" y="10325"/>
                    <a:pt x="2261" y="10326"/>
                    <a:pt x="2182" y="10326"/>
                  </a:cubicBezTo>
                  <a:cubicBezTo>
                    <a:pt x="2023" y="10326"/>
                    <a:pt x="1858" y="10321"/>
                    <a:pt x="1675" y="10321"/>
                  </a:cubicBezTo>
                  <a:cubicBezTo>
                    <a:pt x="1391" y="7287"/>
                    <a:pt x="1106" y="4285"/>
                    <a:pt x="827" y="1265"/>
                  </a:cubicBezTo>
                  <a:cubicBezTo>
                    <a:pt x="9516" y="1011"/>
                    <a:pt x="18176" y="749"/>
                    <a:pt x="26817" y="749"/>
                  </a:cubicBezTo>
                  <a:close/>
                  <a:moveTo>
                    <a:pt x="29824" y="1"/>
                  </a:moveTo>
                  <a:cubicBezTo>
                    <a:pt x="29745" y="1"/>
                    <a:pt x="29665" y="3"/>
                    <a:pt x="29589" y="3"/>
                  </a:cubicBezTo>
                  <a:cubicBezTo>
                    <a:pt x="21837" y="111"/>
                    <a:pt x="14086" y="228"/>
                    <a:pt x="6336" y="357"/>
                  </a:cubicBezTo>
                  <a:cubicBezTo>
                    <a:pt x="4723" y="385"/>
                    <a:pt x="3114" y="481"/>
                    <a:pt x="1505" y="563"/>
                  </a:cubicBezTo>
                  <a:cubicBezTo>
                    <a:pt x="1271" y="575"/>
                    <a:pt x="1013" y="703"/>
                    <a:pt x="796" y="703"/>
                  </a:cubicBezTo>
                  <a:cubicBezTo>
                    <a:pt x="749" y="703"/>
                    <a:pt x="704" y="697"/>
                    <a:pt x="661" y="682"/>
                  </a:cubicBezTo>
                  <a:cubicBezTo>
                    <a:pt x="547" y="643"/>
                    <a:pt x="459" y="625"/>
                    <a:pt x="391" y="625"/>
                  </a:cubicBezTo>
                  <a:cubicBezTo>
                    <a:pt x="150" y="625"/>
                    <a:pt x="158" y="848"/>
                    <a:pt x="143" y="1127"/>
                  </a:cubicBezTo>
                  <a:cubicBezTo>
                    <a:pt x="1" y="4271"/>
                    <a:pt x="611" y="7370"/>
                    <a:pt x="735" y="10496"/>
                  </a:cubicBezTo>
                  <a:cubicBezTo>
                    <a:pt x="743" y="10679"/>
                    <a:pt x="955" y="10967"/>
                    <a:pt x="1120" y="11005"/>
                  </a:cubicBezTo>
                  <a:cubicBezTo>
                    <a:pt x="1472" y="11085"/>
                    <a:pt x="1845" y="11117"/>
                    <a:pt x="2212" y="11117"/>
                  </a:cubicBezTo>
                  <a:cubicBezTo>
                    <a:pt x="2279" y="11117"/>
                    <a:pt x="2345" y="11116"/>
                    <a:pt x="2412" y="11114"/>
                  </a:cubicBezTo>
                  <a:cubicBezTo>
                    <a:pt x="4260" y="11054"/>
                    <a:pt x="6111" y="10967"/>
                    <a:pt x="7958" y="10898"/>
                  </a:cubicBezTo>
                  <a:cubicBezTo>
                    <a:pt x="9732" y="10835"/>
                    <a:pt x="11511" y="10797"/>
                    <a:pt x="13289" y="10715"/>
                  </a:cubicBezTo>
                  <a:cubicBezTo>
                    <a:pt x="16286" y="10574"/>
                    <a:pt x="19284" y="10317"/>
                    <a:pt x="22286" y="10266"/>
                  </a:cubicBezTo>
                  <a:cubicBezTo>
                    <a:pt x="22545" y="10262"/>
                    <a:pt x="22804" y="10260"/>
                    <a:pt x="23063" y="10260"/>
                  </a:cubicBezTo>
                  <a:cubicBezTo>
                    <a:pt x="25386" y="10260"/>
                    <a:pt x="27711" y="10414"/>
                    <a:pt x="30033" y="10473"/>
                  </a:cubicBezTo>
                  <a:cubicBezTo>
                    <a:pt x="30039" y="10473"/>
                    <a:pt x="30046" y="10473"/>
                    <a:pt x="30052" y="10473"/>
                  </a:cubicBezTo>
                  <a:cubicBezTo>
                    <a:pt x="30362" y="10473"/>
                    <a:pt x="30672" y="10371"/>
                    <a:pt x="30982" y="10321"/>
                  </a:cubicBezTo>
                  <a:cubicBezTo>
                    <a:pt x="30954" y="10258"/>
                    <a:pt x="30927" y="10198"/>
                    <a:pt x="30899" y="10138"/>
                  </a:cubicBezTo>
                  <a:cubicBezTo>
                    <a:pt x="30812" y="9923"/>
                    <a:pt x="30647" y="9703"/>
                    <a:pt x="30647" y="9487"/>
                  </a:cubicBezTo>
                  <a:cubicBezTo>
                    <a:pt x="30638" y="7892"/>
                    <a:pt x="30683" y="6297"/>
                    <a:pt x="30666" y="4702"/>
                  </a:cubicBezTo>
                  <a:cubicBezTo>
                    <a:pt x="30647" y="3250"/>
                    <a:pt x="30582" y="1797"/>
                    <a:pt x="30510" y="344"/>
                  </a:cubicBezTo>
                  <a:cubicBezTo>
                    <a:pt x="30504" y="233"/>
                    <a:pt x="30317" y="81"/>
                    <a:pt x="30184" y="41"/>
                  </a:cubicBezTo>
                  <a:cubicBezTo>
                    <a:pt x="30072" y="7"/>
                    <a:pt x="29949" y="1"/>
                    <a:pt x="298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212300" y="1863875"/>
              <a:ext cx="726400" cy="239450"/>
            </a:xfrm>
            <a:custGeom>
              <a:avLst/>
              <a:gdLst/>
              <a:ahLst/>
              <a:cxnLst/>
              <a:rect l="l" t="t" r="r" b="b"/>
              <a:pathLst>
                <a:path w="29056" h="9578" extrusionOk="0">
                  <a:moveTo>
                    <a:pt x="25991" y="1"/>
                  </a:moveTo>
                  <a:cubicBezTo>
                    <a:pt x="17350" y="1"/>
                    <a:pt x="8690" y="263"/>
                    <a:pt x="1" y="517"/>
                  </a:cubicBezTo>
                  <a:cubicBezTo>
                    <a:pt x="280" y="3537"/>
                    <a:pt x="565" y="6539"/>
                    <a:pt x="849" y="9573"/>
                  </a:cubicBezTo>
                  <a:cubicBezTo>
                    <a:pt x="1032" y="9573"/>
                    <a:pt x="1197" y="9578"/>
                    <a:pt x="1356" y="9578"/>
                  </a:cubicBezTo>
                  <a:cubicBezTo>
                    <a:pt x="1435" y="9578"/>
                    <a:pt x="1513" y="9577"/>
                    <a:pt x="1591" y="9573"/>
                  </a:cubicBezTo>
                  <a:cubicBezTo>
                    <a:pt x="3878" y="9469"/>
                    <a:pt x="6166" y="9367"/>
                    <a:pt x="8453" y="9267"/>
                  </a:cubicBezTo>
                  <a:cubicBezTo>
                    <a:pt x="10323" y="9184"/>
                    <a:pt x="12193" y="9166"/>
                    <a:pt x="14054" y="9019"/>
                  </a:cubicBezTo>
                  <a:cubicBezTo>
                    <a:pt x="16801" y="8798"/>
                    <a:pt x="19545" y="8640"/>
                    <a:pt x="22293" y="8640"/>
                  </a:cubicBezTo>
                  <a:cubicBezTo>
                    <a:pt x="23883" y="8640"/>
                    <a:pt x="25473" y="8693"/>
                    <a:pt x="27066" y="8818"/>
                  </a:cubicBezTo>
                  <a:cubicBezTo>
                    <a:pt x="27699" y="8868"/>
                    <a:pt x="28336" y="8887"/>
                    <a:pt x="29055" y="8923"/>
                  </a:cubicBezTo>
                  <a:lnTo>
                    <a:pt x="29055" y="12"/>
                  </a:lnTo>
                  <a:cubicBezTo>
                    <a:pt x="28034" y="5"/>
                    <a:pt x="27013" y="1"/>
                    <a:pt x="25991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636750" y="912200"/>
              <a:ext cx="293000" cy="176475"/>
            </a:xfrm>
            <a:custGeom>
              <a:avLst/>
              <a:gdLst/>
              <a:ahLst/>
              <a:cxnLst/>
              <a:rect l="l" t="t" r="r" b="b"/>
              <a:pathLst>
                <a:path w="11720" h="7059" extrusionOk="0">
                  <a:moveTo>
                    <a:pt x="1530" y="0"/>
                  </a:moveTo>
                  <a:cubicBezTo>
                    <a:pt x="1494" y="1081"/>
                    <a:pt x="554" y="1567"/>
                    <a:pt x="0" y="2301"/>
                  </a:cubicBezTo>
                  <a:lnTo>
                    <a:pt x="2182" y="2301"/>
                  </a:lnTo>
                  <a:cubicBezTo>
                    <a:pt x="2913" y="2301"/>
                    <a:pt x="3646" y="2283"/>
                    <a:pt x="4378" y="2283"/>
                  </a:cubicBezTo>
                  <a:cubicBezTo>
                    <a:pt x="4872" y="2283"/>
                    <a:pt x="5365" y="2291"/>
                    <a:pt x="5857" y="2319"/>
                  </a:cubicBezTo>
                  <a:cubicBezTo>
                    <a:pt x="6715" y="2365"/>
                    <a:pt x="6990" y="2745"/>
                    <a:pt x="6990" y="3621"/>
                  </a:cubicBezTo>
                  <a:cubicBezTo>
                    <a:pt x="6990" y="4409"/>
                    <a:pt x="6926" y="5198"/>
                    <a:pt x="6953" y="5981"/>
                  </a:cubicBezTo>
                  <a:cubicBezTo>
                    <a:pt x="6962" y="6224"/>
                    <a:pt x="7136" y="6572"/>
                    <a:pt x="7334" y="6673"/>
                  </a:cubicBezTo>
                  <a:cubicBezTo>
                    <a:pt x="7727" y="6875"/>
                    <a:pt x="8195" y="6935"/>
                    <a:pt x="8636" y="7058"/>
                  </a:cubicBezTo>
                  <a:cubicBezTo>
                    <a:pt x="8901" y="6627"/>
                    <a:pt x="9130" y="6206"/>
                    <a:pt x="9410" y="5825"/>
                  </a:cubicBezTo>
                  <a:cubicBezTo>
                    <a:pt x="9566" y="5615"/>
                    <a:pt x="9786" y="5417"/>
                    <a:pt x="10024" y="5308"/>
                  </a:cubicBezTo>
                  <a:cubicBezTo>
                    <a:pt x="10050" y="5295"/>
                    <a:pt x="10080" y="5290"/>
                    <a:pt x="10113" y="5290"/>
                  </a:cubicBezTo>
                  <a:cubicBezTo>
                    <a:pt x="10211" y="5290"/>
                    <a:pt x="10332" y="5338"/>
                    <a:pt x="10445" y="5376"/>
                  </a:cubicBezTo>
                  <a:lnTo>
                    <a:pt x="10950" y="5376"/>
                  </a:lnTo>
                  <a:cubicBezTo>
                    <a:pt x="11299" y="5261"/>
                    <a:pt x="11486" y="5202"/>
                    <a:pt x="11720" y="5129"/>
                  </a:cubicBezTo>
                  <a:cubicBezTo>
                    <a:pt x="11583" y="4876"/>
                    <a:pt x="11436" y="4665"/>
                    <a:pt x="11335" y="4432"/>
                  </a:cubicBezTo>
                  <a:cubicBezTo>
                    <a:pt x="10702" y="2952"/>
                    <a:pt x="9442" y="2076"/>
                    <a:pt x="8049" y="1618"/>
                  </a:cubicBezTo>
                  <a:cubicBezTo>
                    <a:pt x="5931" y="921"/>
                    <a:pt x="3713" y="527"/>
                    <a:pt x="153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201200" y="2261600"/>
              <a:ext cx="685600" cy="76325"/>
            </a:xfrm>
            <a:custGeom>
              <a:avLst/>
              <a:gdLst/>
              <a:ahLst/>
              <a:cxnLst/>
              <a:rect l="l" t="t" r="r" b="b"/>
              <a:pathLst>
                <a:path w="27424" h="3053" extrusionOk="0">
                  <a:moveTo>
                    <a:pt x="26873" y="1"/>
                  </a:moveTo>
                  <a:cubicBezTo>
                    <a:pt x="26708" y="1"/>
                    <a:pt x="26524" y="53"/>
                    <a:pt x="26366" y="90"/>
                  </a:cubicBezTo>
                  <a:cubicBezTo>
                    <a:pt x="26067" y="160"/>
                    <a:pt x="25779" y="292"/>
                    <a:pt x="25495" y="416"/>
                  </a:cubicBezTo>
                  <a:cubicBezTo>
                    <a:pt x="25022" y="613"/>
                    <a:pt x="24555" y="823"/>
                    <a:pt x="24082" y="1030"/>
                  </a:cubicBezTo>
                  <a:cubicBezTo>
                    <a:pt x="23828" y="1144"/>
                    <a:pt x="23570" y="1202"/>
                    <a:pt x="23320" y="1202"/>
                  </a:cubicBezTo>
                  <a:cubicBezTo>
                    <a:pt x="22976" y="1202"/>
                    <a:pt x="22646" y="1092"/>
                    <a:pt x="22359" y="869"/>
                  </a:cubicBezTo>
                  <a:cubicBezTo>
                    <a:pt x="21802" y="430"/>
                    <a:pt x="21244" y="212"/>
                    <a:pt x="20662" y="212"/>
                  </a:cubicBezTo>
                  <a:cubicBezTo>
                    <a:pt x="20238" y="212"/>
                    <a:pt x="19801" y="328"/>
                    <a:pt x="19343" y="558"/>
                  </a:cubicBezTo>
                  <a:cubicBezTo>
                    <a:pt x="18857" y="801"/>
                    <a:pt x="18374" y="913"/>
                    <a:pt x="17884" y="913"/>
                  </a:cubicBezTo>
                  <a:cubicBezTo>
                    <a:pt x="17376" y="913"/>
                    <a:pt x="16861" y="793"/>
                    <a:pt x="16327" y="576"/>
                  </a:cubicBezTo>
                  <a:cubicBezTo>
                    <a:pt x="15951" y="421"/>
                    <a:pt x="15511" y="359"/>
                    <a:pt x="15073" y="359"/>
                  </a:cubicBezTo>
                  <a:cubicBezTo>
                    <a:pt x="14828" y="359"/>
                    <a:pt x="14583" y="379"/>
                    <a:pt x="14351" y="412"/>
                  </a:cubicBezTo>
                  <a:cubicBezTo>
                    <a:pt x="13508" y="531"/>
                    <a:pt x="12683" y="815"/>
                    <a:pt x="11871" y="1100"/>
                  </a:cubicBezTo>
                  <a:cubicBezTo>
                    <a:pt x="11112" y="1367"/>
                    <a:pt x="10342" y="1549"/>
                    <a:pt x="9569" y="1549"/>
                  </a:cubicBezTo>
                  <a:cubicBezTo>
                    <a:pt x="9151" y="1549"/>
                    <a:pt x="8733" y="1496"/>
                    <a:pt x="8314" y="1374"/>
                  </a:cubicBezTo>
                  <a:cubicBezTo>
                    <a:pt x="7750" y="1210"/>
                    <a:pt x="7201" y="1124"/>
                    <a:pt x="6665" y="1124"/>
                  </a:cubicBezTo>
                  <a:cubicBezTo>
                    <a:pt x="5796" y="1124"/>
                    <a:pt x="4960" y="1350"/>
                    <a:pt x="4143" y="1838"/>
                  </a:cubicBezTo>
                  <a:cubicBezTo>
                    <a:pt x="3987" y="1929"/>
                    <a:pt x="3804" y="1979"/>
                    <a:pt x="3630" y="2025"/>
                  </a:cubicBezTo>
                  <a:cubicBezTo>
                    <a:pt x="3261" y="2130"/>
                    <a:pt x="2904" y="2188"/>
                    <a:pt x="2562" y="2188"/>
                  </a:cubicBezTo>
                  <a:cubicBezTo>
                    <a:pt x="1822" y="2188"/>
                    <a:pt x="1151" y="1916"/>
                    <a:pt x="577" y="1251"/>
                  </a:cubicBezTo>
                  <a:cubicBezTo>
                    <a:pt x="477" y="1127"/>
                    <a:pt x="344" y="1035"/>
                    <a:pt x="224" y="930"/>
                  </a:cubicBezTo>
                  <a:cubicBezTo>
                    <a:pt x="146" y="953"/>
                    <a:pt x="73" y="976"/>
                    <a:pt x="1" y="999"/>
                  </a:cubicBezTo>
                  <a:cubicBezTo>
                    <a:pt x="69" y="1273"/>
                    <a:pt x="87" y="1580"/>
                    <a:pt x="230" y="1809"/>
                  </a:cubicBezTo>
                  <a:cubicBezTo>
                    <a:pt x="586" y="2387"/>
                    <a:pt x="1118" y="2763"/>
                    <a:pt x="1793" y="2937"/>
                  </a:cubicBezTo>
                  <a:cubicBezTo>
                    <a:pt x="2106" y="3016"/>
                    <a:pt x="2413" y="3053"/>
                    <a:pt x="2714" y="3053"/>
                  </a:cubicBezTo>
                  <a:cubicBezTo>
                    <a:pt x="3490" y="3053"/>
                    <a:pt x="4227" y="2812"/>
                    <a:pt x="4923" y="2442"/>
                  </a:cubicBezTo>
                  <a:cubicBezTo>
                    <a:pt x="5490" y="2137"/>
                    <a:pt x="6048" y="1986"/>
                    <a:pt x="6631" y="1986"/>
                  </a:cubicBezTo>
                  <a:cubicBezTo>
                    <a:pt x="6966" y="1986"/>
                    <a:pt x="7310" y="2036"/>
                    <a:pt x="7668" y="2135"/>
                  </a:cubicBezTo>
                  <a:cubicBezTo>
                    <a:pt x="8311" y="2315"/>
                    <a:pt x="8952" y="2405"/>
                    <a:pt x="9588" y="2405"/>
                  </a:cubicBezTo>
                  <a:cubicBezTo>
                    <a:pt x="10519" y="2405"/>
                    <a:pt x="11442" y="2213"/>
                    <a:pt x="12349" y="1832"/>
                  </a:cubicBezTo>
                  <a:cubicBezTo>
                    <a:pt x="12770" y="1653"/>
                    <a:pt x="13201" y="1493"/>
                    <a:pt x="13632" y="1338"/>
                  </a:cubicBezTo>
                  <a:cubicBezTo>
                    <a:pt x="14130" y="1163"/>
                    <a:pt x="14649" y="1000"/>
                    <a:pt x="15162" y="1000"/>
                  </a:cubicBezTo>
                  <a:cubicBezTo>
                    <a:pt x="15459" y="1000"/>
                    <a:pt x="15755" y="1055"/>
                    <a:pt x="16043" y="1195"/>
                  </a:cubicBezTo>
                  <a:cubicBezTo>
                    <a:pt x="16636" y="1484"/>
                    <a:pt x="17216" y="1617"/>
                    <a:pt x="17789" y="1617"/>
                  </a:cubicBezTo>
                  <a:cubicBezTo>
                    <a:pt x="18461" y="1617"/>
                    <a:pt x="19122" y="1435"/>
                    <a:pt x="19783" y="1108"/>
                  </a:cubicBezTo>
                  <a:cubicBezTo>
                    <a:pt x="20080" y="961"/>
                    <a:pt x="20356" y="888"/>
                    <a:pt x="20620" y="888"/>
                  </a:cubicBezTo>
                  <a:cubicBezTo>
                    <a:pt x="21024" y="888"/>
                    <a:pt x="21400" y="1059"/>
                    <a:pt x="21786" y="1397"/>
                  </a:cubicBezTo>
                  <a:cubicBezTo>
                    <a:pt x="22262" y="1811"/>
                    <a:pt x="22799" y="2025"/>
                    <a:pt x="23371" y="2025"/>
                  </a:cubicBezTo>
                  <a:cubicBezTo>
                    <a:pt x="23690" y="2025"/>
                    <a:pt x="24020" y="1958"/>
                    <a:pt x="24356" y="1823"/>
                  </a:cubicBezTo>
                  <a:cubicBezTo>
                    <a:pt x="25121" y="1516"/>
                    <a:pt x="25883" y="1205"/>
                    <a:pt x="26644" y="888"/>
                  </a:cubicBezTo>
                  <a:cubicBezTo>
                    <a:pt x="26928" y="774"/>
                    <a:pt x="27423" y="778"/>
                    <a:pt x="27309" y="334"/>
                  </a:cubicBezTo>
                  <a:cubicBezTo>
                    <a:pt x="27239" y="75"/>
                    <a:pt x="27069" y="1"/>
                    <a:pt x="26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3645675" y="2538400"/>
              <a:ext cx="229650" cy="46350"/>
            </a:xfrm>
            <a:custGeom>
              <a:avLst/>
              <a:gdLst/>
              <a:ahLst/>
              <a:cxnLst/>
              <a:rect l="l" t="t" r="r" b="b"/>
              <a:pathLst>
                <a:path w="9186" h="1854" extrusionOk="0">
                  <a:moveTo>
                    <a:pt x="464" y="1"/>
                  </a:moveTo>
                  <a:cubicBezTo>
                    <a:pt x="1" y="601"/>
                    <a:pt x="258" y="1505"/>
                    <a:pt x="1013" y="1627"/>
                  </a:cubicBezTo>
                  <a:cubicBezTo>
                    <a:pt x="1218" y="1661"/>
                    <a:pt x="1433" y="1678"/>
                    <a:pt x="1650" y="1678"/>
                  </a:cubicBezTo>
                  <a:cubicBezTo>
                    <a:pt x="2055" y="1678"/>
                    <a:pt x="2467" y="1619"/>
                    <a:pt x="2837" y="1499"/>
                  </a:cubicBezTo>
                  <a:cubicBezTo>
                    <a:pt x="3240" y="1367"/>
                    <a:pt x="3627" y="1312"/>
                    <a:pt x="4012" y="1312"/>
                  </a:cubicBezTo>
                  <a:cubicBezTo>
                    <a:pt x="4455" y="1312"/>
                    <a:pt x="4896" y="1385"/>
                    <a:pt x="5359" y="1495"/>
                  </a:cubicBezTo>
                  <a:cubicBezTo>
                    <a:pt x="6308" y="1724"/>
                    <a:pt x="7302" y="1789"/>
                    <a:pt x="8283" y="1852"/>
                  </a:cubicBezTo>
                  <a:cubicBezTo>
                    <a:pt x="8295" y="1853"/>
                    <a:pt x="8306" y="1853"/>
                    <a:pt x="8318" y="1853"/>
                  </a:cubicBezTo>
                  <a:cubicBezTo>
                    <a:pt x="8600" y="1853"/>
                    <a:pt x="8895" y="1642"/>
                    <a:pt x="9186" y="1532"/>
                  </a:cubicBezTo>
                  <a:cubicBezTo>
                    <a:pt x="9168" y="1449"/>
                    <a:pt x="9149" y="1362"/>
                    <a:pt x="9135" y="1280"/>
                  </a:cubicBezTo>
                  <a:cubicBezTo>
                    <a:pt x="8893" y="1211"/>
                    <a:pt x="8659" y="1120"/>
                    <a:pt x="8416" y="1082"/>
                  </a:cubicBezTo>
                  <a:cubicBezTo>
                    <a:pt x="7600" y="954"/>
                    <a:pt x="6756" y="940"/>
                    <a:pt x="5977" y="711"/>
                  </a:cubicBezTo>
                  <a:cubicBezTo>
                    <a:pt x="5324" y="522"/>
                    <a:pt x="4690" y="403"/>
                    <a:pt x="4054" y="403"/>
                  </a:cubicBezTo>
                  <a:cubicBezTo>
                    <a:pt x="3487" y="403"/>
                    <a:pt x="2917" y="497"/>
                    <a:pt x="2329" y="720"/>
                  </a:cubicBezTo>
                  <a:cubicBezTo>
                    <a:pt x="1996" y="849"/>
                    <a:pt x="1755" y="917"/>
                    <a:pt x="1560" y="917"/>
                  </a:cubicBezTo>
                  <a:cubicBezTo>
                    <a:pt x="1178" y="917"/>
                    <a:pt x="973" y="655"/>
                    <a:pt x="597" y="69"/>
                  </a:cubicBezTo>
                  <a:cubicBezTo>
                    <a:pt x="569" y="33"/>
                    <a:pt x="504" y="20"/>
                    <a:pt x="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3206725" y="2398400"/>
              <a:ext cx="628300" cy="61500"/>
            </a:xfrm>
            <a:custGeom>
              <a:avLst/>
              <a:gdLst/>
              <a:ahLst/>
              <a:cxnLst/>
              <a:rect l="l" t="t" r="r" b="b"/>
              <a:pathLst>
                <a:path w="25132" h="2460" extrusionOk="0">
                  <a:moveTo>
                    <a:pt x="6688" y="1"/>
                  </a:moveTo>
                  <a:cubicBezTo>
                    <a:pt x="6287" y="1"/>
                    <a:pt x="5875" y="131"/>
                    <a:pt x="5482" y="334"/>
                  </a:cubicBezTo>
                  <a:cubicBezTo>
                    <a:pt x="5142" y="508"/>
                    <a:pt x="4813" y="711"/>
                    <a:pt x="4473" y="889"/>
                  </a:cubicBezTo>
                  <a:cubicBezTo>
                    <a:pt x="3749" y="1274"/>
                    <a:pt x="3197" y="1472"/>
                    <a:pt x="2683" y="1472"/>
                  </a:cubicBezTo>
                  <a:cubicBezTo>
                    <a:pt x="2046" y="1472"/>
                    <a:pt x="1468" y="1166"/>
                    <a:pt x="696" y="531"/>
                  </a:cubicBezTo>
                  <a:cubicBezTo>
                    <a:pt x="650" y="500"/>
                    <a:pt x="619" y="440"/>
                    <a:pt x="568" y="431"/>
                  </a:cubicBezTo>
                  <a:cubicBezTo>
                    <a:pt x="421" y="399"/>
                    <a:pt x="270" y="380"/>
                    <a:pt x="118" y="357"/>
                  </a:cubicBezTo>
                  <a:cubicBezTo>
                    <a:pt x="101" y="527"/>
                    <a:pt x="0" y="747"/>
                    <a:pt x="73" y="853"/>
                  </a:cubicBezTo>
                  <a:cubicBezTo>
                    <a:pt x="637" y="1677"/>
                    <a:pt x="1377" y="2460"/>
                    <a:pt x="2391" y="2460"/>
                  </a:cubicBezTo>
                  <a:cubicBezTo>
                    <a:pt x="2588" y="2460"/>
                    <a:pt x="2796" y="2430"/>
                    <a:pt x="3015" y="2365"/>
                  </a:cubicBezTo>
                  <a:cubicBezTo>
                    <a:pt x="3955" y="2086"/>
                    <a:pt x="4868" y="1696"/>
                    <a:pt x="5747" y="1270"/>
                  </a:cubicBezTo>
                  <a:cubicBezTo>
                    <a:pt x="6067" y="1117"/>
                    <a:pt x="6369" y="1022"/>
                    <a:pt x="6663" y="1022"/>
                  </a:cubicBezTo>
                  <a:cubicBezTo>
                    <a:pt x="6943" y="1022"/>
                    <a:pt x="7217" y="1107"/>
                    <a:pt x="7493" y="1310"/>
                  </a:cubicBezTo>
                  <a:cubicBezTo>
                    <a:pt x="8398" y="1976"/>
                    <a:pt x="9368" y="2261"/>
                    <a:pt x="10398" y="2261"/>
                  </a:cubicBezTo>
                  <a:cubicBezTo>
                    <a:pt x="10829" y="2261"/>
                    <a:pt x="11272" y="2211"/>
                    <a:pt x="11724" y="2117"/>
                  </a:cubicBezTo>
                  <a:cubicBezTo>
                    <a:pt x="12256" y="2007"/>
                    <a:pt x="12788" y="1942"/>
                    <a:pt x="13324" y="1942"/>
                  </a:cubicBezTo>
                  <a:cubicBezTo>
                    <a:pt x="13766" y="1942"/>
                    <a:pt x="14211" y="1986"/>
                    <a:pt x="14662" y="2086"/>
                  </a:cubicBezTo>
                  <a:cubicBezTo>
                    <a:pt x="15624" y="2293"/>
                    <a:pt x="16621" y="2433"/>
                    <a:pt x="17602" y="2433"/>
                  </a:cubicBezTo>
                  <a:cubicBezTo>
                    <a:pt x="17617" y="2433"/>
                    <a:pt x="17632" y="2433"/>
                    <a:pt x="17647" y="2433"/>
                  </a:cubicBezTo>
                  <a:cubicBezTo>
                    <a:pt x="19071" y="2433"/>
                    <a:pt x="20502" y="2305"/>
                    <a:pt x="21918" y="2168"/>
                  </a:cubicBezTo>
                  <a:cubicBezTo>
                    <a:pt x="23055" y="2058"/>
                    <a:pt x="24122" y="1682"/>
                    <a:pt x="25131" y="1150"/>
                  </a:cubicBezTo>
                  <a:cubicBezTo>
                    <a:pt x="25131" y="1072"/>
                    <a:pt x="25127" y="994"/>
                    <a:pt x="25127" y="921"/>
                  </a:cubicBezTo>
                  <a:cubicBezTo>
                    <a:pt x="24858" y="921"/>
                    <a:pt x="24589" y="904"/>
                    <a:pt x="24322" y="904"/>
                  </a:cubicBezTo>
                  <a:cubicBezTo>
                    <a:pt x="24174" y="904"/>
                    <a:pt x="24027" y="909"/>
                    <a:pt x="23880" y="925"/>
                  </a:cubicBezTo>
                  <a:cubicBezTo>
                    <a:pt x="22647" y="1063"/>
                    <a:pt x="21419" y="1288"/>
                    <a:pt x="20186" y="1379"/>
                  </a:cubicBezTo>
                  <a:cubicBezTo>
                    <a:pt x="19352" y="1438"/>
                    <a:pt x="18518" y="1493"/>
                    <a:pt x="17685" y="1493"/>
                  </a:cubicBezTo>
                  <a:cubicBezTo>
                    <a:pt x="16568" y="1493"/>
                    <a:pt x="15454" y="1395"/>
                    <a:pt x="14346" y="1077"/>
                  </a:cubicBezTo>
                  <a:cubicBezTo>
                    <a:pt x="14041" y="990"/>
                    <a:pt x="13710" y="953"/>
                    <a:pt x="13376" y="953"/>
                  </a:cubicBezTo>
                  <a:cubicBezTo>
                    <a:pt x="13042" y="953"/>
                    <a:pt x="12705" y="990"/>
                    <a:pt x="12389" y="1049"/>
                  </a:cubicBezTo>
                  <a:cubicBezTo>
                    <a:pt x="11761" y="1172"/>
                    <a:pt x="11146" y="1257"/>
                    <a:pt x="10546" y="1257"/>
                  </a:cubicBezTo>
                  <a:cubicBezTo>
                    <a:pt x="9550" y="1257"/>
                    <a:pt x="8592" y="1022"/>
                    <a:pt x="7677" y="330"/>
                  </a:cubicBezTo>
                  <a:cubicBezTo>
                    <a:pt x="7371" y="98"/>
                    <a:pt x="7034" y="1"/>
                    <a:pt x="6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358950" y="990125"/>
              <a:ext cx="433175" cy="746750"/>
            </a:xfrm>
            <a:custGeom>
              <a:avLst/>
              <a:gdLst/>
              <a:ahLst/>
              <a:cxnLst/>
              <a:rect l="l" t="t" r="r" b="b"/>
              <a:pathLst>
                <a:path w="17327" h="29870" extrusionOk="0">
                  <a:moveTo>
                    <a:pt x="2330" y="6059"/>
                  </a:moveTo>
                  <a:cubicBezTo>
                    <a:pt x="2454" y="6156"/>
                    <a:pt x="2624" y="6225"/>
                    <a:pt x="2683" y="6347"/>
                  </a:cubicBezTo>
                  <a:cubicBezTo>
                    <a:pt x="2780" y="6536"/>
                    <a:pt x="2835" y="6765"/>
                    <a:pt x="2848" y="6976"/>
                  </a:cubicBezTo>
                  <a:cubicBezTo>
                    <a:pt x="2921" y="8236"/>
                    <a:pt x="2999" y="9496"/>
                    <a:pt x="3018" y="10758"/>
                  </a:cubicBezTo>
                  <a:cubicBezTo>
                    <a:pt x="3022" y="11097"/>
                    <a:pt x="2802" y="11440"/>
                    <a:pt x="2688" y="11779"/>
                  </a:cubicBezTo>
                  <a:lnTo>
                    <a:pt x="2483" y="11753"/>
                  </a:lnTo>
                  <a:cubicBezTo>
                    <a:pt x="2418" y="11518"/>
                    <a:pt x="2308" y="11289"/>
                    <a:pt x="2294" y="11051"/>
                  </a:cubicBezTo>
                  <a:cubicBezTo>
                    <a:pt x="2227" y="9515"/>
                    <a:pt x="2170" y="7980"/>
                    <a:pt x="2125" y="6444"/>
                  </a:cubicBezTo>
                  <a:cubicBezTo>
                    <a:pt x="2125" y="6316"/>
                    <a:pt x="2262" y="6187"/>
                    <a:pt x="2330" y="6059"/>
                  </a:cubicBezTo>
                  <a:close/>
                  <a:moveTo>
                    <a:pt x="4901" y="9698"/>
                  </a:moveTo>
                  <a:cubicBezTo>
                    <a:pt x="5052" y="9804"/>
                    <a:pt x="5282" y="9882"/>
                    <a:pt x="5346" y="10028"/>
                  </a:cubicBezTo>
                  <a:cubicBezTo>
                    <a:pt x="5484" y="10340"/>
                    <a:pt x="5625" y="10693"/>
                    <a:pt x="5607" y="11023"/>
                  </a:cubicBezTo>
                  <a:cubicBezTo>
                    <a:pt x="5561" y="12017"/>
                    <a:pt x="5452" y="13012"/>
                    <a:pt x="5332" y="14002"/>
                  </a:cubicBezTo>
                  <a:cubicBezTo>
                    <a:pt x="5318" y="14126"/>
                    <a:pt x="5102" y="14227"/>
                    <a:pt x="4979" y="14337"/>
                  </a:cubicBezTo>
                  <a:cubicBezTo>
                    <a:pt x="4920" y="14200"/>
                    <a:pt x="4805" y="14062"/>
                    <a:pt x="4800" y="13920"/>
                  </a:cubicBezTo>
                  <a:cubicBezTo>
                    <a:pt x="4777" y="13388"/>
                    <a:pt x="4791" y="12861"/>
                    <a:pt x="4791" y="12329"/>
                  </a:cubicBezTo>
                  <a:lnTo>
                    <a:pt x="4819" y="12329"/>
                  </a:lnTo>
                  <a:cubicBezTo>
                    <a:pt x="4773" y="11615"/>
                    <a:pt x="4714" y="10904"/>
                    <a:pt x="4691" y="10190"/>
                  </a:cubicBezTo>
                  <a:cubicBezTo>
                    <a:pt x="4686" y="10028"/>
                    <a:pt x="4828" y="9863"/>
                    <a:pt x="4901" y="9698"/>
                  </a:cubicBezTo>
                  <a:close/>
                  <a:moveTo>
                    <a:pt x="2890" y="13741"/>
                  </a:moveTo>
                  <a:cubicBezTo>
                    <a:pt x="3045" y="13901"/>
                    <a:pt x="3279" y="14035"/>
                    <a:pt x="3334" y="14223"/>
                  </a:cubicBezTo>
                  <a:cubicBezTo>
                    <a:pt x="3435" y="14570"/>
                    <a:pt x="3445" y="14946"/>
                    <a:pt x="3468" y="15308"/>
                  </a:cubicBezTo>
                  <a:cubicBezTo>
                    <a:pt x="3513" y="15968"/>
                    <a:pt x="3536" y="16625"/>
                    <a:pt x="3563" y="17284"/>
                  </a:cubicBezTo>
                  <a:cubicBezTo>
                    <a:pt x="3577" y="17284"/>
                    <a:pt x="3590" y="17285"/>
                    <a:pt x="3605" y="17289"/>
                  </a:cubicBezTo>
                  <a:cubicBezTo>
                    <a:pt x="3559" y="17632"/>
                    <a:pt x="3536" y="17980"/>
                    <a:pt x="3453" y="18316"/>
                  </a:cubicBezTo>
                  <a:cubicBezTo>
                    <a:pt x="3422" y="18449"/>
                    <a:pt x="3261" y="18550"/>
                    <a:pt x="3155" y="18664"/>
                  </a:cubicBezTo>
                  <a:cubicBezTo>
                    <a:pt x="3045" y="18554"/>
                    <a:pt x="2871" y="18457"/>
                    <a:pt x="2843" y="18329"/>
                  </a:cubicBezTo>
                  <a:cubicBezTo>
                    <a:pt x="2743" y="17848"/>
                    <a:pt x="2652" y="17357"/>
                    <a:pt x="2629" y="16867"/>
                  </a:cubicBezTo>
                  <a:cubicBezTo>
                    <a:pt x="2582" y="16010"/>
                    <a:pt x="2574" y="15148"/>
                    <a:pt x="2591" y="14286"/>
                  </a:cubicBezTo>
                  <a:cubicBezTo>
                    <a:pt x="2597" y="14103"/>
                    <a:pt x="2784" y="13924"/>
                    <a:pt x="2890" y="13741"/>
                  </a:cubicBezTo>
                  <a:close/>
                  <a:moveTo>
                    <a:pt x="16666" y="0"/>
                  </a:moveTo>
                  <a:cubicBezTo>
                    <a:pt x="16593" y="0"/>
                    <a:pt x="16511" y="2"/>
                    <a:pt x="16419" y="5"/>
                  </a:cubicBezTo>
                  <a:cubicBezTo>
                    <a:pt x="14164" y="64"/>
                    <a:pt x="11913" y="143"/>
                    <a:pt x="9662" y="225"/>
                  </a:cubicBezTo>
                  <a:cubicBezTo>
                    <a:pt x="6715" y="339"/>
                    <a:pt x="3878" y="1067"/>
                    <a:pt x="1041" y="1815"/>
                  </a:cubicBezTo>
                  <a:cubicBezTo>
                    <a:pt x="505" y="1953"/>
                    <a:pt x="280" y="2268"/>
                    <a:pt x="276" y="2846"/>
                  </a:cubicBezTo>
                  <a:cubicBezTo>
                    <a:pt x="262" y="4437"/>
                    <a:pt x="189" y="6032"/>
                    <a:pt x="152" y="7626"/>
                  </a:cubicBezTo>
                  <a:cubicBezTo>
                    <a:pt x="1" y="13985"/>
                    <a:pt x="299" y="20296"/>
                    <a:pt x="2049" y="26461"/>
                  </a:cubicBezTo>
                  <a:cubicBezTo>
                    <a:pt x="2352" y="27528"/>
                    <a:pt x="2668" y="28592"/>
                    <a:pt x="2981" y="29655"/>
                  </a:cubicBezTo>
                  <a:cubicBezTo>
                    <a:pt x="3902" y="28046"/>
                    <a:pt x="4695" y="26442"/>
                    <a:pt x="5482" y="24838"/>
                  </a:cubicBezTo>
                  <a:cubicBezTo>
                    <a:pt x="5707" y="24379"/>
                    <a:pt x="5905" y="23902"/>
                    <a:pt x="6147" y="23453"/>
                  </a:cubicBezTo>
                  <a:cubicBezTo>
                    <a:pt x="6327" y="23120"/>
                    <a:pt x="6506" y="22949"/>
                    <a:pt x="6702" y="22949"/>
                  </a:cubicBezTo>
                  <a:cubicBezTo>
                    <a:pt x="6864" y="22949"/>
                    <a:pt x="7038" y="23067"/>
                    <a:pt x="7234" y="23311"/>
                  </a:cubicBezTo>
                  <a:cubicBezTo>
                    <a:pt x="8063" y="24333"/>
                    <a:pt x="8783" y="25442"/>
                    <a:pt x="9622" y="26451"/>
                  </a:cubicBezTo>
                  <a:cubicBezTo>
                    <a:pt x="10607" y="27629"/>
                    <a:pt x="11671" y="28733"/>
                    <a:pt x="12702" y="29870"/>
                  </a:cubicBezTo>
                  <a:cubicBezTo>
                    <a:pt x="12757" y="29842"/>
                    <a:pt x="12807" y="29815"/>
                    <a:pt x="12862" y="29788"/>
                  </a:cubicBezTo>
                  <a:cubicBezTo>
                    <a:pt x="12872" y="29650"/>
                    <a:pt x="12908" y="29508"/>
                    <a:pt x="12895" y="29371"/>
                  </a:cubicBezTo>
                  <a:cubicBezTo>
                    <a:pt x="12831" y="28454"/>
                    <a:pt x="12753" y="27541"/>
                    <a:pt x="12688" y="26630"/>
                  </a:cubicBezTo>
                  <a:cubicBezTo>
                    <a:pt x="12446" y="22995"/>
                    <a:pt x="12125" y="19364"/>
                    <a:pt x="11983" y="15725"/>
                  </a:cubicBezTo>
                  <a:cubicBezTo>
                    <a:pt x="11864" y="12637"/>
                    <a:pt x="12272" y="9579"/>
                    <a:pt x="13179" y="6613"/>
                  </a:cubicBezTo>
                  <a:cubicBezTo>
                    <a:pt x="13692" y="4936"/>
                    <a:pt x="14619" y="3570"/>
                    <a:pt x="16479" y="3129"/>
                  </a:cubicBezTo>
                  <a:cubicBezTo>
                    <a:pt x="16718" y="3075"/>
                    <a:pt x="16969" y="3066"/>
                    <a:pt x="17314" y="3024"/>
                  </a:cubicBezTo>
                  <a:cubicBezTo>
                    <a:pt x="17314" y="2283"/>
                    <a:pt x="17327" y="1572"/>
                    <a:pt x="17309" y="857"/>
                  </a:cubicBezTo>
                  <a:cubicBezTo>
                    <a:pt x="17289" y="115"/>
                    <a:pt x="17257" y="0"/>
                    <a:pt x="16666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671450" y="625025"/>
              <a:ext cx="65450" cy="73600"/>
            </a:xfrm>
            <a:custGeom>
              <a:avLst/>
              <a:gdLst/>
              <a:ahLst/>
              <a:cxnLst/>
              <a:rect l="l" t="t" r="r" b="b"/>
              <a:pathLst>
                <a:path w="2618" h="2944" extrusionOk="0">
                  <a:moveTo>
                    <a:pt x="1108" y="0"/>
                  </a:moveTo>
                  <a:cubicBezTo>
                    <a:pt x="1105" y="0"/>
                    <a:pt x="1103" y="0"/>
                    <a:pt x="1101" y="0"/>
                  </a:cubicBezTo>
                  <a:cubicBezTo>
                    <a:pt x="491" y="4"/>
                    <a:pt x="1" y="568"/>
                    <a:pt x="5" y="1266"/>
                  </a:cubicBezTo>
                  <a:cubicBezTo>
                    <a:pt x="5" y="2251"/>
                    <a:pt x="523" y="2929"/>
                    <a:pt x="1280" y="2943"/>
                  </a:cubicBezTo>
                  <a:cubicBezTo>
                    <a:pt x="1289" y="2943"/>
                    <a:pt x="1298" y="2943"/>
                    <a:pt x="1307" y="2943"/>
                  </a:cubicBezTo>
                  <a:cubicBezTo>
                    <a:pt x="2036" y="2943"/>
                    <a:pt x="2595" y="2412"/>
                    <a:pt x="2605" y="1706"/>
                  </a:cubicBezTo>
                  <a:cubicBezTo>
                    <a:pt x="2618" y="800"/>
                    <a:pt x="1911" y="0"/>
                    <a:pt x="11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627025" y="493600"/>
              <a:ext cx="64050" cy="78675"/>
            </a:xfrm>
            <a:custGeom>
              <a:avLst/>
              <a:gdLst/>
              <a:ahLst/>
              <a:cxnLst/>
              <a:rect l="l" t="t" r="r" b="b"/>
              <a:pathLst>
                <a:path w="2562" h="3147" extrusionOk="0">
                  <a:moveTo>
                    <a:pt x="1360" y="0"/>
                  </a:moveTo>
                  <a:cubicBezTo>
                    <a:pt x="1214" y="0"/>
                    <a:pt x="1064" y="63"/>
                    <a:pt x="934" y="205"/>
                  </a:cubicBezTo>
                  <a:cubicBezTo>
                    <a:pt x="329" y="874"/>
                    <a:pt x="0" y="1768"/>
                    <a:pt x="669" y="2689"/>
                  </a:cubicBezTo>
                  <a:cubicBezTo>
                    <a:pt x="890" y="2996"/>
                    <a:pt x="1176" y="3146"/>
                    <a:pt x="1455" y="3146"/>
                  </a:cubicBezTo>
                  <a:cubicBezTo>
                    <a:pt x="1778" y="3146"/>
                    <a:pt x="2091" y="2946"/>
                    <a:pt x="2282" y="2552"/>
                  </a:cubicBezTo>
                  <a:cubicBezTo>
                    <a:pt x="2392" y="2329"/>
                    <a:pt x="2415" y="2066"/>
                    <a:pt x="2479" y="1824"/>
                  </a:cubicBezTo>
                  <a:lnTo>
                    <a:pt x="2561" y="1755"/>
                  </a:lnTo>
                  <a:cubicBezTo>
                    <a:pt x="2342" y="1275"/>
                    <a:pt x="2173" y="756"/>
                    <a:pt x="1883" y="310"/>
                  </a:cubicBezTo>
                  <a:cubicBezTo>
                    <a:pt x="1759" y="119"/>
                    <a:pt x="1563" y="0"/>
                    <a:pt x="13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96925" y="679475"/>
              <a:ext cx="100850" cy="57625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520425" y="584200"/>
              <a:ext cx="48400" cy="59025"/>
            </a:xfrm>
            <a:custGeom>
              <a:avLst/>
              <a:gdLst/>
              <a:ahLst/>
              <a:cxnLst/>
              <a:rect l="l" t="t" r="r" b="b"/>
              <a:pathLst>
                <a:path w="1936" h="2361" extrusionOk="0">
                  <a:moveTo>
                    <a:pt x="779" y="1"/>
                  </a:moveTo>
                  <a:cubicBezTo>
                    <a:pt x="628" y="1"/>
                    <a:pt x="398" y="83"/>
                    <a:pt x="367" y="177"/>
                  </a:cubicBezTo>
                  <a:cubicBezTo>
                    <a:pt x="207" y="676"/>
                    <a:pt x="56" y="1189"/>
                    <a:pt x="15" y="1707"/>
                  </a:cubicBezTo>
                  <a:cubicBezTo>
                    <a:pt x="1" y="1890"/>
                    <a:pt x="280" y="2211"/>
                    <a:pt x="487" y="2275"/>
                  </a:cubicBezTo>
                  <a:cubicBezTo>
                    <a:pt x="678" y="2337"/>
                    <a:pt x="887" y="2360"/>
                    <a:pt x="1098" y="2360"/>
                  </a:cubicBezTo>
                  <a:cubicBezTo>
                    <a:pt x="1255" y="2360"/>
                    <a:pt x="1413" y="2347"/>
                    <a:pt x="1564" y="2330"/>
                  </a:cubicBezTo>
                  <a:cubicBezTo>
                    <a:pt x="1701" y="2312"/>
                    <a:pt x="1812" y="2073"/>
                    <a:pt x="1935" y="1936"/>
                  </a:cubicBezTo>
                  <a:cubicBezTo>
                    <a:pt x="1788" y="1826"/>
                    <a:pt x="1651" y="1660"/>
                    <a:pt x="1486" y="1616"/>
                  </a:cubicBezTo>
                  <a:cubicBezTo>
                    <a:pt x="1399" y="1593"/>
                    <a:pt x="1308" y="1587"/>
                    <a:pt x="1210" y="1587"/>
                  </a:cubicBezTo>
                  <a:cubicBezTo>
                    <a:pt x="1066" y="1587"/>
                    <a:pt x="907" y="1601"/>
                    <a:pt x="729" y="1601"/>
                  </a:cubicBezTo>
                  <a:cubicBezTo>
                    <a:pt x="831" y="1143"/>
                    <a:pt x="935" y="772"/>
                    <a:pt x="981" y="400"/>
                  </a:cubicBezTo>
                  <a:cubicBezTo>
                    <a:pt x="1000" y="268"/>
                    <a:pt x="886" y="6"/>
                    <a:pt x="812" y="2"/>
                  </a:cubicBezTo>
                  <a:cubicBezTo>
                    <a:pt x="802" y="1"/>
                    <a:pt x="790" y="1"/>
                    <a:pt x="7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3265350" y="940600"/>
              <a:ext cx="285450" cy="129325"/>
            </a:xfrm>
            <a:custGeom>
              <a:avLst/>
              <a:gdLst/>
              <a:ahLst/>
              <a:cxnLst/>
              <a:rect l="l" t="t" r="r" b="b"/>
              <a:pathLst>
                <a:path w="11418" h="5173" extrusionOk="0">
                  <a:moveTo>
                    <a:pt x="8502" y="1"/>
                  </a:moveTo>
                  <a:cubicBezTo>
                    <a:pt x="8408" y="1"/>
                    <a:pt x="8308" y="26"/>
                    <a:pt x="8191" y="74"/>
                  </a:cubicBezTo>
                  <a:cubicBezTo>
                    <a:pt x="6083" y="953"/>
                    <a:pt x="3961" y="1811"/>
                    <a:pt x="1847" y="2691"/>
                  </a:cubicBezTo>
                  <a:cubicBezTo>
                    <a:pt x="1183" y="2971"/>
                    <a:pt x="546" y="3309"/>
                    <a:pt x="0" y="3570"/>
                  </a:cubicBezTo>
                  <a:cubicBezTo>
                    <a:pt x="490" y="4107"/>
                    <a:pt x="926" y="4597"/>
                    <a:pt x="1375" y="5070"/>
                  </a:cubicBezTo>
                  <a:cubicBezTo>
                    <a:pt x="1442" y="5136"/>
                    <a:pt x="1575" y="5172"/>
                    <a:pt x="1681" y="5172"/>
                  </a:cubicBezTo>
                  <a:cubicBezTo>
                    <a:pt x="1692" y="5172"/>
                    <a:pt x="1704" y="5172"/>
                    <a:pt x="1714" y="5171"/>
                  </a:cubicBezTo>
                  <a:cubicBezTo>
                    <a:pt x="2183" y="5129"/>
                    <a:pt x="2654" y="5065"/>
                    <a:pt x="3113" y="5015"/>
                  </a:cubicBezTo>
                  <a:cubicBezTo>
                    <a:pt x="3306" y="3617"/>
                    <a:pt x="3255" y="3314"/>
                    <a:pt x="4914" y="2870"/>
                  </a:cubicBezTo>
                  <a:cubicBezTo>
                    <a:pt x="7059" y="2297"/>
                    <a:pt x="9213" y="1778"/>
                    <a:pt x="11418" y="1494"/>
                  </a:cubicBezTo>
                  <a:lnTo>
                    <a:pt x="11390" y="1298"/>
                  </a:lnTo>
                  <a:cubicBezTo>
                    <a:pt x="11269" y="1305"/>
                    <a:pt x="11147" y="1311"/>
                    <a:pt x="11027" y="1311"/>
                  </a:cubicBezTo>
                  <a:cubicBezTo>
                    <a:pt x="10780" y="1311"/>
                    <a:pt x="10544" y="1285"/>
                    <a:pt x="10350" y="1183"/>
                  </a:cubicBezTo>
                  <a:cubicBezTo>
                    <a:pt x="9847" y="918"/>
                    <a:pt x="9380" y="594"/>
                    <a:pt x="8957" y="215"/>
                  </a:cubicBezTo>
                  <a:cubicBezTo>
                    <a:pt x="8794" y="69"/>
                    <a:pt x="8657" y="1"/>
                    <a:pt x="8502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3476100" y="1232575"/>
              <a:ext cx="23475" cy="115975"/>
            </a:xfrm>
            <a:custGeom>
              <a:avLst/>
              <a:gdLst/>
              <a:ahLst/>
              <a:cxnLst/>
              <a:rect l="l" t="t" r="r" b="b"/>
              <a:pathLst>
                <a:path w="939" h="4639" extrusionOk="0">
                  <a:moveTo>
                    <a:pt x="216" y="0"/>
                  </a:moveTo>
                  <a:cubicBezTo>
                    <a:pt x="143" y="165"/>
                    <a:pt x="0" y="330"/>
                    <a:pt x="6" y="491"/>
                  </a:cubicBezTo>
                  <a:cubicBezTo>
                    <a:pt x="28" y="1206"/>
                    <a:pt x="88" y="1916"/>
                    <a:pt x="133" y="2631"/>
                  </a:cubicBezTo>
                  <a:lnTo>
                    <a:pt x="105" y="2631"/>
                  </a:lnTo>
                  <a:cubicBezTo>
                    <a:pt x="105" y="3162"/>
                    <a:pt x="92" y="3690"/>
                    <a:pt x="115" y="4222"/>
                  </a:cubicBezTo>
                  <a:cubicBezTo>
                    <a:pt x="119" y="4363"/>
                    <a:pt x="234" y="4502"/>
                    <a:pt x="293" y="4639"/>
                  </a:cubicBezTo>
                  <a:cubicBezTo>
                    <a:pt x="417" y="4529"/>
                    <a:pt x="633" y="4427"/>
                    <a:pt x="646" y="4304"/>
                  </a:cubicBezTo>
                  <a:cubicBezTo>
                    <a:pt x="766" y="3314"/>
                    <a:pt x="875" y="2319"/>
                    <a:pt x="921" y="1325"/>
                  </a:cubicBezTo>
                  <a:cubicBezTo>
                    <a:pt x="939" y="995"/>
                    <a:pt x="798" y="642"/>
                    <a:pt x="660" y="330"/>
                  </a:cubicBezTo>
                  <a:cubicBezTo>
                    <a:pt x="596" y="183"/>
                    <a:pt x="368" y="106"/>
                    <a:pt x="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441025" y="514975"/>
              <a:ext cx="50450" cy="68150"/>
            </a:xfrm>
            <a:custGeom>
              <a:avLst/>
              <a:gdLst/>
              <a:ahLst/>
              <a:cxnLst/>
              <a:rect l="l" t="t" r="r" b="b"/>
              <a:pathLst>
                <a:path w="2018" h="2726" extrusionOk="0">
                  <a:moveTo>
                    <a:pt x="993" y="0"/>
                  </a:moveTo>
                  <a:cubicBezTo>
                    <a:pt x="719" y="0"/>
                    <a:pt x="449" y="162"/>
                    <a:pt x="303" y="479"/>
                  </a:cubicBezTo>
                  <a:cubicBezTo>
                    <a:pt x="28" y="1070"/>
                    <a:pt x="0" y="1712"/>
                    <a:pt x="326" y="2275"/>
                  </a:cubicBezTo>
                  <a:cubicBezTo>
                    <a:pt x="459" y="2509"/>
                    <a:pt x="839" y="2725"/>
                    <a:pt x="1109" y="2725"/>
                  </a:cubicBezTo>
                  <a:cubicBezTo>
                    <a:pt x="1347" y="2725"/>
                    <a:pt x="1641" y="2459"/>
                    <a:pt x="1806" y="2235"/>
                  </a:cubicBezTo>
                  <a:cubicBezTo>
                    <a:pt x="1948" y="2051"/>
                    <a:pt x="1939" y="1753"/>
                    <a:pt x="2017" y="1414"/>
                  </a:cubicBezTo>
                  <a:cubicBezTo>
                    <a:pt x="1916" y="1116"/>
                    <a:pt x="1847" y="727"/>
                    <a:pt x="1659" y="411"/>
                  </a:cubicBezTo>
                  <a:cubicBezTo>
                    <a:pt x="1495" y="135"/>
                    <a:pt x="1242" y="0"/>
                    <a:pt x="9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380175" y="621125"/>
              <a:ext cx="74825" cy="77150"/>
            </a:xfrm>
            <a:custGeom>
              <a:avLst/>
              <a:gdLst/>
              <a:ahLst/>
              <a:cxnLst/>
              <a:rect l="l" t="t" r="r" b="b"/>
              <a:pathLst>
                <a:path w="2993" h="3086" extrusionOk="0">
                  <a:moveTo>
                    <a:pt x="1189" y="0"/>
                  </a:moveTo>
                  <a:cubicBezTo>
                    <a:pt x="476" y="0"/>
                    <a:pt x="1" y="666"/>
                    <a:pt x="14" y="1655"/>
                  </a:cubicBezTo>
                  <a:cubicBezTo>
                    <a:pt x="28" y="2499"/>
                    <a:pt x="569" y="3080"/>
                    <a:pt x="1347" y="3086"/>
                  </a:cubicBezTo>
                  <a:cubicBezTo>
                    <a:pt x="2324" y="3086"/>
                    <a:pt x="2993" y="2544"/>
                    <a:pt x="2984" y="1765"/>
                  </a:cubicBezTo>
                  <a:cubicBezTo>
                    <a:pt x="2979" y="885"/>
                    <a:pt x="2104" y="19"/>
                    <a:pt x="1210" y="0"/>
                  </a:cubicBezTo>
                  <a:cubicBezTo>
                    <a:pt x="1203" y="0"/>
                    <a:pt x="1196" y="0"/>
                    <a:pt x="1189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423275" y="1333650"/>
              <a:ext cx="25775" cy="123075"/>
            </a:xfrm>
            <a:custGeom>
              <a:avLst/>
              <a:gdLst/>
              <a:ahLst/>
              <a:cxnLst/>
              <a:rect l="l" t="t" r="r" b="b"/>
              <a:pathLst>
                <a:path w="1031" h="4923" extrusionOk="0">
                  <a:moveTo>
                    <a:pt x="317" y="0"/>
                  </a:moveTo>
                  <a:cubicBezTo>
                    <a:pt x="210" y="183"/>
                    <a:pt x="23" y="362"/>
                    <a:pt x="18" y="545"/>
                  </a:cubicBezTo>
                  <a:cubicBezTo>
                    <a:pt x="1" y="1406"/>
                    <a:pt x="9" y="2268"/>
                    <a:pt x="56" y="3126"/>
                  </a:cubicBezTo>
                  <a:cubicBezTo>
                    <a:pt x="79" y="3616"/>
                    <a:pt x="170" y="4107"/>
                    <a:pt x="270" y="4588"/>
                  </a:cubicBezTo>
                  <a:cubicBezTo>
                    <a:pt x="298" y="4716"/>
                    <a:pt x="472" y="4813"/>
                    <a:pt x="582" y="4923"/>
                  </a:cubicBezTo>
                  <a:cubicBezTo>
                    <a:pt x="688" y="4807"/>
                    <a:pt x="849" y="4707"/>
                    <a:pt x="880" y="4574"/>
                  </a:cubicBezTo>
                  <a:cubicBezTo>
                    <a:pt x="963" y="4239"/>
                    <a:pt x="986" y="3892"/>
                    <a:pt x="1031" y="3547"/>
                  </a:cubicBezTo>
                  <a:cubicBezTo>
                    <a:pt x="1020" y="3544"/>
                    <a:pt x="1009" y="3543"/>
                    <a:pt x="997" y="3543"/>
                  </a:cubicBezTo>
                  <a:cubicBezTo>
                    <a:pt x="995" y="3543"/>
                    <a:pt x="993" y="3543"/>
                    <a:pt x="990" y="3543"/>
                  </a:cubicBezTo>
                  <a:cubicBezTo>
                    <a:pt x="963" y="2883"/>
                    <a:pt x="940" y="2228"/>
                    <a:pt x="893" y="1567"/>
                  </a:cubicBezTo>
                  <a:cubicBezTo>
                    <a:pt x="870" y="1205"/>
                    <a:pt x="862" y="829"/>
                    <a:pt x="761" y="480"/>
                  </a:cubicBezTo>
                  <a:cubicBezTo>
                    <a:pt x="706" y="293"/>
                    <a:pt x="472" y="16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12025" y="1141575"/>
              <a:ext cx="22500" cy="143025"/>
            </a:xfrm>
            <a:custGeom>
              <a:avLst/>
              <a:gdLst/>
              <a:ahLst/>
              <a:cxnLst/>
              <a:rect l="l" t="t" r="r" b="b"/>
              <a:pathLst>
                <a:path w="900" h="5721" extrusionOk="0">
                  <a:moveTo>
                    <a:pt x="206" y="1"/>
                  </a:moveTo>
                  <a:cubicBezTo>
                    <a:pt x="138" y="129"/>
                    <a:pt x="1" y="258"/>
                    <a:pt x="1" y="386"/>
                  </a:cubicBezTo>
                  <a:cubicBezTo>
                    <a:pt x="45" y="1922"/>
                    <a:pt x="102" y="3457"/>
                    <a:pt x="170" y="4993"/>
                  </a:cubicBezTo>
                  <a:cubicBezTo>
                    <a:pt x="184" y="5231"/>
                    <a:pt x="294" y="5461"/>
                    <a:pt x="359" y="5693"/>
                  </a:cubicBezTo>
                  <a:lnTo>
                    <a:pt x="565" y="5721"/>
                  </a:lnTo>
                  <a:cubicBezTo>
                    <a:pt x="679" y="5382"/>
                    <a:pt x="899" y="5038"/>
                    <a:pt x="895" y="4699"/>
                  </a:cubicBezTo>
                  <a:cubicBezTo>
                    <a:pt x="876" y="3438"/>
                    <a:pt x="798" y="2178"/>
                    <a:pt x="724" y="917"/>
                  </a:cubicBezTo>
                  <a:cubicBezTo>
                    <a:pt x="711" y="706"/>
                    <a:pt x="656" y="477"/>
                    <a:pt x="559" y="289"/>
                  </a:cubicBezTo>
                  <a:cubicBezTo>
                    <a:pt x="500" y="166"/>
                    <a:pt x="330" y="96"/>
                    <a:pt x="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147100" y="2916250"/>
              <a:ext cx="920400" cy="69525"/>
            </a:xfrm>
            <a:custGeom>
              <a:avLst/>
              <a:gdLst/>
              <a:ahLst/>
              <a:cxnLst/>
              <a:rect l="l" t="t" r="r" b="b"/>
              <a:pathLst>
                <a:path w="36816" h="2781" extrusionOk="0">
                  <a:moveTo>
                    <a:pt x="544" y="0"/>
                  </a:moveTo>
                  <a:cubicBezTo>
                    <a:pt x="244" y="0"/>
                    <a:pt x="39" y="158"/>
                    <a:pt x="69" y="540"/>
                  </a:cubicBezTo>
                  <a:cubicBezTo>
                    <a:pt x="83" y="668"/>
                    <a:pt x="28" y="805"/>
                    <a:pt x="1" y="961"/>
                  </a:cubicBezTo>
                  <a:cubicBezTo>
                    <a:pt x="12206" y="1703"/>
                    <a:pt x="24504" y="1667"/>
                    <a:pt x="36751" y="2780"/>
                  </a:cubicBezTo>
                  <a:cubicBezTo>
                    <a:pt x="36774" y="2712"/>
                    <a:pt x="36792" y="2648"/>
                    <a:pt x="36815" y="2580"/>
                  </a:cubicBezTo>
                  <a:cubicBezTo>
                    <a:pt x="36517" y="2313"/>
                    <a:pt x="36229" y="2043"/>
                    <a:pt x="35921" y="1790"/>
                  </a:cubicBezTo>
                  <a:cubicBezTo>
                    <a:pt x="35770" y="1667"/>
                    <a:pt x="35600" y="1520"/>
                    <a:pt x="35421" y="1497"/>
                  </a:cubicBezTo>
                  <a:cubicBezTo>
                    <a:pt x="34931" y="1433"/>
                    <a:pt x="34436" y="1415"/>
                    <a:pt x="33946" y="1401"/>
                  </a:cubicBezTo>
                  <a:cubicBezTo>
                    <a:pt x="28340" y="1216"/>
                    <a:pt x="22734" y="1034"/>
                    <a:pt x="17129" y="855"/>
                  </a:cubicBezTo>
                  <a:cubicBezTo>
                    <a:pt x="13576" y="741"/>
                    <a:pt x="10020" y="668"/>
                    <a:pt x="6468" y="503"/>
                  </a:cubicBezTo>
                  <a:cubicBezTo>
                    <a:pt x="4515" y="411"/>
                    <a:pt x="2572" y="163"/>
                    <a:pt x="619" y="3"/>
                  </a:cubicBezTo>
                  <a:cubicBezTo>
                    <a:pt x="594" y="1"/>
                    <a:pt x="569" y="0"/>
                    <a:pt x="5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3024825" y="2349925"/>
              <a:ext cx="22150" cy="149550"/>
            </a:xfrm>
            <a:custGeom>
              <a:avLst/>
              <a:gdLst/>
              <a:ahLst/>
              <a:cxnLst/>
              <a:rect l="l" t="t" r="r" b="b"/>
              <a:pathLst>
                <a:path w="886" h="5982" extrusionOk="0">
                  <a:moveTo>
                    <a:pt x="172" y="0"/>
                  </a:moveTo>
                  <a:cubicBezTo>
                    <a:pt x="167" y="0"/>
                    <a:pt x="161" y="0"/>
                    <a:pt x="157" y="0"/>
                  </a:cubicBezTo>
                  <a:cubicBezTo>
                    <a:pt x="97" y="5"/>
                    <a:pt x="1" y="201"/>
                    <a:pt x="6" y="307"/>
                  </a:cubicBezTo>
                  <a:cubicBezTo>
                    <a:pt x="34" y="1953"/>
                    <a:pt x="70" y="3594"/>
                    <a:pt x="129" y="5239"/>
                  </a:cubicBezTo>
                  <a:cubicBezTo>
                    <a:pt x="138" y="5487"/>
                    <a:pt x="290" y="5729"/>
                    <a:pt x="373" y="5973"/>
                  </a:cubicBezTo>
                  <a:cubicBezTo>
                    <a:pt x="464" y="5977"/>
                    <a:pt x="556" y="5977"/>
                    <a:pt x="647" y="5981"/>
                  </a:cubicBezTo>
                  <a:cubicBezTo>
                    <a:pt x="730" y="5665"/>
                    <a:pt x="886" y="5348"/>
                    <a:pt x="882" y="5033"/>
                  </a:cubicBezTo>
                  <a:cubicBezTo>
                    <a:pt x="872" y="3680"/>
                    <a:pt x="831" y="2328"/>
                    <a:pt x="771" y="975"/>
                  </a:cubicBezTo>
                  <a:cubicBezTo>
                    <a:pt x="757" y="696"/>
                    <a:pt x="638" y="412"/>
                    <a:pt x="519" y="151"/>
                  </a:cubicBezTo>
                  <a:cubicBezTo>
                    <a:pt x="480" y="63"/>
                    <a:pt x="296" y="0"/>
                    <a:pt x="1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3024625" y="2563725"/>
              <a:ext cx="20175" cy="136950"/>
            </a:xfrm>
            <a:custGeom>
              <a:avLst/>
              <a:gdLst/>
              <a:ahLst/>
              <a:cxnLst/>
              <a:rect l="l" t="t" r="r" b="b"/>
              <a:pathLst>
                <a:path w="807" h="5478" extrusionOk="0">
                  <a:moveTo>
                    <a:pt x="385" y="0"/>
                  </a:moveTo>
                  <a:cubicBezTo>
                    <a:pt x="384" y="0"/>
                    <a:pt x="382" y="0"/>
                    <a:pt x="381" y="0"/>
                  </a:cubicBezTo>
                  <a:cubicBezTo>
                    <a:pt x="275" y="0"/>
                    <a:pt x="138" y="138"/>
                    <a:pt x="79" y="253"/>
                  </a:cubicBezTo>
                  <a:cubicBezTo>
                    <a:pt x="14" y="372"/>
                    <a:pt x="14" y="537"/>
                    <a:pt x="14" y="679"/>
                  </a:cubicBezTo>
                  <a:cubicBezTo>
                    <a:pt x="14" y="1885"/>
                    <a:pt x="0" y="3086"/>
                    <a:pt x="42" y="4291"/>
                  </a:cubicBezTo>
                  <a:cubicBezTo>
                    <a:pt x="55" y="4690"/>
                    <a:pt x="216" y="5084"/>
                    <a:pt x="307" y="5478"/>
                  </a:cubicBezTo>
                  <a:cubicBezTo>
                    <a:pt x="395" y="5478"/>
                    <a:pt x="486" y="5478"/>
                    <a:pt x="578" y="5473"/>
                  </a:cubicBezTo>
                  <a:cubicBezTo>
                    <a:pt x="650" y="5171"/>
                    <a:pt x="779" y="4868"/>
                    <a:pt x="783" y="4562"/>
                  </a:cubicBezTo>
                  <a:cubicBezTo>
                    <a:pt x="806" y="3324"/>
                    <a:pt x="789" y="2082"/>
                    <a:pt x="774" y="839"/>
                  </a:cubicBezTo>
                  <a:cubicBezTo>
                    <a:pt x="774" y="643"/>
                    <a:pt x="743" y="431"/>
                    <a:pt x="675" y="248"/>
                  </a:cubicBezTo>
                  <a:cubicBezTo>
                    <a:pt x="628" y="139"/>
                    <a:pt x="486" y="0"/>
                    <a:pt x="3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77650" y="2498075"/>
              <a:ext cx="34475" cy="85375"/>
            </a:xfrm>
            <a:custGeom>
              <a:avLst/>
              <a:gdLst/>
              <a:ahLst/>
              <a:cxnLst/>
              <a:rect l="l" t="t" r="r" b="b"/>
              <a:pathLst>
                <a:path w="1379" h="3415" extrusionOk="0">
                  <a:moveTo>
                    <a:pt x="636" y="0"/>
                  </a:moveTo>
                  <a:lnTo>
                    <a:pt x="636" y="0"/>
                  </a:lnTo>
                  <a:cubicBezTo>
                    <a:pt x="623" y="1124"/>
                    <a:pt x="0" y="2209"/>
                    <a:pt x="449" y="3415"/>
                  </a:cubicBezTo>
                  <a:cubicBezTo>
                    <a:pt x="1242" y="2851"/>
                    <a:pt x="1379" y="468"/>
                    <a:pt x="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248175" y="2315625"/>
              <a:ext cx="715250" cy="59300"/>
            </a:xfrm>
            <a:custGeom>
              <a:avLst/>
              <a:gdLst/>
              <a:ahLst/>
              <a:cxnLst/>
              <a:rect l="l" t="t" r="r" b="b"/>
              <a:pathLst>
                <a:path w="28610" h="2372" extrusionOk="0">
                  <a:moveTo>
                    <a:pt x="27427" y="0"/>
                  </a:moveTo>
                  <a:cubicBezTo>
                    <a:pt x="27265" y="0"/>
                    <a:pt x="27096" y="27"/>
                    <a:pt x="26923" y="79"/>
                  </a:cubicBezTo>
                  <a:cubicBezTo>
                    <a:pt x="26208" y="300"/>
                    <a:pt x="25502" y="565"/>
                    <a:pt x="24792" y="790"/>
                  </a:cubicBezTo>
                  <a:cubicBezTo>
                    <a:pt x="24385" y="921"/>
                    <a:pt x="23975" y="1003"/>
                    <a:pt x="23572" y="1003"/>
                  </a:cubicBezTo>
                  <a:cubicBezTo>
                    <a:pt x="23112" y="1003"/>
                    <a:pt x="22661" y="895"/>
                    <a:pt x="22239" y="629"/>
                  </a:cubicBezTo>
                  <a:cubicBezTo>
                    <a:pt x="21725" y="304"/>
                    <a:pt x="21232" y="158"/>
                    <a:pt x="20748" y="158"/>
                  </a:cubicBezTo>
                  <a:cubicBezTo>
                    <a:pt x="20147" y="158"/>
                    <a:pt x="19558" y="382"/>
                    <a:pt x="18957" y="763"/>
                  </a:cubicBezTo>
                  <a:cubicBezTo>
                    <a:pt x="18359" y="1139"/>
                    <a:pt x="17731" y="1340"/>
                    <a:pt x="17089" y="1340"/>
                  </a:cubicBezTo>
                  <a:cubicBezTo>
                    <a:pt x="16615" y="1340"/>
                    <a:pt x="16134" y="1230"/>
                    <a:pt x="15652" y="1001"/>
                  </a:cubicBezTo>
                  <a:cubicBezTo>
                    <a:pt x="15185" y="774"/>
                    <a:pt x="14724" y="670"/>
                    <a:pt x="14262" y="670"/>
                  </a:cubicBezTo>
                  <a:cubicBezTo>
                    <a:pt x="13826" y="670"/>
                    <a:pt x="13389" y="763"/>
                    <a:pt x="12944" y="931"/>
                  </a:cubicBezTo>
                  <a:cubicBezTo>
                    <a:pt x="12163" y="1228"/>
                    <a:pt x="11383" y="1400"/>
                    <a:pt x="10610" y="1400"/>
                  </a:cubicBezTo>
                  <a:cubicBezTo>
                    <a:pt x="9805" y="1400"/>
                    <a:pt x="9006" y="1213"/>
                    <a:pt x="8218" y="786"/>
                  </a:cubicBezTo>
                  <a:cubicBezTo>
                    <a:pt x="7807" y="562"/>
                    <a:pt x="7402" y="451"/>
                    <a:pt x="7008" y="451"/>
                  </a:cubicBezTo>
                  <a:cubicBezTo>
                    <a:pt x="6515" y="451"/>
                    <a:pt x="6038" y="624"/>
                    <a:pt x="5587" y="963"/>
                  </a:cubicBezTo>
                  <a:cubicBezTo>
                    <a:pt x="5308" y="1172"/>
                    <a:pt x="5043" y="1258"/>
                    <a:pt x="4781" y="1258"/>
                  </a:cubicBezTo>
                  <a:cubicBezTo>
                    <a:pt x="4492" y="1258"/>
                    <a:pt x="4207" y="1154"/>
                    <a:pt x="3914" y="995"/>
                  </a:cubicBezTo>
                  <a:cubicBezTo>
                    <a:pt x="3672" y="867"/>
                    <a:pt x="3451" y="693"/>
                    <a:pt x="3209" y="574"/>
                  </a:cubicBezTo>
                  <a:cubicBezTo>
                    <a:pt x="2902" y="418"/>
                    <a:pt x="2580" y="299"/>
                    <a:pt x="2187" y="134"/>
                  </a:cubicBezTo>
                  <a:cubicBezTo>
                    <a:pt x="1825" y="317"/>
                    <a:pt x="1448" y="492"/>
                    <a:pt x="1101" y="702"/>
                  </a:cubicBezTo>
                  <a:cubicBezTo>
                    <a:pt x="916" y="816"/>
                    <a:pt x="779" y="1001"/>
                    <a:pt x="619" y="1151"/>
                  </a:cubicBezTo>
                  <a:cubicBezTo>
                    <a:pt x="422" y="1339"/>
                    <a:pt x="1" y="1468"/>
                    <a:pt x="253" y="1816"/>
                  </a:cubicBezTo>
                  <a:cubicBezTo>
                    <a:pt x="345" y="1945"/>
                    <a:pt x="445" y="1992"/>
                    <a:pt x="546" y="1992"/>
                  </a:cubicBezTo>
                  <a:cubicBezTo>
                    <a:pt x="737" y="1992"/>
                    <a:pt x="936" y="1827"/>
                    <a:pt x="1118" y="1729"/>
                  </a:cubicBezTo>
                  <a:cubicBezTo>
                    <a:pt x="1183" y="1697"/>
                    <a:pt x="1233" y="1638"/>
                    <a:pt x="1288" y="1592"/>
                  </a:cubicBezTo>
                  <a:cubicBezTo>
                    <a:pt x="1728" y="1220"/>
                    <a:pt x="1940" y="1042"/>
                    <a:pt x="2169" y="1042"/>
                  </a:cubicBezTo>
                  <a:cubicBezTo>
                    <a:pt x="2384" y="1042"/>
                    <a:pt x="2614" y="1198"/>
                    <a:pt x="3062" y="1500"/>
                  </a:cubicBezTo>
                  <a:cubicBezTo>
                    <a:pt x="3661" y="1902"/>
                    <a:pt x="4261" y="2210"/>
                    <a:pt x="4884" y="2210"/>
                  </a:cubicBezTo>
                  <a:cubicBezTo>
                    <a:pt x="5319" y="2210"/>
                    <a:pt x="5765" y="2059"/>
                    <a:pt x="6229" y="1684"/>
                  </a:cubicBezTo>
                  <a:cubicBezTo>
                    <a:pt x="6469" y="1491"/>
                    <a:pt x="6720" y="1411"/>
                    <a:pt x="6983" y="1411"/>
                  </a:cubicBezTo>
                  <a:cubicBezTo>
                    <a:pt x="7237" y="1411"/>
                    <a:pt x="7503" y="1486"/>
                    <a:pt x="7778" y="1606"/>
                  </a:cubicBezTo>
                  <a:cubicBezTo>
                    <a:pt x="8461" y="1894"/>
                    <a:pt x="9177" y="2165"/>
                    <a:pt x="9905" y="2302"/>
                  </a:cubicBezTo>
                  <a:cubicBezTo>
                    <a:pt x="10164" y="2350"/>
                    <a:pt x="10421" y="2372"/>
                    <a:pt x="10676" y="2372"/>
                  </a:cubicBezTo>
                  <a:cubicBezTo>
                    <a:pt x="11564" y="2372"/>
                    <a:pt x="12432" y="2117"/>
                    <a:pt x="13297" y="1857"/>
                  </a:cubicBezTo>
                  <a:cubicBezTo>
                    <a:pt x="13627" y="1759"/>
                    <a:pt x="14016" y="1673"/>
                    <a:pt x="14372" y="1673"/>
                  </a:cubicBezTo>
                  <a:cubicBezTo>
                    <a:pt x="14575" y="1673"/>
                    <a:pt x="14768" y="1701"/>
                    <a:pt x="14933" y="1771"/>
                  </a:cubicBezTo>
                  <a:cubicBezTo>
                    <a:pt x="15679" y="2091"/>
                    <a:pt x="16399" y="2256"/>
                    <a:pt x="17101" y="2256"/>
                  </a:cubicBezTo>
                  <a:cubicBezTo>
                    <a:pt x="18037" y="2256"/>
                    <a:pt x="18939" y="1962"/>
                    <a:pt x="19828" y="1349"/>
                  </a:cubicBezTo>
                  <a:cubicBezTo>
                    <a:pt x="20126" y="1145"/>
                    <a:pt x="20424" y="1037"/>
                    <a:pt x="20726" y="1037"/>
                  </a:cubicBezTo>
                  <a:cubicBezTo>
                    <a:pt x="21013" y="1037"/>
                    <a:pt x="21304" y="1134"/>
                    <a:pt x="21606" y="1339"/>
                  </a:cubicBezTo>
                  <a:cubicBezTo>
                    <a:pt x="22247" y="1772"/>
                    <a:pt x="22925" y="1956"/>
                    <a:pt x="23624" y="1956"/>
                  </a:cubicBezTo>
                  <a:cubicBezTo>
                    <a:pt x="24105" y="1956"/>
                    <a:pt x="24595" y="1869"/>
                    <a:pt x="25089" y="1716"/>
                  </a:cubicBezTo>
                  <a:cubicBezTo>
                    <a:pt x="25594" y="1556"/>
                    <a:pt x="26098" y="1377"/>
                    <a:pt x="26584" y="1175"/>
                  </a:cubicBezTo>
                  <a:cubicBezTo>
                    <a:pt x="26865" y="1055"/>
                    <a:pt x="27138" y="974"/>
                    <a:pt x="27415" y="974"/>
                  </a:cubicBezTo>
                  <a:cubicBezTo>
                    <a:pt x="27625" y="974"/>
                    <a:pt x="27838" y="1021"/>
                    <a:pt x="28059" y="1133"/>
                  </a:cubicBezTo>
                  <a:cubicBezTo>
                    <a:pt x="28095" y="1152"/>
                    <a:pt x="28138" y="1160"/>
                    <a:pt x="28184" y="1160"/>
                  </a:cubicBezTo>
                  <a:cubicBezTo>
                    <a:pt x="28314" y="1160"/>
                    <a:pt x="28475" y="1101"/>
                    <a:pt x="28610" y="1087"/>
                  </a:cubicBezTo>
                  <a:cubicBezTo>
                    <a:pt x="28568" y="887"/>
                    <a:pt x="28587" y="633"/>
                    <a:pt x="28473" y="496"/>
                  </a:cubicBezTo>
                  <a:cubicBezTo>
                    <a:pt x="28184" y="159"/>
                    <a:pt x="27824" y="0"/>
                    <a:pt x="274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83300" y="2487200"/>
              <a:ext cx="437850" cy="56200"/>
            </a:xfrm>
            <a:custGeom>
              <a:avLst/>
              <a:gdLst/>
              <a:ahLst/>
              <a:cxnLst/>
              <a:rect l="l" t="t" r="r" b="b"/>
              <a:pathLst>
                <a:path w="17514" h="2248" extrusionOk="0">
                  <a:moveTo>
                    <a:pt x="2342" y="0"/>
                  </a:moveTo>
                  <a:cubicBezTo>
                    <a:pt x="1986" y="0"/>
                    <a:pt x="1637" y="115"/>
                    <a:pt x="1297" y="353"/>
                  </a:cubicBezTo>
                  <a:cubicBezTo>
                    <a:pt x="1027" y="546"/>
                    <a:pt x="761" y="822"/>
                    <a:pt x="464" y="867"/>
                  </a:cubicBezTo>
                  <a:cubicBezTo>
                    <a:pt x="1" y="936"/>
                    <a:pt x="111" y="1270"/>
                    <a:pt x="180" y="1440"/>
                  </a:cubicBezTo>
                  <a:cubicBezTo>
                    <a:pt x="234" y="1577"/>
                    <a:pt x="542" y="1673"/>
                    <a:pt x="738" y="1673"/>
                  </a:cubicBezTo>
                  <a:cubicBezTo>
                    <a:pt x="894" y="1673"/>
                    <a:pt x="1072" y="1530"/>
                    <a:pt x="1206" y="1407"/>
                  </a:cubicBezTo>
                  <a:cubicBezTo>
                    <a:pt x="1580" y="1069"/>
                    <a:pt x="1955" y="898"/>
                    <a:pt x="2334" y="898"/>
                  </a:cubicBezTo>
                  <a:cubicBezTo>
                    <a:pt x="2688" y="898"/>
                    <a:pt x="3047" y="1048"/>
                    <a:pt x="3411" y="1352"/>
                  </a:cubicBezTo>
                  <a:cubicBezTo>
                    <a:pt x="3451" y="1384"/>
                    <a:pt x="3506" y="1407"/>
                    <a:pt x="3557" y="1435"/>
                  </a:cubicBezTo>
                  <a:cubicBezTo>
                    <a:pt x="3994" y="1690"/>
                    <a:pt x="4443" y="1825"/>
                    <a:pt x="4886" y="1825"/>
                  </a:cubicBezTo>
                  <a:cubicBezTo>
                    <a:pt x="5319" y="1825"/>
                    <a:pt x="5748" y="1695"/>
                    <a:pt x="6156" y="1420"/>
                  </a:cubicBezTo>
                  <a:cubicBezTo>
                    <a:pt x="6462" y="1215"/>
                    <a:pt x="6734" y="1116"/>
                    <a:pt x="6994" y="1116"/>
                  </a:cubicBezTo>
                  <a:cubicBezTo>
                    <a:pt x="7307" y="1116"/>
                    <a:pt x="7603" y="1259"/>
                    <a:pt x="7921" y="1527"/>
                  </a:cubicBezTo>
                  <a:cubicBezTo>
                    <a:pt x="8513" y="2026"/>
                    <a:pt x="9141" y="2247"/>
                    <a:pt x="9792" y="2247"/>
                  </a:cubicBezTo>
                  <a:cubicBezTo>
                    <a:pt x="10290" y="2247"/>
                    <a:pt x="10801" y="2118"/>
                    <a:pt x="11321" y="1883"/>
                  </a:cubicBezTo>
                  <a:cubicBezTo>
                    <a:pt x="11606" y="1755"/>
                    <a:pt x="11885" y="1618"/>
                    <a:pt x="12143" y="1443"/>
                  </a:cubicBezTo>
                  <a:cubicBezTo>
                    <a:pt x="12465" y="1229"/>
                    <a:pt x="12799" y="1143"/>
                    <a:pt x="13149" y="1143"/>
                  </a:cubicBezTo>
                  <a:cubicBezTo>
                    <a:pt x="13336" y="1143"/>
                    <a:pt x="13527" y="1167"/>
                    <a:pt x="13723" y="1210"/>
                  </a:cubicBezTo>
                  <a:cubicBezTo>
                    <a:pt x="14242" y="1329"/>
                    <a:pt x="14764" y="1412"/>
                    <a:pt x="15336" y="1517"/>
                  </a:cubicBezTo>
                  <a:cubicBezTo>
                    <a:pt x="15915" y="1407"/>
                    <a:pt x="16529" y="1302"/>
                    <a:pt x="17129" y="1159"/>
                  </a:cubicBezTo>
                  <a:cubicBezTo>
                    <a:pt x="17276" y="1123"/>
                    <a:pt x="17385" y="949"/>
                    <a:pt x="17514" y="839"/>
                  </a:cubicBezTo>
                  <a:cubicBezTo>
                    <a:pt x="17377" y="728"/>
                    <a:pt x="17257" y="550"/>
                    <a:pt x="17106" y="522"/>
                  </a:cubicBezTo>
                  <a:cubicBezTo>
                    <a:pt x="16767" y="459"/>
                    <a:pt x="16418" y="472"/>
                    <a:pt x="16070" y="454"/>
                  </a:cubicBezTo>
                  <a:cubicBezTo>
                    <a:pt x="15974" y="449"/>
                    <a:pt x="15877" y="448"/>
                    <a:pt x="15779" y="448"/>
                  </a:cubicBezTo>
                  <a:cubicBezTo>
                    <a:pt x="15608" y="448"/>
                    <a:pt x="15436" y="453"/>
                    <a:pt x="15265" y="453"/>
                  </a:cubicBezTo>
                  <a:cubicBezTo>
                    <a:pt x="14960" y="453"/>
                    <a:pt x="14659" y="438"/>
                    <a:pt x="14379" y="358"/>
                  </a:cubicBezTo>
                  <a:cubicBezTo>
                    <a:pt x="13988" y="243"/>
                    <a:pt x="13613" y="187"/>
                    <a:pt x="13250" y="187"/>
                  </a:cubicBezTo>
                  <a:cubicBezTo>
                    <a:pt x="12535" y="187"/>
                    <a:pt x="11861" y="403"/>
                    <a:pt x="11184" y="816"/>
                  </a:cubicBezTo>
                  <a:cubicBezTo>
                    <a:pt x="10737" y="1088"/>
                    <a:pt x="10279" y="1243"/>
                    <a:pt x="9823" y="1243"/>
                  </a:cubicBezTo>
                  <a:cubicBezTo>
                    <a:pt x="9335" y="1243"/>
                    <a:pt x="8850" y="1066"/>
                    <a:pt x="8384" y="666"/>
                  </a:cubicBezTo>
                  <a:cubicBezTo>
                    <a:pt x="7935" y="280"/>
                    <a:pt x="7473" y="83"/>
                    <a:pt x="7000" y="83"/>
                  </a:cubicBezTo>
                  <a:cubicBezTo>
                    <a:pt x="6583" y="83"/>
                    <a:pt x="6158" y="235"/>
                    <a:pt x="5725" y="546"/>
                  </a:cubicBezTo>
                  <a:cubicBezTo>
                    <a:pt x="5447" y="747"/>
                    <a:pt x="5155" y="838"/>
                    <a:pt x="4858" y="838"/>
                  </a:cubicBezTo>
                  <a:cubicBezTo>
                    <a:pt x="4577" y="838"/>
                    <a:pt x="4291" y="757"/>
                    <a:pt x="4006" y="610"/>
                  </a:cubicBezTo>
                  <a:cubicBezTo>
                    <a:pt x="3745" y="473"/>
                    <a:pt x="3484" y="349"/>
                    <a:pt x="3218" y="221"/>
                  </a:cubicBezTo>
                  <a:cubicBezTo>
                    <a:pt x="2921" y="75"/>
                    <a:pt x="2629" y="0"/>
                    <a:pt x="2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236725" y="1355500"/>
              <a:ext cx="667475" cy="845350"/>
            </a:xfrm>
            <a:custGeom>
              <a:avLst/>
              <a:gdLst/>
              <a:ahLst/>
              <a:cxnLst/>
              <a:rect l="l" t="t" r="r" b="b"/>
              <a:pathLst>
                <a:path w="26699" h="33814" extrusionOk="0">
                  <a:moveTo>
                    <a:pt x="22903" y="13523"/>
                  </a:moveTo>
                  <a:cubicBezTo>
                    <a:pt x="23247" y="13523"/>
                    <a:pt x="23591" y="13627"/>
                    <a:pt x="23756" y="13848"/>
                  </a:cubicBezTo>
                  <a:cubicBezTo>
                    <a:pt x="24026" y="14214"/>
                    <a:pt x="24160" y="14681"/>
                    <a:pt x="24255" y="14893"/>
                  </a:cubicBezTo>
                  <a:cubicBezTo>
                    <a:pt x="24210" y="15865"/>
                    <a:pt x="23907" y="16456"/>
                    <a:pt x="23357" y="16904"/>
                  </a:cubicBezTo>
                  <a:cubicBezTo>
                    <a:pt x="23112" y="17103"/>
                    <a:pt x="22855" y="17197"/>
                    <a:pt x="22614" y="17197"/>
                  </a:cubicBezTo>
                  <a:cubicBezTo>
                    <a:pt x="22182" y="17197"/>
                    <a:pt x="21804" y="16896"/>
                    <a:pt x="21648" y="16355"/>
                  </a:cubicBezTo>
                  <a:cubicBezTo>
                    <a:pt x="21405" y="15488"/>
                    <a:pt x="21629" y="14681"/>
                    <a:pt x="21996" y="13916"/>
                  </a:cubicBezTo>
                  <a:cubicBezTo>
                    <a:pt x="22118" y="13659"/>
                    <a:pt x="22510" y="13523"/>
                    <a:pt x="22903" y="13523"/>
                  </a:cubicBezTo>
                  <a:close/>
                  <a:moveTo>
                    <a:pt x="20419" y="18374"/>
                  </a:moveTo>
                  <a:cubicBezTo>
                    <a:pt x="20657" y="18374"/>
                    <a:pt x="20888" y="18477"/>
                    <a:pt x="21107" y="18675"/>
                  </a:cubicBezTo>
                  <a:cubicBezTo>
                    <a:pt x="21611" y="19119"/>
                    <a:pt x="22059" y="19609"/>
                    <a:pt x="21867" y="20375"/>
                  </a:cubicBezTo>
                  <a:cubicBezTo>
                    <a:pt x="21638" y="21293"/>
                    <a:pt x="20750" y="21993"/>
                    <a:pt x="19814" y="21993"/>
                  </a:cubicBezTo>
                  <a:cubicBezTo>
                    <a:pt x="19811" y="21993"/>
                    <a:pt x="19808" y="21993"/>
                    <a:pt x="19804" y="21993"/>
                  </a:cubicBezTo>
                  <a:cubicBezTo>
                    <a:pt x="18869" y="21993"/>
                    <a:pt x="18117" y="21375"/>
                    <a:pt x="18035" y="20535"/>
                  </a:cubicBezTo>
                  <a:cubicBezTo>
                    <a:pt x="17939" y="19540"/>
                    <a:pt x="18466" y="18890"/>
                    <a:pt x="19507" y="18711"/>
                  </a:cubicBezTo>
                  <a:cubicBezTo>
                    <a:pt x="19594" y="18698"/>
                    <a:pt x="19699" y="18688"/>
                    <a:pt x="19764" y="18637"/>
                  </a:cubicBezTo>
                  <a:cubicBezTo>
                    <a:pt x="19984" y="18459"/>
                    <a:pt x="20204" y="18374"/>
                    <a:pt x="20419" y="18374"/>
                  </a:cubicBezTo>
                  <a:close/>
                  <a:moveTo>
                    <a:pt x="23364" y="23036"/>
                  </a:moveTo>
                  <a:cubicBezTo>
                    <a:pt x="23614" y="23036"/>
                    <a:pt x="23882" y="23173"/>
                    <a:pt x="24210" y="23395"/>
                  </a:cubicBezTo>
                  <a:cubicBezTo>
                    <a:pt x="24787" y="23790"/>
                    <a:pt x="25163" y="24230"/>
                    <a:pt x="25168" y="24638"/>
                  </a:cubicBezTo>
                  <a:cubicBezTo>
                    <a:pt x="25172" y="25810"/>
                    <a:pt x="24640" y="26366"/>
                    <a:pt x="23789" y="26366"/>
                  </a:cubicBezTo>
                  <a:cubicBezTo>
                    <a:pt x="23786" y="26366"/>
                    <a:pt x="23782" y="26366"/>
                    <a:pt x="23779" y="26366"/>
                  </a:cubicBezTo>
                  <a:cubicBezTo>
                    <a:pt x="22734" y="26361"/>
                    <a:pt x="21964" y="25743"/>
                    <a:pt x="22074" y="24876"/>
                  </a:cubicBezTo>
                  <a:cubicBezTo>
                    <a:pt x="22134" y="24381"/>
                    <a:pt x="22349" y="23835"/>
                    <a:pt x="22660" y="23455"/>
                  </a:cubicBezTo>
                  <a:cubicBezTo>
                    <a:pt x="22902" y="23161"/>
                    <a:pt x="23125" y="23036"/>
                    <a:pt x="23364" y="23036"/>
                  </a:cubicBezTo>
                  <a:close/>
                  <a:moveTo>
                    <a:pt x="15463" y="0"/>
                  </a:moveTo>
                  <a:cubicBezTo>
                    <a:pt x="14882" y="0"/>
                    <a:pt x="14302" y="3"/>
                    <a:pt x="13721" y="10"/>
                  </a:cubicBezTo>
                  <a:cubicBezTo>
                    <a:pt x="9432" y="65"/>
                    <a:pt x="5137" y="331"/>
                    <a:pt x="841" y="505"/>
                  </a:cubicBezTo>
                  <a:cubicBezTo>
                    <a:pt x="319" y="3567"/>
                    <a:pt x="787" y="6496"/>
                    <a:pt x="736" y="9443"/>
                  </a:cubicBezTo>
                  <a:cubicBezTo>
                    <a:pt x="3698" y="8856"/>
                    <a:pt x="6434" y="7835"/>
                    <a:pt x="9070" y="6533"/>
                  </a:cubicBezTo>
                  <a:cubicBezTo>
                    <a:pt x="9194" y="6473"/>
                    <a:pt x="9303" y="6363"/>
                    <a:pt x="9386" y="6253"/>
                  </a:cubicBezTo>
                  <a:cubicBezTo>
                    <a:pt x="10114" y="5286"/>
                    <a:pt x="10820" y="4304"/>
                    <a:pt x="11567" y="3360"/>
                  </a:cubicBezTo>
                  <a:cubicBezTo>
                    <a:pt x="11788" y="3080"/>
                    <a:pt x="12095" y="2838"/>
                    <a:pt x="12411" y="2673"/>
                  </a:cubicBezTo>
                  <a:cubicBezTo>
                    <a:pt x="12559" y="2597"/>
                    <a:pt x="12700" y="2561"/>
                    <a:pt x="12830" y="2561"/>
                  </a:cubicBezTo>
                  <a:cubicBezTo>
                    <a:pt x="13191" y="2561"/>
                    <a:pt x="13458" y="2839"/>
                    <a:pt x="13502" y="3301"/>
                  </a:cubicBezTo>
                  <a:cubicBezTo>
                    <a:pt x="13525" y="3580"/>
                    <a:pt x="13506" y="3860"/>
                    <a:pt x="13506" y="4094"/>
                  </a:cubicBezTo>
                  <a:cubicBezTo>
                    <a:pt x="14451" y="3763"/>
                    <a:pt x="15326" y="3397"/>
                    <a:pt x="16237" y="3154"/>
                  </a:cubicBezTo>
                  <a:cubicBezTo>
                    <a:pt x="16449" y="3097"/>
                    <a:pt x="16672" y="3070"/>
                    <a:pt x="16898" y="3070"/>
                  </a:cubicBezTo>
                  <a:cubicBezTo>
                    <a:pt x="17972" y="3070"/>
                    <a:pt x="19124" y="3681"/>
                    <a:pt x="19575" y="4639"/>
                  </a:cubicBezTo>
                  <a:lnTo>
                    <a:pt x="20078" y="4754"/>
                  </a:lnTo>
                  <a:cubicBezTo>
                    <a:pt x="19964" y="3975"/>
                    <a:pt x="20312" y="3310"/>
                    <a:pt x="21010" y="3094"/>
                  </a:cubicBezTo>
                  <a:cubicBezTo>
                    <a:pt x="21670" y="2894"/>
                    <a:pt x="22362" y="2778"/>
                    <a:pt x="23044" y="2682"/>
                  </a:cubicBezTo>
                  <a:cubicBezTo>
                    <a:pt x="23167" y="2664"/>
                    <a:pt x="23276" y="2655"/>
                    <a:pt x="23373" y="2655"/>
                  </a:cubicBezTo>
                  <a:cubicBezTo>
                    <a:pt x="23920" y="2655"/>
                    <a:pt x="24062" y="2952"/>
                    <a:pt x="24039" y="3672"/>
                  </a:cubicBezTo>
                  <a:cubicBezTo>
                    <a:pt x="24016" y="4415"/>
                    <a:pt x="23989" y="5185"/>
                    <a:pt x="24149" y="5904"/>
                  </a:cubicBezTo>
                  <a:cubicBezTo>
                    <a:pt x="24649" y="8197"/>
                    <a:pt x="24176" y="10223"/>
                    <a:pt x="22558" y="11900"/>
                  </a:cubicBezTo>
                  <a:cubicBezTo>
                    <a:pt x="21944" y="12541"/>
                    <a:pt x="21096" y="12958"/>
                    <a:pt x="20312" y="13504"/>
                  </a:cubicBezTo>
                  <a:cubicBezTo>
                    <a:pt x="20479" y="14214"/>
                    <a:pt x="19675" y="15046"/>
                    <a:pt x="18833" y="15046"/>
                  </a:cubicBezTo>
                  <a:cubicBezTo>
                    <a:pt x="18724" y="15046"/>
                    <a:pt x="18615" y="15032"/>
                    <a:pt x="18507" y="15003"/>
                  </a:cubicBezTo>
                  <a:cubicBezTo>
                    <a:pt x="18429" y="15227"/>
                    <a:pt x="18383" y="15466"/>
                    <a:pt x="18273" y="15672"/>
                  </a:cubicBezTo>
                  <a:cubicBezTo>
                    <a:pt x="17431" y="17211"/>
                    <a:pt x="16642" y="18789"/>
                    <a:pt x="15707" y="20274"/>
                  </a:cubicBezTo>
                  <a:cubicBezTo>
                    <a:pt x="14684" y="21896"/>
                    <a:pt x="13521" y="23432"/>
                    <a:pt x="12434" y="25018"/>
                  </a:cubicBezTo>
                  <a:cubicBezTo>
                    <a:pt x="11234" y="26768"/>
                    <a:pt x="9771" y="28276"/>
                    <a:pt x="8085" y="29551"/>
                  </a:cubicBezTo>
                  <a:cubicBezTo>
                    <a:pt x="7704" y="29839"/>
                    <a:pt x="7154" y="29977"/>
                    <a:pt x="6668" y="30022"/>
                  </a:cubicBezTo>
                  <a:cubicBezTo>
                    <a:pt x="6611" y="30028"/>
                    <a:pt x="6556" y="30031"/>
                    <a:pt x="6503" y="30031"/>
                  </a:cubicBezTo>
                  <a:cubicBezTo>
                    <a:pt x="5826" y="30031"/>
                    <a:pt x="5414" y="29581"/>
                    <a:pt x="5367" y="28863"/>
                  </a:cubicBezTo>
                  <a:cubicBezTo>
                    <a:pt x="5334" y="28391"/>
                    <a:pt x="5344" y="27905"/>
                    <a:pt x="5426" y="27443"/>
                  </a:cubicBezTo>
                  <a:cubicBezTo>
                    <a:pt x="5774" y="25503"/>
                    <a:pt x="6636" y="23770"/>
                    <a:pt x="7608" y="22075"/>
                  </a:cubicBezTo>
                  <a:cubicBezTo>
                    <a:pt x="8956" y="19719"/>
                    <a:pt x="10326" y="17382"/>
                    <a:pt x="12155" y="15356"/>
                  </a:cubicBezTo>
                  <a:cubicBezTo>
                    <a:pt x="12837" y="14594"/>
                    <a:pt x="13580" y="13884"/>
                    <a:pt x="14309" y="13141"/>
                  </a:cubicBezTo>
                  <a:cubicBezTo>
                    <a:pt x="14015" y="12354"/>
                    <a:pt x="14103" y="12019"/>
                    <a:pt x="14758" y="11460"/>
                  </a:cubicBezTo>
                  <a:cubicBezTo>
                    <a:pt x="14837" y="11391"/>
                    <a:pt x="14932" y="11304"/>
                    <a:pt x="14946" y="11213"/>
                  </a:cubicBezTo>
                  <a:cubicBezTo>
                    <a:pt x="15024" y="10681"/>
                    <a:pt x="15079" y="10149"/>
                    <a:pt x="15134" y="9682"/>
                  </a:cubicBezTo>
                  <a:cubicBezTo>
                    <a:pt x="14515" y="9682"/>
                    <a:pt x="13892" y="9681"/>
                    <a:pt x="13266" y="9681"/>
                  </a:cubicBezTo>
                  <a:cubicBezTo>
                    <a:pt x="12641" y="9681"/>
                    <a:pt x="12012" y="9682"/>
                    <a:pt x="11384" y="9686"/>
                  </a:cubicBezTo>
                  <a:cubicBezTo>
                    <a:pt x="11306" y="9686"/>
                    <a:pt x="11201" y="9732"/>
                    <a:pt x="11156" y="9792"/>
                  </a:cubicBezTo>
                  <a:cubicBezTo>
                    <a:pt x="10363" y="10814"/>
                    <a:pt x="9225" y="11359"/>
                    <a:pt x="8117" y="11901"/>
                  </a:cubicBezTo>
                  <a:cubicBezTo>
                    <a:pt x="6509" y="12694"/>
                    <a:pt x="4881" y="13458"/>
                    <a:pt x="3208" y="14100"/>
                  </a:cubicBezTo>
                  <a:cubicBezTo>
                    <a:pt x="2154" y="14503"/>
                    <a:pt x="1082" y="14861"/>
                    <a:pt x="0" y="15200"/>
                  </a:cubicBezTo>
                  <a:lnTo>
                    <a:pt x="68" y="15416"/>
                  </a:lnTo>
                  <a:cubicBezTo>
                    <a:pt x="188" y="15613"/>
                    <a:pt x="408" y="15801"/>
                    <a:pt x="417" y="15998"/>
                  </a:cubicBezTo>
                  <a:cubicBezTo>
                    <a:pt x="476" y="17465"/>
                    <a:pt x="527" y="18927"/>
                    <a:pt x="513" y="20393"/>
                  </a:cubicBezTo>
                  <a:cubicBezTo>
                    <a:pt x="486" y="24165"/>
                    <a:pt x="421" y="27943"/>
                    <a:pt x="371" y="31715"/>
                  </a:cubicBezTo>
                  <a:cubicBezTo>
                    <a:pt x="362" y="32278"/>
                    <a:pt x="371" y="32847"/>
                    <a:pt x="371" y="33534"/>
                  </a:cubicBezTo>
                  <a:cubicBezTo>
                    <a:pt x="1782" y="33564"/>
                    <a:pt x="3181" y="33632"/>
                    <a:pt x="4579" y="33632"/>
                  </a:cubicBezTo>
                  <a:cubicBezTo>
                    <a:pt x="4661" y="33632"/>
                    <a:pt x="4744" y="33631"/>
                    <a:pt x="4826" y="33631"/>
                  </a:cubicBezTo>
                  <a:cubicBezTo>
                    <a:pt x="11660" y="33585"/>
                    <a:pt x="18494" y="33516"/>
                    <a:pt x="25328" y="33475"/>
                  </a:cubicBezTo>
                  <a:cubicBezTo>
                    <a:pt x="25599" y="33475"/>
                    <a:pt x="26112" y="33709"/>
                    <a:pt x="26112" y="33814"/>
                  </a:cubicBezTo>
                  <a:lnTo>
                    <a:pt x="26699" y="33804"/>
                  </a:lnTo>
                  <a:cubicBezTo>
                    <a:pt x="26580" y="33612"/>
                    <a:pt x="26432" y="33429"/>
                    <a:pt x="26345" y="33223"/>
                  </a:cubicBezTo>
                  <a:cubicBezTo>
                    <a:pt x="26294" y="33099"/>
                    <a:pt x="26345" y="32933"/>
                    <a:pt x="26349" y="32787"/>
                  </a:cubicBezTo>
                  <a:cubicBezTo>
                    <a:pt x="26376" y="31687"/>
                    <a:pt x="26454" y="30592"/>
                    <a:pt x="26427" y="29491"/>
                  </a:cubicBezTo>
                  <a:cubicBezTo>
                    <a:pt x="26326" y="25646"/>
                    <a:pt x="26138" y="21801"/>
                    <a:pt x="26079" y="17955"/>
                  </a:cubicBezTo>
                  <a:cubicBezTo>
                    <a:pt x="26047" y="15576"/>
                    <a:pt x="26193" y="13193"/>
                    <a:pt x="26252" y="10809"/>
                  </a:cubicBezTo>
                  <a:cubicBezTo>
                    <a:pt x="26326" y="8077"/>
                    <a:pt x="26391" y="5351"/>
                    <a:pt x="26473" y="2618"/>
                  </a:cubicBezTo>
                  <a:cubicBezTo>
                    <a:pt x="26496" y="1802"/>
                    <a:pt x="26569" y="986"/>
                    <a:pt x="26620" y="180"/>
                  </a:cubicBezTo>
                  <a:cubicBezTo>
                    <a:pt x="22871" y="124"/>
                    <a:pt x="19164" y="0"/>
                    <a:pt x="1546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221700" y="1740900"/>
              <a:ext cx="667850" cy="472800"/>
            </a:xfrm>
            <a:custGeom>
              <a:avLst/>
              <a:gdLst/>
              <a:ahLst/>
              <a:cxnLst/>
              <a:rect l="l" t="t" r="r" b="b"/>
              <a:pathLst>
                <a:path w="26714" h="18912" extrusionOk="0">
                  <a:moveTo>
                    <a:pt x="669" y="0"/>
                  </a:moveTo>
                  <a:cubicBezTo>
                    <a:pt x="535" y="188"/>
                    <a:pt x="389" y="371"/>
                    <a:pt x="270" y="568"/>
                  </a:cubicBezTo>
                  <a:cubicBezTo>
                    <a:pt x="228" y="636"/>
                    <a:pt x="256" y="747"/>
                    <a:pt x="251" y="838"/>
                  </a:cubicBezTo>
                  <a:cubicBezTo>
                    <a:pt x="174" y="6389"/>
                    <a:pt x="97" y="11940"/>
                    <a:pt x="19" y="17490"/>
                  </a:cubicBezTo>
                  <a:cubicBezTo>
                    <a:pt x="19" y="17742"/>
                    <a:pt x="0" y="18022"/>
                    <a:pt x="97" y="18247"/>
                  </a:cubicBezTo>
                  <a:cubicBezTo>
                    <a:pt x="179" y="18440"/>
                    <a:pt x="394" y="18678"/>
                    <a:pt x="583" y="18701"/>
                  </a:cubicBezTo>
                  <a:cubicBezTo>
                    <a:pt x="1376" y="18815"/>
                    <a:pt x="2182" y="18911"/>
                    <a:pt x="2989" y="18911"/>
                  </a:cubicBezTo>
                  <a:cubicBezTo>
                    <a:pt x="5587" y="18901"/>
                    <a:pt x="8187" y="18829"/>
                    <a:pt x="10789" y="18819"/>
                  </a:cubicBezTo>
                  <a:cubicBezTo>
                    <a:pt x="15827" y="18802"/>
                    <a:pt x="20869" y="18810"/>
                    <a:pt x="25906" y="18802"/>
                  </a:cubicBezTo>
                  <a:cubicBezTo>
                    <a:pt x="25986" y="18802"/>
                    <a:pt x="26074" y="18806"/>
                    <a:pt x="26161" y="18806"/>
                  </a:cubicBezTo>
                  <a:cubicBezTo>
                    <a:pt x="26429" y="18806"/>
                    <a:pt x="26692" y="18762"/>
                    <a:pt x="26713" y="18402"/>
                  </a:cubicBezTo>
                  <a:lnTo>
                    <a:pt x="26713" y="18398"/>
                  </a:lnTo>
                  <a:cubicBezTo>
                    <a:pt x="26713" y="18293"/>
                    <a:pt x="26200" y="18059"/>
                    <a:pt x="25928" y="18058"/>
                  </a:cubicBezTo>
                  <a:cubicBezTo>
                    <a:pt x="19095" y="18100"/>
                    <a:pt x="12260" y="18169"/>
                    <a:pt x="5426" y="18214"/>
                  </a:cubicBezTo>
                  <a:cubicBezTo>
                    <a:pt x="5334" y="18214"/>
                    <a:pt x="5242" y="18215"/>
                    <a:pt x="5150" y="18215"/>
                  </a:cubicBezTo>
                  <a:cubicBezTo>
                    <a:pt x="3762" y="18215"/>
                    <a:pt x="2373" y="18148"/>
                    <a:pt x="971" y="18118"/>
                  </a:cubicBezTo>
                  <a:cubicBezTo>
                    <a:pt x="971" y="17431"/>
                    <a:pt x="962" y="16862"/>
                    <a:pt x="971" y="16299"/>
                  </a:cubicBezTo>
                  <a:cubicBezTo>
                    <a:pt x="1021" y="12527"/>
                    <a:pt x="1086" y="8749"/>
                    <a:pt x="1113" y="4977"/>
                  </a:cubicBezTo>
                  <a:cubicBezTo>
                    <a:pt x="1127" y="3511"/>
                    <a:pt x="1077" y="2049"/>
                    <a:pt x="1017" y="581"/>
                  </a:cubicBezTo>
                  <a:cubicBezTo>
                    <a:pt x="1008" y="385"/>
                    <a:pt x="788" y="196"/>
                    <a:pt x="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85800" y="1931375"/>
              <a:ext cx="80250" cy="83275"/>
            </a:xfrm>
            <a:custGeom>
              <a:avLst/>
              <a:gdLst/>
              <a:ahLst/>
              <a:cxnLst/>
              <a:rect l="l" t="t" r="r" b="b"/>
              <a:pathLst>
                <a:path w="3210" h="3331" extrusionOk="0">
                  <a:moveTo>
                    <a:pt x="1362" y="663"/>
                  </a:moveTo>
                  <a:cubicBezTo>
                    <a:pt x="1431" y="677"/>
                    <a:pt x="1505" y="690"/>
                    <a:pt x="1577" y="705"/>
                  </a:cubicBezTo>
                  <a:cubicBezTo>
                    <a:pt x="1783" y="952"/>
                    <a:pt x="2059" y="1176"/>
                    <a:pt x="2174" y="1460"/>
                  </a:cubicBezTo>
                  <a:cubicBezTo>
                    <a:pt x="2273" y="1694"/>
                    <a:pt x="2269" y="2194"/>
                    <a:pt x="2164" y="2245"/>
                  </a:cubicBezTo>
                  <a:cubicBezTo>
                    <a:pt x="2006" y="2315"/>
                    <a:pt x="1811" y="2351"/>
                    <a:pt x="1618" y="2351"/>
                  </a:cubicBezTo>
                  <a:cubicBezTo>
                    <a:pt x="1475" y="2351"/>
                    <a:pt x="1334" y="2331"/>
                    <a:pt x="1211" y="2291"/>
                  </a:cubicBezTo>
                  <a:cubicBezTo>
                    <a:pt x="1045" y="2235"/>
                    <a:pt x="872" y="1850"/>
                    <a:pt x="908" y="1648"/>
                  </a:cubicBezTo>
                  <a:cubicBezTo>
                    <a:pt x="973" y="1305"/>
                    <a:pt x="1202" y="993"/>
                    <a:pt x="1362" y="663"/>
                  </a:cubicBezTo>
                  <a:close/>
                  <a:moveTo>
                    <a:pt x="1401" y="1"/>
                  </a:moveTo>
                  <a:cubicBezTo>
                    <a:pt x="1162" y="1"/>
                    <a:pt x="939" y="126"/>
                    <a:pt x="697" y="420"/>
                  </a:cubicBezTo>
                  <a:cubicBezTo>
                    <a:pt x="386" y="800"/>
                    <a:pt x="171" y="1345"/>
                    <a:pt x="111" y="1840"/>
                  </a:cubicBezTo>
                  <a:cubicBezTo>
                    <a:pt x="1" y="2706"/>
                    <a:pt x="771" y="3325"/>
                    <a:pt x="1816" y="3331"/>
                  </a:cubicBezTo>
                  <a:cubicBezTo>
                    <a:pt x="1819" y="3331"/>
                    <a:pt x="1823" y="3331"/>
                    <a:pt x="1826" y="3331"/>
                  </a:cubicBezTo>
                  <a:cubicBezTo>
                    <a:pt x="2677" y="3331"/>
                    <a:pt x="3209" y="2776"/>
                    <a:pt x="3205" y="1603"/>
                  </a:cubicBezTo>
                  <a:cubicBezTo>
                    <a:pt x="3200" y="1195"/>
                    <a:pt x="2824" y="755"/>
                    <a:pt x="2247" y="359"/>
                  </a:cubicBezTo>
                  <a:cubicBezTo>
                    <a:pt x="1919" y="137"/>
                    <a:pt x="1651" y="1"/>
                    <a:pt x="1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71825" y="1693575"/>
              <a:ext cx="71300" cy="91875"/>
            </a:xfrm>
            <a:custGeom>
              <a:avLst/>
              <a:gdLst/>
              <a:ahLst/>
              <a:cxnLst/>
              <a:rect l="l" t="t" r="r" b="b"/>
              <a:pathLst>
                <a:path w="2852" h="3675" extrusionOk="0">
                  <a:moveTo>
                    <a:pt x="1137" y="334"/>
                  </a:moveTo>
                  <a:cubicBezTo>
                    <a:pt x="2090" y="939"/>
                    <a:pt x="2195" y="1970"/>
                    <a:pt x="1517" y="2617"/>
                  </a:cubicBezTo>
                  <a:cubicBezTo>
                    <a:pt x="1404" y="2724"/>
                    <a:pt x="1288" y="2786"/>
                    <a:pt x="1193" y="2786"/>
                  </a:cubicBezTo>
                  <a:cubicBezTo>
                    <a:pt x="1079" y="2786"/>
                    <a:pt x="998" y="2695"/>
                    <a:pt x="995" y="2483"/>
                  </a:cubicBezTo>
                  <a:cubicBezTo>
                    <a:pt x="990" y="1796"/>
                    <a:pt x="1082" y="1104"/>
                    <a:pt x="1137" y="334"/>
                  </a:cubicBezTo>
                  <a:close/>
                  <a:moveTo>
                    <a:pt x="1499" y="0"/>
                  </a:moveTo>
                  <a:cubicBezTo>
                    <a:pt x="1106" y="0"/>
                    <a:pt x="714" y="137"/>
                    <a:pt x="592" y="394"/>
                  </a:cubicBezTo>
                  <a:cubicBezTo>
                    <a:pt x="225" y="1159"/>
                    <a:pt x="1" y="1965"/>
                    <a:pt x="243" y="2832"/>
                  </a:cubicBezTo>
                  <a:cubicBezTo>
                    <a:pt x="398" y="3373"/>
                    <a:pt x="777" y="3674"/>
                    <a:pt x="1209" y="3674"/>
                  </a:cubicBezTo>
                  <a:cubicBezTo>
                    <a:pt x="1450" y="3674"/>
                    <a:pt x="1708" y="3580"/>
                    <a:pt x="1953" y="3381"/>
                  </a:cubicBezTo>
                  <a:cubicBezTo>
                    <a:pt x="2502" y="2933"/>
                    <a:pt x="2805" y="2342"/>
                    <a:pt x="2851" y="1370"/>
                  </a:cubicBezTo>
                  <a:cubicBezTo>
                    <a:pt x="2755" y="1159"/>
                    <a:pt x="2622" y="691"/>
                    <a:pt x="2352" y="325"/>
                  </a:cubicBezTo>
                  <a:cubicBezTo>
                    <a:pt x="2187" y="105"/>
                    <a:pt x="1843" y="0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278850" y="2649250"/>
              <a:ext cx="556950" cy="60275"/>
            </a:xfrm>
            <a:custGeom>
              <a:avLst/>
              <a:gdLst/>
              <a:ahLst/>
              <a:cxnLst/>
              <a:rect l="l" t="t" r="r" b="b"/>
              <a:pathLst>
                <a:path w="22278" h="2411" extrusionOk="0">
                  <a:moveTo>
                    <a:pt x="16611" y="0"/>
                  </a:moveTo>
                  <a:cubicBezTo>
                    <a:pt x="16099" y="0"/>
                    <a:pt x="15586" y="113"/>
                    <a:pt x="15053" y="335"/>
                  </a:cubicBezTo>
                  <a:cubicBezTo>
                    <a:pt x="14748" y="460"/>
                    <a:pt x="14374" y="543"/>
                    <a:pt x="14022" y="543"/>
                  </a:cubicBezTo>
                  <a:cubicBezTo>
                    <a:pt x="13825" y="543"/>
                    <a:pt x="13634" y="517"/>
                    <a:pt x="13468" y="458"/>
                  </a:cubicBezTo>
                  <a:cubicBezTo>
                    <a:pt x="13007" y="297"/>
                    <a:pt x="12563" y="215"/>
                    <a:pt x="12132" y="215"/>
                  </a:cubicBezTo>
                  <a:cubicBezTo>
                    <a:pt x="11504" y="215"/>
                    <a:pt x="10902" y="390"/>
                    <a:pt x="10309" y="752"/>
                  </a:cubicBezTo>
                  <a:cubicBezTo>
                    <a:pt x="9709" y="1118"/>
                    <a:pt x="9132" y="1331"/>
                    <a:pt x="8563" y="1331"/>
                  </a:cubicBezTo>
                  <a:cubicBezTo>
                    <a:pt x="7959" y="1331"/>
                    <a:pt x="7366" y="1090"/>
                    <a:pt x="6766" y="535"/>
                  </a:cubicBezTo>
                  <a:cubicBezTo>
                    <a:pt x="6399" y="194"/>
                    <a:pt x="5977" y="42"/>
                    <a:pt x="5534" y="42"/>
                  </a:cubicBezTo>
                  <a:cubicBezTo>
                    <a:pt x="5163" y="42"/>
                    <a:pt x="4779" y="148"/>
                    <a:pt x="4401" y="338"/>
                  </a:cubicBezTo>
                  <a:cubicBezTo>
                    <a:pt x="3956" y="563"/>
                    <a:pt x="3516" y="779"/>
                    <a:pt x="3076" y="1008"/>
                  </a:cubicBezTo>
                  <a:cubicBezTo>
                    <a:pt x="2648" y="1229"/>
                    <a:pt x="2229" y="1375"/>
                    <a:pt x="1818" y="1375"/>
                  </a:cubicBezTo>
                  <a:cubicBezTo>
                    <a:pt x="1402" y="1375"/>
                    <a:pt x="993" y="1225"/>
                    <a:pt x="592" y="851"/>
                  </a:cubicBezTo>
                  <a:cubicBezTo>
                    <a:pt x="545" y="806"/>
                    <a:pt x="469" y="794"/>
                    <a:pt x="380" y="794"/>
                  </a:cubicBezTo>
                  <a:cubicBezTo>
                    <a:pt x="275" y="794"/>
                    <a:pt x="153" y="812"/>
                    <a:pt x="46" y="812"/>
                  </a:cubicBezTo>
                  <a:cubicBezTo>
                    <a:pt x="34" y="812"/>
                    <a:pt x="22" y="811"/>
                    <a:pt x="10" y="811"/>
                  </a:cubicBezTo>
                  <a:lnTo>
                    <a:pt x="10" y="811"/>
                  </a:lnTo>
                  <a:cubicBezTo>
                    <a:pt x="33" y="994"/>
                    <a:pt x="1" y="1214"/>
                    <a:pt x="88" y="1360"/>
                  </a:cubicBezTo>
                  <a:cubicBezTo>
                    <a:pt x="450" y="1956"/>
                    <a:pt x="1153" y="2317"/>
                    <a:pt x="1888" y="2317"/>
                  </a:cubicBezTo>
                  <a:cubicBezTo>
                    <a:pt x="2091" y="2317"/>
                    <a:pt x="2297" y="2289"/>
                    <a:pt x="2498" y="2231"/>
                  </a:cubicBezTo>
                  <a:cubicBezTo>
                    <a:pt x="2971" y="2098"/>
                    <a:pt x="3471" y="1947"/>
                    <a:pt x="3869" y="1677"/>
                  </a:cubicBezTo>
                  <a:cubicBezTo>
                    <a:pt x="4404" y="1311"/>
                    <a:pt x="4909" y="1115"/>
                    <a:pt x="5405" y="1115"/>
                  </a:cubicBezTo>
                  <a:cubicBezTo>
                    <a:pt x="5947" y="1115"/>
                    <a:pt x="6477" y="1350"/>
                    <a:pt x="7018" y="1855"/>
                  </a:cubicBezTo>
                  <a:cubicBezTo>
                    <a:pt x="7437" y="2244"/>
                    <a:pt x="7919" y="2410"/>
                    <a:pt x="8423" y="2410"/>
                  </a:cubicBezTo>
                  <a:cubicBezTo>
                    <a:pt x="8791" y="2410"/>
                    <a:pt x="9171" y="2322"/>
                    <a:pt x="9549" y="2166"/>
                  </a:cubicBezTo>
                  <a:cubicBezTo>
                    <a:pt x="10177" y="1910"/>
                    <a:pt x="10768" y="1562"/>
                    <a:pt x="11400" y="1337"/>
                  </a:cubicBezTo>
                  <a:cubicBezTo>
                    <a:pt x="11646" y="1250"/>
                    <a:pt x="11944" y="1172"/>
                    <a:pt x="12211" y="1172"/>
                  </a:cubicBezTo>
                  <a:cubicBezTo>
                    <a:pt x="12338" y="1172"/>
                    <a:pt x="12457" y="1189"/>
                    <a:pt x="12561" y="1232"/>
                  </a:cubicBezTo>
                  <a:cubicBezTo>
                    <a:pt x="13040" y="1430"/>
                    <a:pt x="13504" y="1512"/>
                    <a:pt x="13961" y="1512"/>
                  </a:cubicBezTo>
                  <a:cubicBezTo>
                    <a:pt x="14636" y="1512"/>
                    <a:pt x="15298" y="1333"/>
                    <a:pt x="15975" y="1085"/>
                  </a:cubicBezTo>
                  <a:cubicBezTo>
                    <a:pt x="16170" y="1012"/>
                    <a:pt x="16405" y="974"/>
                    <a:pt x="16639" y="974"/>
                  </a:cubicBezTo>
                  <a:cubicBezTo>
                    <a:pt x="16890" y="974"/>
                    <a:pt x="17141" y="1018"/>
                    <a:pt x="17341" y="1108"/>
                  </a:cubicBezTo>
                  <a:cubicBezTo>
                    <a:pt x="18181" y="1492"/>
                    <a:pt x="19034" y="1600"/>
                    <a:pt x="19896" y="1600"/>
                  </a:cubicBezTo>
                  <a:cubicBezTo>
                    <a:pt x="20446" y="1600"/>
                    <a:pt x="20998" y="1556"/>
                    <a:pt x="21553" y="1512"/>
                  </a:cubicBezTo>
                  <a:cubicBezTo>
                    <a:pt x="21755" y="1497"/>
                    <a:pt x="21947" y="1369"/>
                    <a:pt x="22277" y="1241"/>
                  </a:cubicBezTo>
                  <a:cubicBezTo>
                    <a:pt x="22029" y="1081"/>
                    <a:pt x="21937" y="975"/>
                    <a:pt x="21828" y="952"/>
                  </a:cubicBezTo>
                  <a:cubicBezTo>
                    <a:pt x="21186" y="834"/>
                    <a:pt x="20540" y="727"/>
                    <a:pt x="19893" y="628"/>
                  </a:cubicBezTo>
                  <a:cubicBezTo>
                    <a:pt x="19339" y="545"/>
                    <a:pt x="18725" y="596"/>
                    <a:pt x="18229" y="371"/>
                  </a:cubicBezTo>
                  <a:cubicBezTo>
                    <a:pt x="17677" y="123"/>
                    <a:pt x="17144" y="0"/>
                    <a:pt x="16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722350" y="1442150"/>
              <a:ext cx="100025" cy="151650"/>
            </a:xfrm>
            <a:custGeom>
              <a:avLst/>
              <a:gdLst/>
              <a:ahLst/>
              <a:cxnLst/>
              <a:rect l="l" t="t" r="r" b="b"/>
              <a:pathLst>
                <a:path w="4001" h="6066" extrusionOk="0">
                  <a:moveTo>
                    <a:pt x="3653" y="0"/>
                  </a:moveTo>
                  <a:cubicBezTo>
                    <a:pt x="2586" y="147"/>
                    <a:pt x="1412" y="152"/>
                    <a:pt x="656" y="1289"/>
                  </a:cubicBezTo>
                  <a:lnTo>
                    <a:pt x="152" y="1174"/>
                  </a:lnTo>
                  <a:lnTo>
                    <a:pt x="152" y="1174"/>
                  </a:lnTo>
                  <a:cubicBezTo>
                    <a:pt x="260" y="1399"/>
                    <a:pt x="324" y="1641"/>
                    <a:pt x="344" y="1889"/>
                  </a:cubicBezTo>
                  <a:cubicBezTo>
                    <a:pt x="390" y="2461"/>
                    <a:pt x="1" y="2934"/>
                    <a:pt x="248" y="3589"/>
                  </a:cubicBezTo>
                  <a:cubicBezTo>
                    <a:pt x="500" y="4249"/>
                    <a:pt x="510" y="4525"/>
                    <a:pt x="1251" y="4579"/>
                  </a:cubicBezTo>
                  <a:cubicBezTo>
                    <a:pt x="1994" y="4634"/>
                    <a:pt x="2599" y="4905"/>
                    <a:pt x="2951" y="5602"/>
                  </a:cubicBezTo>
                  <a:cubicBezTo>
                    <a:pt x="2994" y="5683"/>
                    <a:pt x="3045" y="5760"/>
                    <a:pt x="3103" y="5831"/>
                  </a:cubicBezTo>
                  <a:cubicBezTo>
                    <a:pt x="3231" y="5986"/>
                    <a:pt x="3356" y="6066"/>
                    <a:pt x="3467" y="6066"/>
                  </a:cubicBezTo>
                  <a:cubicBezTo>
                    <a:pt x="3597" y="6066"/>
                    <a:pt x="3707" y="5955"/>
                    <a:pt x="3776" y="5730"/>
                  </a:cubicBezTo>
                  <a:cubicBezTo>
                    <a:pt x="3891" y="5354"/>
                    <a:pt x="4001" y="4941"/>
                    <a:pt x="3978" y="4552"/>
                  </a:cubicBezTo>
                  <a:cubicBezTo>
                    <a:pt x="3900" y="3044"/>
                    <a:pt x="3767" y="1536"/>
                    <a:pt x="365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685200" y="1814825"/>
              <a:ext cx="103050" cy="90500"/>
            </a:xfrm>
            <a:custGeom>
              <a:avLst/>
              <a:gdLst/>
              <a:ahLst/>
              <a:cxnLst/>
              <a:rect l="l" t="t" r="r" b="b"/>
              <a:pathLst>
                <a:path w="4122" h="3620" extrusionOk="0">
                  <a:moveTo>
                    <a:pt x="2120" y="701"/>
                  </a:moveTo>
                  <a:cubicBezTo>
                    <a:pt x="2151" y="701"/>
                    <a:pt x="2181" y="705"/>
                    <a:pt x="2209" y="714"/>
                  </a:cubicBezTo>
                  <a:cubicBezTo>
                    <a:pt x="2576" y="828"/>
                    <a:pt x="2951" y="1301"/>
                    <a:pt x="3079" y="1695"/>
                  </a:cubicBezTo>
                  <a:cubicBezTo>
                    <a:pt x="3226" y="2157"/>
                    <a:pt x="2456" y="2759"/>
                    <a:pt x="1852" y="2767"/>
                  </a:cubicBezTo>
                  <a:cubicBezTo>
                    <a:pt x="1844" y="2767"/>
                    <a:pt x="1836" y="2767"/>
                    <a:pt x="1828" y="2767"/>
                  </a:cubicBezTo>
                  <a:cubicBezTo>
                    <a:pt x="1227" y="2767"/>
                    <a:pt x="813" y="2440"/>
                    <a:pt x="857" y="1938"/>
                  </a:cubicBezTo>
                  <a:cubicBezTo>
                    <a:pt x="880" y="1699"/>
                    <a:pt x="971" y="1397"/>
                    <a:pt x="1141" y="1264"/>
                  </a:cubicBezTo>
                  <a:cubicBezTo>
                    <a:pt x="1430" y="1033"/>
                    <a:pt x="1838" y="701"/>
                    <a:pt x="2120" y="701"/>
                  </a:cubicBezTo>
                  <a:close/>
                  <a:moveTo>
                    <a:pt x="2480" y="1"/>
                  </a:moveTo>
                  <a:cubicBezTo>
                    <a:pt x="2265" y="1"/>
                    <a:pt x="2045" y="86"/>
                    <a:pt x="1825" y="264"/>
                  </a:cubicBezTo>
                  <a:cubicBezTo>
                    <a:pt x="1760" y="315"/>
                    <a:pt x="1655" y="324"/>
                    <a:pt x="1568" y="338"/>
                  </a:cubicBezTo>
                  <a:cubicBezTo>
                    <a:pt x="527" y="517"/>
                    <a:pt x="1" y="1167"/>
                    <a:pt x="97" y="2162"/>
                  </a:cubicBezTo>
                  <a:cubicBezTo>
                    <a:pt x="179" y="3002"/>
                    <a:pt x="930" y="3620"/>
                    <a:pt x="1865" y="3620"/>
                  </a:cubicBezTo>
                  <a:cubicBezTo>
                    <a:pt x="1869" y="3620"/>
                    <a:pt x="1872" y="3620"/>
                    <a:pt x="1875" y="3620"/>
                  </a:cubicBezTo>
                  <a:cubicBezTo>
                    <a:pt x="2811" y="3620"/>
                    <a:pt x="3699" y="2919"/>
                    <a:pt x="3928" y="2002"/>
                  </a:cubicBezTo>
                  <a:cubicBezTo>
                    <a:pt x="4121" y="1236"/>
                    <a:pt x="3672" y="746"/>
                    <a:pt x="3168" y="302"/>
                  </a:cubicBezTo>
                  <a:cubicBezTo>
                    <a:pt x="2949" y="104"/>
                    <a:pt x="2718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108725" y="1201400"/>
              <a:ext cx="82050" cy="78625"/>
            </a:xfrm>
            <a:custGeom>
              <a:avLst/>
              <a:gdLst/>
              <a:ahLst/>
              <a:cxnLst/>
              <a:rect l="l" t="t" r="r" b="b"/>
              <a:pathLst>
                <a:path w="3282" h="3145" extrusionOk="0">
                  <a:moveTo>
                    <a:pt x="1771" y="0"/>
                  </a:moveTo>
                  <a:cubicBezTo>
                    <a:pt x="1769" y="0"/>
                    <a:pt x="1767" y="0"/>
                    <a:pt x="1765" y="0"/>
                  </a:cubicBezTo>
                  <a:cubicBezTo>
                    <a:pt x="899" y="0"/>
                    <a:pt x="0" y="885"/>
                    <a:pt x="22" y="1716"/>
                  </a:cubicBezTo>
                  <a:cubicBezTo>
                    <a:pt x="41" y="2516"/>
                    <a:pt x="840" y="3145"/>
                    <a:pt x="1837" y="3145"/>
                  </a:cubicBezTo>
                  <a:cubicBezTo>
                    <a:pt x="1845" y="3145"/>
                    <a:pt x="1853" y="3145"/>
                    <a:pt x="1860" y="3145"/>
                  </a:cubicBezTo>
                  <a:cubicBezTo>
                    <a:pt x="2672" y="3136"/>
                    <a:pt x="3263" y="2558"/>
                    <a:pt x="3273" y="1774"/>
                  </a:cubicBezTo>
                  <a:cubicBezTo>
                    <a:pt x="3282" y="846"/>
                    <a:pt x="2570" y="0"/>
                    <a:pt x="177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175750" y="1694925"/>
              <a:ext cx="44025" cy="21625"/>
            </a:xfrm>
            <a:custGeom>
              <a:avLst/>
              <a:gdLst/>
              <a:ahLst/>
              <a:cxnLst/>
              <a:rect l="l" t="t" r="r" b="b"/>
              <a:pathLst>
                <a:path w="1761" h="865" extrusionOk="0">
                  <a:moveTo>
                    <a:pt x="1760" y="1"/>
                  </a:moveTo>
                  <a:lnTo>
                    <a:pt x="1760" y="1"/>
                  </a:lnTo>
                  <a:cubicBezTo>
                    <a:pt x="1182" y="97"/>
                    <a:pt x="729" y="156"/>
                    <a:pt x="284" y="262"/>
                  </a:cubicBezTo>
                  <a:cubicBezTo>
                    <a:pt x="174" y="289"/>
                    <a:pt x="73" y="450"/>
                    <a:pt x="23" y="573"/>
                  </a:cubicBezTo>
                  <a:cubicBezTo>
                    <a:pt x="1" y="624"/>
                    <a:pt x="101" y="771"/>
                    <a:pt x="179" y="811"/>
                  </a:cubicBezTo>
                  <a:cubicBezTo>
                    <a:pt x="245" y="847"/>
                    <a:pt x="330" y="864"/>
                    <a:pt x="425" y="864"/>
                  </a:cubicBezTo>
                  <a:cubicBezTo>
                    <a:pt x="867" y="864"/>
                    <a:pt x="1546" y="505"/>
                    <a:pt x="17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138625" y="1677825"/>
              <a:ext cx="35425" cy="20550"/>
            </a:xfrm>
            <a:custGeom>
              <a:avLst/>
              <a:gdLst/>
              <a:ahLst/>
              <a:cxnLst/>
              <a:rect l="l" t="t" r="r" b="b"/>
              <a:pathLst>
                <a:path w="1417" h="822" extrusionOk="0">
                  <a:moveTo>
                    <a:pt x="1113" y="0"/>
                  </a:moveTo>
                  <a:cubicBezTo>
                    <a:pt x="1108" y="0"/>
                    <a:pt x="1102" y="1"/>
                    <a:pt x="1097" y="1"/>
                  </a:cubicBezTo>
                  <a:cubicBezTo>
                    <a:pt x="798" y="61"/>
                    <a:pt x="496" y="144"/>
                    <a:pt x="211" y="262"/>
                  </a:cubicBezTo>
                  <a:cubicBezTo>
                    <a:pt x="111" y="304"/>
                    <a:pt x="1" y="492"/>
                    <a:pt x="14" y="593"/>
                  </a:cubicBezTo>
                  <a:cubicBezTo>
                    <a:pt x="24" y="680"/>
                    <a:pt x="216" y="740"/>
                    <a:pt x="335" y="822"/>
                  </a:cubicBezTo>
                  <a:cubicBezTo>
                    <a:pt x="661" y="708"/>
                    <a:pt x="963" y="630"/>
                    <a:pt x="1238" y="496"/>
                  </a:cubicBezTo>
                  <a:cubicBezTo>
                    <a:pt x="1329" y="451"/>
                    <a:pt x="1362" y="267"/>
                    <a:pt x="1417" y="144"/>
                  </a:cubicBezTo>
                  <a:cubicBezTo>
                    <a:pt x="1317" y="96"/>
                    <a:pt x="1206" y="0"/>
                    <a:pt x="11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69900" y="836375"/>
              <a:ext cx="596025" cy="670725"/>
            </a:xfrm>
            <a:custGeom>
              <a:avLst/>
              <a:gdLst/>
              <a:ahLst/>
              <a:cxnLst/>
              <a:rect l="l" t="t" r="r" b="b"/>
              <a:pathLst>
                <a:path w="23841" h="26829" extrusionOk="0">
                  <a:moveTo>
                    <a:pt x="19404" y="620"/>
                  </a:moveTo>
                  <a:cubicBezTo>
                    <a:pt x="19900" y="620"/>
                    <a:pt x="20410" y="751"/>
                    <a:pt x="20925" y="964"/>
                  </a:cubicBezTo>
                  <a:cubicBezTo>
                    <a:pt x="21392" y="1157"/>
                    <a:pt x="21873" y="1561"/>
                    <a:pt x="22107" y="1997"/>
                  </a:cubicBezTo>
                  <a:cubicBezTo>
                    <a:pt x="22314" y="2382"/>
                    <a:pt x="21562" y="3340"/>
                    <a:pt x="20984" y="3545"/>
                  </a:cubicBezTo>
                  <a:cubicBezTo>
                    <a:pt x="19999" y="3903"/>
                    <a:pt x="18992" y="4206"/>
                    <a:pt x="17958" y="4206"/>
                  </a:cubicBezTo>
                  <a:cubicBezTo>
                    <a:pt x="17626" y="4206"/>
                    <a:pt x="17292" y="4175"/>
                    <a:pt x="16955" y="4105"/>
                  </a:cubicBezTo>
                  <a:cubicBezTo>
                    <a:pt x="16571" y="4025"/>
                    <a:pt x="16205" y="3985"/>
                    <a:pt x="15856" y="3985"/>
                  </a:cubicBezTo>
                  <a:cubicBezTo>
                    <a:pt x="14455" y="3985"/>
                    <a:pt x="13335" y="4625"/>
                    <a:pt x="12413" y="5887"/>
                  </a:cubicBezTo>
                  <a:cubicBezTo>
                    <a:pt x="11591" y="7015"/>
                    <a:pt x="10446" y="7588"/>
                    <a:pt x="9041" y="7588"/>
                  </a:cubicBezTo>
                  <a:cubicBezTo>
                    <a:pt x="9013" y="7588"/>
                    <a:pt x="8985" y="7587"/>
                    <a:pt x="8957" y="7587"/>
                  </a:cubicBezTo>
                  <a:cubicBezTo>
                    <a:pt x="8774" y="7583"/>
                    <a:pt x="8591" y="7583"/>
                    <a:pt x="8407" y="7583"/>
                  </a:cubicBezTo>
                  <a:cubicBezTo>
                    <a:pt x="6542" y="7583"/>
                    <a:pt x="5258" y="8935"/>
                    <a:pt x="5547" y="10782"/>
                  </a:cubicBezTo>
                  <a:cubicBezTo>
                    <a:pt x="5708" y="11813"/>
                    <a:pt x="5451" y="12482"/>
                    <a:pt x="4662" y="13111"/>
                  </a:cubicBezTo>
                  <a:cubicBezTo>
                    <a:pt x="4351" y="13358"/>
                    <a:pt x="4140" y="13876"/>
                    <a:pt x="4103" y="14293"/>
                  </a:cubicBezTo>
                  <a:cubicBezTo>
                    <a:pt x="4021" y="15223"/>
                    <a:pt x="4309" y="16094"/>
                    <a:pt x="4887" y="16809"/>
                  </a:cubicBezTo>
                  <a:cubicBezTo>
                    <a:pt x="4406" y="16970"/>
                    <a:pt x="3966" y="17116"/>
                    <a:pt x="3522" y="17263"/>
                  </a:cubicBezTo>
                  <a:cubicBezTo>
                    <a:pt x="3464" y="17279"/>
                    <a:pt x="3401" y="17319"/>
                    <a:pt x="3349" y="17319"/>
                  </a:cubicBezTo>
                  <a:cubicBezTo>
                    <a:pt x="3339" y="17319"/>
                    <a:pt x="3329" y="17317"/>
                    <a:pt x="3320" y="17314"/>
                  </a:cubicBezTo>
                  <a:cubicBezTo>
                    <a:pt x="2426" y="16960"/>
                    <a:pt x="1473" y="16695"/>
                    <a:pt x="954" y="15755"/>
                  </a:cubicBezTo>
                  <a:cubicBezTo>
                    <a:pt x="583" y="15082"/>
                    <a:pt x="606" y="14600"/>
                    <a:pt x="1170" y="14082"/>
                  </a:cubicBezTo>
                  <a:cubicBezTo>
                    <a:pt x="1546" y="13739"/>
                    <a:pt x="1982" y="13454"/>
                    <a:pt x="2417" y="13194"/>
                  </a:cubicBezTo>
                  <a:cubicBezTo>
                    <a:pt x="3251" y="12698"/>
                    <a:pt x="3448" y="12244"/>
                    <a:pt x="3141" y="11323"/>
                  </a:cubicBezTo>
                  <a:cubicBezTo>
                    <a:pt x="3039" y="11030"/>
                    <a:pt x="2922" y="10743"/>
                    <a:pt x="2788" y="10462"/>
                  </a:cubicBezTo>
                  <a:cubicBezTo>
                    <a:pt x="2403" y="9656"/>
                    <a:pt x="2605" y="8977"/>
                    <a:pt x="3177" y="8348"/>
                  </a:cubicBezTo>
                  <a:cubicBezTo>
                    <a:pt x="3915" y="7538"/>
                    <a:pt x="4860" y="7138"/>
                    <a:pt x="5901" y="6905"/>
                  </a:cubicBezTo>
                  <a:cubicBezTo>
                    <a:pt x="6345" y="6804"/>
                    <a:pt x="6793" y="6713"/>
                    <a:pt x="7234" y="6593"/>
                  </a:cubicBezTo>
                  <a:cubicBezTo>
                    <a:pt x="8242" y="6314"/>
                    <a:pt x="8985" y="5741"/>
                    <a:pt x="9388" y="4732"/>
                  </a:cubicBezTo>
                  <a:cubicBezTo>
                    <a:pt x="9810" y="3688"/>
                    <a:pt x="10607" y="3110"/>
                    <a:pt x="11758" y="3068"/>
                  </a:cubicBezTo>
                  <a:cubicBezTo>
                    <a:pt x="12027" y="3056"/>
                    <a:pt x="12296" y="3042"/>
                    <a:pt x="12563" y="3042"/>
                  </a:cubicBezTo>
                  <a:cubicBezTo>
                    <a:pt x="12697" y="3042"/>
                    <a:pt x="12830" y="3046"/>
                    <a:pt x="12963" y="3055"/>
                  </a:cubicBezTo>
                  <a:cubicBezTo>
                    <a:pt x="13139" y="3067"/>
                    <a:pt x="13314" y="3073"/>
                    <a:pt x="13486" y="3073"/>
                  </a:cubicBezTo>
                  <a:cubicBezTo>
                    <a:pt x="15011" y="3073"/>
                    <a:pt x="16370" y="2593"/>
                    <a:pt x="17483" y="1469"/>
                  </a:cubicBezTo>
                  <a:cubicBezTo>
                    <a:pt x="18082" y="862"/>
                    <a:pt x="18730" y="620"/>
                    <a:pt x="19404" y="620"/>
                  </a:cubicBezTo>
                  <a:close/>
                  <a:moveTo>
                    <a:pt x="22776" y="2735"/>
                  </a:moveTo>
                  <a:cubicBezTo>
                    <a:pt x="23161" y="3418"/>
                    <a:pt x="23020" y="4283"/>
                    <a:pt x="22336" y="5063"/>
                  </a:cubicBezTo>
                  <a:cubicBezTo>
                    <a:pt x="21392" y="6149"/>
                    <a:pt x="20187" y="6824"/>
                    <a:pt x="18821" y="7204"/>
                  </a:cubicBezTo>
                  <a:cubicBezTo>
                    <a:pt x="16263" y="7914"/>
                    <a:pt x="13688" y="8547"/>
                    <a:pt x="11135" y="9285"/>
                  </a:cubicBezTo>
                  <a:cubicBezTo>
                    <a:pt x="10268" y="9537"/>
                    <a:pt x="9443" y="9964"/>
                    <a:pt x="8623" y="10362"/>
                  </a:cubicBezTo>
                  <a:cubicBezTo>
                    <a:pt x="7454" y="10926"/>
                    <a:pt x="6808" y="11957"/>
                    <a:pt x="6675" y="13181"/>
                  </a:cubicBezTo>
                  <a:cubicBezTo>
                    <a:pt x="6555" y="14272"/>
                    <a:pt x="6712" y="15390"/>
                    <a:pt x="6767" y="16500"/>
                  </a:cubicBezTo>
                  <a:cubicBezTo>
                    <a:pt x="6803" y="17255"/>
                    <a:pt x="6890" y="18012"/>
                    <a:pt x="6913" y="18773"/>
                  </a:cubicBezTo>
                  <a:cubicBezTo>
                    <a:pt x="6917" y="18906"/>
                    <a:pt x="6725" y="19043"/>
                    <a:pt x="6620" y="19176"/>
                  </a:cubicBezTo>
                  <a:cubicBezTo>
                    <a:pt x="6505" y="19075"/>
                    <a:pt x="6331" y="18993"/>
                    <a:pt x="6276" y="18864"/>
                  </a:cubicBezTo>
                  <a:cubicBezTo>
                    <a:pt x="5749" y="17627"/>
                    <a:pt x="5199" y="16399"/>
                    <a:pt x="4740" y="15134"/>
                  </a:cubicBezTo>
                  <a:cubicBezTo>
                    <a:pt x="4483" y="14428"/>
                    <a:pt x="4589" y="13759"/>
                    <a:pt x="5300" y="13245"/>
                  </a:cubicBezTo>
                  <a:cubicBezTo>
                    <a:pt x="6046" y="12705"/>
                    <a:pt x="6359" y="11967"/>
                    <a:pt x="6175" y="10986"/>
                  </a:cubicBezTo>
                  <a:cubicBezTo>
                    <a:pt x="6079" y="10463"/>
                    <a:pt x="6189" y="9849"/>
                    <a:pt x="6377" y="9335"/>
                  </a:cubicBezTo>
                  <a:cubicBezTo>
                    <a:pt x="6651" y="8597"/>
                    <a:pt x="7279" y="8208"/>
                    <a:pt x="8091" y="8180"/>
                  </a:cubicBezTo>
                  <a:cubicBezTo>
                    <a:pt x="8265" y="8174"/>
                    <a:pt x="8439" y="8173"/>
                    <a:pt x="8613" y="8173"/>
                  </a:cubicBezTo>
                  <a:cubicBezTo>
                    <a:pt x="8699" y="8173"/>
                    <a:pt x="8786" y="8173"/>
                    <a:pt x="8873" y="8173"/>
                  </a:cubicBezTo>
                  <a:cubicBezTo>
                    <a:pt x="8959" y="8173"/>
                    <a:pt x="9046" y="8173"/>
                    <a:pt x="9132" y="8172"/>
                  </a:cubicBezTo>
                  <a:cubicBezTo>
                    <a:pt x="10677" y="8153"/>
                    <a:pt x="11932" y="7539"/>
                    <a:pt x="12894" y="6329"/>
                  </a:cubicBezTo>
                  <a:cubicBezTo>
                    <a:pt x="13119" y="6045"/>
                    <a:pt x="13362" y="5765"/>
                    <a:pt x="13609" y="5499"/>
                  </a:cubicBezTo>
                  <a:cubicBezTo>
                    <a:pt x="14244" y="4822"/>
                    <a:pt x="14984" y="4613"/>
                    <a:pt x="15770" y="4613"/>
                  </a:cubicBezTo>
                  <a:cubicBezTo>
                    <a:pt x="16181" y="4613"/>
                    <a:pt x="16605" y="4670"/>
                    <a:pt x="17033" y="4747"/>
                  </a:cubicBezTo>
                  <a:cubicBezTo>
                    <a:pt x="17378" y="4808"/>
                    <a:pt x="17718" y="4836"/>
                    <a:pt x="18054" y="4836"/>
                  </a:cubicBezTo>
                  <a:cubicBezTo>
                    <a:pt x="19188" y="4836"/>
                    <a:pt x="20276" y="4520"/>
                    <a:pt x="21314" y="4078"/>
                  </a:cubicBezTo>
                  <a:cubicBezTo>
                    <a:pt x="21882" y="3839"/>
                    <a:pt x="22286" y="3202"/>
                    <a:pt x="22776" y="2735"/>
                  </a:cubicBezTo>
                  <a:close/>
                  <a:moveTo>
                    <a:pt x="19434" y="0"/>
                  </a:moveTo>
                  <a:cubicBezTo>
                    <a:pt x="18618" y="0"/>
                    <a:pt x="17847" y="271"/>
                    <a:pt x="17294" y="865"/>
                  </a:cubicBezTo>
                  <a:cubicBezTo>
                    <a:pt x="16228" y="2016"/>
                    <a:pt x="14878" y="2468"/>
                    <a:pt x="13382" y="2468"/>
                  </a:cubicBezTo>
                  <a:cubicBezTo>
                    <a:pt x="13186" y="2468"/>
                    <a:pt x="12989" y="2460"/>
                    <a:pt x="12789" y="2445"/>
                  </a:cubicBezTo>
                  <a:cubicBezTo>
                    <a:pt x="12732" y="2441"/>
                    <a:pt x="12674" y="2440"/>
                    <a:pt x="12617" y="2440"/>
                  </a:cubicBezTo>
                  <a:cubicBezTo>
                    <a:pt x="12519" y="2440"/>
                    <a:pt x="12420" y="2444"/>
                    <a:pt x="12322" y="2444"/>
                  </a:cubicBezTo>
                  <a:cubicBezTo>
                    <a:pt x="12276" y="2444"/>
                    <a:pt x="12230" y="2443"/>
                    <a:pt x="12184" y="2441"/>
                  </a:cubicBezTo>
                  <a:cubicBezTo>
                    <a:pt x="12110" y="2437"/>
                    <a:pt x="12036" y="2436"/>
                    <a:pt x="11963" y="2436"/>
                  </a:cubicBezTo>
                  <a:cubicBezTo>
                    <a:pt x="10444" y="2436"/>
                    <a:pt x="9371" y="3168"/>
                    <a:pt x="8737" y="4577"/>
                  </a:cubicBezTo>
                  <a:cubicBezTo>
                    <a:pt x="8448" y="5232"/>
                    <a:pt x="7944" y="5622"/>
                    <a:pt x="7294" y="5833"/>
                  </a:cubicBezTo>
                  <a:cubicBezTo>
                    <a:pt x="6894" y="5962"/>
                    <a:pt x="6482" y="6057"/>
                    <a:pt x="6069" y="6145"/>
                  </a:cubicBezTo>
                  <a:cubicBezTo>
                    <a:pt x="4814" y="6415"/>
                    <a:pt x="3644" y="6837"/>
                    <a:pt x="2727" y="7803"/>
                  </a:cubicBezTo>
                  <a:cubicBezTo>
                    <a:pt x="1890" y="8679"/>
                    <a:pt x="1683" y="9605"/>
                    <a:pt x="2146" y="10718"/>
                  </a:cubicBezTo>
                  <a:cubicBezTo>
                    <a:pt x="2256" y="10971"/>
                    <a:pt x="2375" y="11223"/>
                    <a:pt x="2466" y="11480"/>
                  </a:cubicBezTo>
                  <a:cubicBezTo>
                    <a:pt x="2687" y="12103"/>
                    <a:pt x="2613" y="12268"/>
                    <a:pt x="2050" y="12598"/>
                  </a:cubicBezTo>
                  <a:cubicBezTo>
                    <a:pt x="1688" y="12809"/>
                    <a:pt x="1316" y="13015"/>
                    <a:pt x="996" y="13281"/>
                  </a:cubicBezTo>
                  <a:cubicBezTo>
                    <a:pt x="66" y="14051"/>
                    <a:pt x="1" y="15811"/>
                    <a:pt x="817" y="16709"/>
                  </a:cubicBezTo>
                  <a:cubicBezTo>
                    <a:pt x="1390" y="17337"/>
                    <a:pt x="2091" y="17718"/>
                    <a:pt x="2770" y="17801"/>
                  </a:cubicBezTo>
                  <a:cubicBezTo>
                    <a:pt x="2742" y="18533"/>
                    <a:pt x="2586" y="19208"/>
                    <a:pt x="2720" y="19812"/>
                  </a:cubicBezTo>
                  <a:cubicBezTo>
                    <a:pt x="3067" y="21389"/>
                    <a:pt x="4300" y="22288"/>
                    <a:pt x="5978" y="22301"/>
                  </a:cubicBezTo>
                  <a:cubicBezTo>
                    <a:pt x="6332" y="22305"/>
                    <a:pt x="6515" y="22402"/>
                    <a:pt x="6597" y="22742"/>
                  </a:cubicBezTo>
                  <a:cubicBezTo>
                    <a:pt x="6895" y="23928"/>
                    <a:pt x="7235" y="25106"/>
                    <a:pt x="7482" y="26307"/>
                  </a:cubicBezTo>
                  <a:cubicBezTo>
                    <a:pt x="7555" y="26651"/>
                    <a:pt x="7670" y="26793"/>
                    <a:pt x="7931" y="26825"/>
                  </a:cubicBezTo>
                  <a:cubicBezTo>
                    <a:pt x="7967" y="26827"/>
                    <a:pt x="8003" y="26828"/>
                    <a:pt x="8039" y="26828"/>
                  </a:cubicBezTo>
                  <a:cubicBezTo>
                    <a:pt x="8075" y="26828"/>
                    <a:pt x="8111" y="26827"/>
                    <a:pt x="8147" y="26825"/>
                  </a:cubicBezTo>
                  <a:cubicBezTo>
                    <a:pt x="8206" y="25203"/>
                    <a:pt x="7944" y="23686"/>
                    <a:pt x="7160" y="22279"/>
                  </a:cubicBezTo>
                  <a:cubicBezTo>
                    <a:pt x="7073" y="22128"/>
                    <a:pt x="6930" y="21967"/>
                    <a:pt x="6775" y="21907"/>
                  </a:cubicBezTo>
                  <a:cubicBezTo>
                    <a:pt x="6193" y="21673"/>
                    <a:pt x="5607" y="21458"/>
                    <a:pt x="5007" y="21284"/>
                  </a:cubicBezTo>
                  <a:cubicBezTo>
                    <a:pt x="3993" y="20991"/>
                    <a:pt x="3512" y="20266"/>
                    <a:pt x="3356" y="19294"/>
                  </a:cubicBezTo>
                  <a:cubicBezTo>
                    <a:pt x="3219" y="18447"/>
                    <a:pt x="3760" y="17663"/>
                    <a:pt x="4498" y="17544"/>
                  </a:cubicBezTo>
                  <a:cubicBezTo>
                    <a:pt x="4558" y="17534"/>
                    <a:pt x="4613" y="17529"/>
                    <a:pt x="4665" y="17529"/>
                  </a:cubicBezTo>
                  <a:cubicBezTo>
                    <a:pt x="4881" y="17529"/>
                    <a:pt x="5026" y="17624"/>
                    <a:pt x="5125" y="17901"/>
                  </a:cubicBezTo>
                  <a:cubicBezTo>
                    <a:pt x="5300" y="18402"/>
                    <a:pt x="5529" y="18883"/>
                    <a:pt x="5771" y="19355"/>
                  </a:cubicBezTo>
                  <a:cubicBezTo>
                    <a:pt x="5958" y="19711"/>
                    <a:pt x="6267" y="19918"/>
                    <a:pt x="6668" y="19918"/>
                  </a:cubicBezTo>
                  <a:cubicBezTo>
                    <a:pt x="6700" y="19918"/>
                    <a:pt x="6733" y="19917"/>
                    <a:pt x="6766" y="19914"/>
                  </a:cubicBezTo>
                  <a:cubicBezTo>
                    <a:pt x="7239" y="19872"/>
                    <a:pt x="7458" y="19538"/>
                    <a:pt x="7605" y="19144"/>
                  </a:cubicBezTo>
                  <a:cubicBezTo>
                    <a:pt x="7664" y="18970"/>
                    <a:pt x="7742" y="18782"/>
                    <a:pt x="7725" y="18612"/>
                  </a:cubicBezTo>
                  <a:cubicBezTo>
                    <a:pt x="7632" y="17746"/>
                    <a:pt x="7632" y="16847"/>
                    <a:pt x="7380" y="16027"/>
                  </a:cubicBezTo>
                  <a:cubicBezTo>
                    <a:pt x="7079" y="15032"/>
                    <a:pt x="7069" y="14074"/>
                    <a:pt x="7298" y="13107"/>
                  </a:cubicBezTo>
                  <a:cubicBezTo>
                    <a:pt x="7481" y="12314"/>
                    <a:pt x="7794" y="11534"/>
                    <a:pt x="8564" y="11122"/>
                  </a:cubicBezTo>
                  <a:cubicBezTo>
                    <a:pt x="9398" y="10673"/>
                    <a:pt x="10241" y="10205"/>
                    <a:pt x="11139" y="9917"/>
                  </a:cubicBezTo>
                  <a:cubicBezTo>
                    <a:pt x="12546" y="9463"/>
                    <a:pt x="14008" y="9165"/>
                    <a:pt x="15438" y="8770"/>
                  </a:cubicBezTo>
                  <a:cubicBezTo>
                    <a:pt x="17395" y="8240"/>
                    <a:pt x="19412" y="7882"/>
                    <a:pt x="21181" y="6805"/>
                  </a:cubicBezTo>
                  <a:cubicBezTo>
                    <a:pt x="21539" y="6589"/>
                    <a:pt x="21888" y="6365"/>
                    <a:pt x="22241" y="6149"/>
                  </a:cubicBezTo>
                  <a:lnTo>
                    <a:pt x="22250" y="6140"/>
                  </a:lnTo>
                  <a:cubicBezTo>
                    <a:pt x="22433" y="5907"/>
                    <a:pt x="22626" y="5677"/>
                    <a:pt x="22813" y="5448"/>
                  </a:cubicBezTo>
                  <a:cubicBezTo>
                    <a:pt x="23478" y="4655"/>
                    <a:pt x="23840" y="3738"/>
                    <a:pt x="23464" y="2743"/>
                  </a:cubicBezTo>
                  <a:cubicBezTo>
                    <a:pt x="22826" y="1050"/>
                    <a:pt x="21042" y="0"/>
                    <a:pt x="19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085225" y="1712475"/>
              <a:ext cx="62600" cy="23725"/>
            </a:xfrm>
            <a:custGeom>
              <a:avLst/>
              <a:gdLst/>
              <a:ahLst/>
              <a:cxnLst/>
              <a:rect l="l" t="t" r="r" b="b"/>
              <a:pathLst>
                <a:path w="2504" h="949" extrusionOk="0">
                  <a:moveTo>
                    <a:pt x="2118" y="0"/>
                  </a:moveTo>
                  <a:cubicBezTo>
                    <a:pt x="2114" y="0"/>
                    <a:pt x="2109" y="0"/>
                    <a:pt x="2105" y="1"/>
                  </a:cubicBezTo>
                  <a:cubicBezTo>
                    <a:pt x="1504" y="41"/>
                    <a:pt x="904" y="110"/>
                    <a:pt x="307" y="203"/>
                  </a:cubicBezTo>
                  <a:cubicBezTo>
                    <a:pt x="193" y="220"/>
                    <a:pt x="29" y="358"/>
                    <a:pt x="15" y="459"/>
                  </a:cubicBezTo>
                  <a:cubicBezTo>
                    <a:pt x="0" y="564"/>
                    <a:pt x="114" y="733"/>
                    <a:pt x="221" y="798"/>
                  </a:cubicBezTo>
                  <a:cubicBezTo>
                    <a:pt x="348" y="885"/>
                    <a:pt x="528" y="889"/>
                    <a:pt x="757" y="948"/>
                  </a:cubicBezTo>
                  <a:cubicBezTo>
                    <a:pt x="1214" y="839"/>
                    <a:pt x="1733" y="738"/>
                    <a:pt x="2232" y="582"/>
                  </a:cubicBezTo>
                  <a:cubicBezTo>
                    <a:pt x="2352" y="545"/>
                    <a:pt x="2415" y="334"/>
                    <a:pt x="2503" y="206"/>
                  </a:cubicBezTo>
                  <a:cubicBezTo>
                    <a:pt x="2375" y="135"/>
                    <a:pt x="2242" y="0"/>
                    <a:pt x="21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837250" y="2914175"/>
              <a:ext cx="298300" cy="72725"/>
            </a:xfrm>
            <a:custGeom>
              <a:avLst/>
              <a:gdLst/>
              <a:ahLst/>
              <a:cxnLst/>
              <a:rect l="l" t="t" r="r" b="b"/>
              <a:pathLst>
                <a:path w="11932" h="2909" extrusionOk="0">
                  <a:moveTo>
                    <a:pt x="3345" y="1"/>
                  </a:moveTo>
                  <a:cubicBezTo>
                    <a:pt x="3232" y="1"/>
                    <a:pt x="3115" y="9"/>
                    <a:pt x="2990" y="27"/>
                  </a:cubicBezTo>
                  <a:cubicBezTo>
                    <a:pt x="2004" y="164"/>
                    <a:pt x="1009" y="229"/>
                    <a:pt x="1" y="324"/>
                  </a:cubicBezTo>
                  <a:cubicBezTo>
                    <a:pt x="28" y="682"/>
                    <a:pt x="74" y="1062"/>
                    <a:pt x="92" y="1447"/>
                  </a:cubicBezTo>
                  <a:cubicBezTo>
                    <a:pt x="138" y="2625"/>
                    <a:pt x="298" y="2795"/>
                    <a:pt x="1499" y="2892"/>
                  </a:cubicBezTo>
                  <a:cubicBezTo>
                    <a:pt x="1619" y="2903"/>
                    <a:pt x="1739" y="2909"/>
                    <a:pt x="1859" y="2909"/>
                  </a:cubicBezTo>
                  <a:cubicBezTo>
                    <a:pt x="1941" y="2909"/>
                    <a:pt x="2023" y="2906"/>
                    <a:pt x="2104" y="2901"/>
                  </a:cubicBezTo>
                  <a:cubicBezTo>
                    <a:pt x="4057" y="2772"/>
                    <a:pt x="6009" y="2653"/>
                    <a:pt x="7961" y="2506"/>
                  </a:cubicBezTo>
                  <a:cubicBezTo>
                    <a:pt x="9286" y="2406"/>
                    <a:pt x="10607" y="2259"/>
                    <a:pt x="11926" y="2131"/>
                  </a:cubicBezTo>
                  <a:cubicBezTo>
                    <a:pt x="11926" y="2076"/>
                    <a:pt x="11932" y="2025"/>
                    <a:pt x="11932" y="1971"/>
                  </a:cubicBezTo>
                  <a:cubicBezTo>
                    <a:pt x="11762" y="1924"/>
                    <a:pt x="11592" y="1860"/>
                    <a:pt x="11419" y="1828"/>
                  </a:cubicBezTo>
                  <a:cubicBezTo>
                    <a:pt x="10104" y="1594"/>
                    <a:pt x="8783" y="1401"/>
                    <a:pt x="7477" y="1131"/>
                  </a:cubicBezTo>
                  <a:cubicBezTo>
                    <a:pt x="6459" y="921"/>
                    <a:pt x="5396" y="755"/>
                    <a:pt x="4483" y="307"/>
                  </a:cubicBezTo>
                  <a:cubicBezTo>
                    <a:pt x="4072" y="104"/>
                    <a:pt x="3734" y="1"/>
                    <a:pt x="334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125675" y="9898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19" y="0"/>
                  </a:moveTo>
                  <a:lnTo>
                    <a:pt x="10" y="9"/>
                  </a:lnTo>
                  <a:lnTo>
                    <a:pt x="0" y="19"/>
                  </a:lnTo>
                  <a:cubicBezTo>
                    <a:pt x="2" y="19"/>
                    <a:pt x="5" y="19"/>
                    <a:pt x="7" y="19"/>
                  </a:cubicBezTo>
                  <a:cubicBezTo>
                    <a:pt x="14" y="19"/>
                    <a:pt x="21" y="20"/>
                    <a:pt x="27" y="23"/>
                  </a:cubicBezTo>
                  <a:cubicBezTo>
                    <a:pt x="23" y="16"/>
                    <a:pt x="20" y="8"/>
                    <a:pt x="19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917675" y="1282700"/>
              <a:ext cx="175100" cy="109500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982425" y="1069100"/>
              <a:ext cx="84250" cy="42025"/>
            </a:xfrm>
            <a:custGeom>
              <a:avLst/>
              <a:gdLst/>
              <a:ahLst/>
              <a:cxnLst/>
              <a:rect l="l" t="t" r="r" b="b"/>
              <a:pathLst>
                <a:path w="3370" h="1681" extrusionOk="0">
                  <a:moveTo>
                    <a:pt x="2160" y="1"/>
                  </a:moveTo>
                  <a:cubicBezTo>
                    <a:pt x="2150" y="1"/>
                    <a:pt x="2141" y="1"/>
                    <a:pt x="2133" y="2"/>
                  </a:cubicBezTo>
                  <a:cubicBezTo>
                    <a:pt x="1426" y="38"/>
                    <a:pt x="858" y="396"/>
                    <a:pt x="381" y="860"/>
                  </a:cubicBezTo>
                  <a:cubicBezTo>
                    <a:pt x="0" y="1226"/>
                    <a:pt x="189" y="1680"/>
                    <a:pt x="721" y="1680"/>
                  </a:cubicBezTo>
                  <a:cubicBezTo>
                    <a:pt x="736" y="1680"/>
                    <a:pt x="751" y="1681"/>
                    <a:pt x="765" y="1681"/>
                  </a:cubicBezTo>
                  <a:cubicBezTo>
                    <a:pt x="1305" y="1681"/>
                    <a:pt x="1863" y="1603"/>
                    <a:pt x="2389" y="1474"/>
                  </a:cubicBezTo>
                  <a:cubicBezTo>
                    <a:pt x="2815" y="1373"/>
                    <a:pt x="3370" y="1236"/>
                    <a:pt x="3269" y="626"/>
                  </a:cubicBezTo>
                  <a:cubicBezTo>
                    <a:pt x="3177" y="64"/>
                    <a:pt x="2646" y="44"/>
                    <a:pt x="2187" y="2"/>
                  </a:cubicBezTo>
                  <a:cubicBezTo>
                    <a:pt x="2178" y="1"/>
                    <a:pt x="2169" y="1"/>
                    <a:pt x="21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016475" y="1117875"/>
              <a:ext cx="48575" cy="57900"/>
            </a:xfrm>
            <a:custGeom>
              <a:avLst/>
              <a:gdLst/>
              <a:ahLst/>
              <a:cxnLst/>
              <a:rect l="l" t="t" r="r" b="b"/>
              <a:pathLst>
                <a:path w="1943" h="2316" extrusionOk="0">
                  <a:moveTo>
                    <a:pt x="655" y="0"/>
                  </a:moveTo>
                  <a:cubicBezTo>
                    <a:pt x="274" y="0"/>
                    <a:pt x="0" y="292"/>
                    <a:pt x="69" y="743"/>
                  </a:cubicBezTo>
                  <a:cubicBezTo>
                    <a:pt x="123" y="1095"/>
                    <a:pt x="280" y="1439"/>
                    <a:pt x="435" y="1765"/>
                  </a:cubicBezTo>
                  <a:cubicBezTo>
                    <a:pt x="562" y="2026"/>
                    <a:pt x="746" y="2315"/>
                    <a:pt x="1018" y="2315"/>
                  </a:cubicBezTo>
                  <a:cubicBezTo>
                    <a:pt x="1082" y="2315"/>
                    <a:pt x="1150" y="2300"/>
                    <a:pt x="1223" y="2264"/>
                  </a:cubicBezTo>
                  <a:cubicBezTo>
                    <a:pt x="1517" y="2123"/>
                    <a:pt x="1710" y="1755"/>
                    <a:pt x="1943" y="1490"/>
                  </a:cubicBezTo>
                  <a:cubicBezTo>
                    <a:pt x="1838" y="861"/>
                    <a:pt x="1458" y="260"/>
                    <a:pt x="985" y="68"/>
                  </a:cubicBezTo>
                  <a:cubicBezTo>
                    <a:pt x="871" y="22"/>
                    <a:pt x="759" y="0"/>
                    <a:pt x="6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616900" y="1993400"/>
              <a:ext cx="427550" cy="104675"/>
            </a:xfrm>
            <a:custGeom>
              <a:avLst/>
              <a:gdLst/>
              <a:ahLst/>
              <a:cxnLst/>
              <a:rect l="l" t="t" r="r" b="b"/>
              <a:pathLst>
                <a:path w="17102" h="4187" extrusionOk="0">
                  <a:moveTo>
                    <a:pt x="556" y="1"/>
                  </a:moveTo>
                  <a:cubicBezTo>
                    <a:pt x="400" y="501"/>
                    <a:pt x="188" y="1106"/>
                    <a:pt x="38" y="1725"/>
                  </a:cubicBezTo>
                  <a:cubicBezTo>
                    <a:pt x="1" y="1885"/>
                    <a:pt x="110" y="2188"/>
                    <a:pt x="243" y="2256"/>
                  </a:cubicBezTo>
                  <a:cubicBezTo>
                    <a:pt x="775" y="2531"/>
                    <a:pt x="1325" y="2797"/>
                    <a:pt x="1898" y="2966"/>
                  </a:cubicBezTo>
                  <a:cubicBezTo>
                    <a:pt x="4195" y="3641"/>
                    <a:pt x="6555" y="3948"/>
                    <a:pt x="8939" y="4071"/>
                  </a:cubicBezTo>
                  <a:cubicBezTo>
                    <a:pt x="10671" y="4163"/>
                    <a:pt x="12412" y="4186"/>
                    <a:pt x="14150" y="4186"/>
                  </a:cubicBezTo>
                  <a:cubicBezTo>
                    <a:pt x="15117" y="4186"/>
                    <a:pt x="16079" y="4072"/>
                    <a:pt x="17101" y="4007"/>
                  </a:cubicBezTo>
                  <a:lnTo>
                    <a:pt x="17101" y="946"/>
                  </a:lnTo>
                  <a:cubicBezTo>
                    <a:pt x="15720" y="1120"/>
                    <a:pt x="14347" y="1192"/>
                    <a:pt x="12978" y="1192"/>
                  </a:cubicBezTo>
                  <a:cubicBezTo>
                    <a:pt x="8823" y="1192"/>
                    <a:pt x="4710" y="525"/>
                    <a:pt x="55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374000" y="2078100"/>
              <a:ext cx="668375" cy="754250"/>
            </a:xfrm>
            <a:custGeom>
              <a:avLst/>
              <a:gdLst/>
              <a:ahLst/>
              <a:cxnLst/>
              <a:rect l="l" t="t" r="r" b="b"/>
              <a:pathLst>
                <a:path w="26735" h="30170" extrusionOk="0">
                  <a:moveTo>
                    <a:pt x="10217" y="1"/>
                  </a:moveTo>
                  <a:cubicBezTo>
                    <a:pt x="6843" y="9159"/>
                    <a:pt x="3437" y="18399"/>
                    <a:pt x="0" y="27722"/>
                  </a:cubicBezTo>
                  <a:cubicBezTo>
                    <a:pt x="1911" y="29116"/>
                    <a:pt x="4313" y="29303"/>
                    <a:pt x="6605" y="30170"/>
                  </a:cubicBezTo>
                  <a:cubicBezTo>
                    <a:pt x="8236" y="26796"/>
                    <a:pt x="9831" y="23501"/>
                    <a:pt x="11431" y="20191"/>
                  </a:cubicBezTo>
                  <a:cubicBezTo>
                    <a:pt x="10142" y="19797"/>
                    <a:pt x="9740" y="19261"/>
                    <a:pt x="9790" y="17982"/>
                  </a:cubicBezTo>
                  <a:cubicBezTo>
                    <a:pt x="9845" y="16648"/>
                    <a:pt x="10262" y="15437"/>
                    <a:pt x="11087" y="14370"/>
                  </a:cubicBezTo>
                  <a:cubicBezTo>
                    <a:pt x="11553" y="13765"/>
                    <a:pt x="12132" y="13436"/>
                    <a:pt x="12832" y="13436"/>
                  </a:cubicBezTo>
                  <a:cubicBezTo>
                    <a:pt x="12966" y="13436"/>
                    <a:pt x="13103" y="13448"/>
                    <a:pt x="13245" y="13472"/>
                  </a:cubicBezTo>
                  <a:cubicBezTo>
                    <a:pt x="13613" y="13535"/>
                    <a:pt x="13960" y="13710"/>
                    <a:pt x="14351" y="13847"/>
                  </a:cubicBezTo>
                  <a:cubicBezTo>
                    <a:pt x="14414" y="13710"/>
                    <a:pt x="14484" y="13544"/>
                    <a:pt x="14561" y="13380"/>
                  </a:cubicBezTo>
                  <a:cubicBezTo>
                    <a:pt x="15153" y="12119"/>
                    <a:pt x="15739" y="10859"/>
                    <a:pt x="16335" y="9603"/>
                  </a:cubicBezTo>
                  <a:cubicBezTo>
                    <a:pt x="16812" y="8594"/>
                    <a:pt x="17298" y="7591"/>
                    <a:pt x="17778" y="6587"/>
                  </a:cubicBezTo>
                  <a:cubicBezTo>
                    <a:pt x="18095" y="5927"/>
                    <a:pt x="18361" y="5239"/>
                    <a:pt x="18737" y="4616"/>
                  </a:cubicBezTo>
                  <a:cubicBezTo>
                    <a:pt x="18901" y="4341"/>
                    <a:pt x="19259" y="4080"/>
                    <a:pt x="19571" y="4015"/>
                  </a:cubicBezTo>
                  <a:cubicBezTo>
                    <a:pt x="20268" y="3878"/>
                    <a:pt x="20988" y="3856"/>
                    <a:pt x="21697" y="3810"/>
                  </a:cubicBezTo>
                  <a:cubicBezTo>
                    <a:pt x="22140" y="3779"/>
                    <a:pt x="22609" y="3685"/>
                    <a:pt x="23048" y="3685"/>
                  </a:cubicBezTo>
                  <a:cubicBezTo>
                    <a:pt x="23259" y="3685"/>
                    <a:pt x="23464" y="3707"/>
                    <a:pt x="23655" y="3768"/>
                  </a:cubicBezTo>
                  <a:cubicBezTo>
                    <a:pt x="23982" y="3874"/>
                    <a:pt x="24297" y="3915"/>
                    <a:pt x="24604" y="3915"/>
                  </a:cubicBezTo>
                  <a:cubicBezTo>
                    <a:pt x="25232" y="3915"/>
                    <a:pt x="25830" y="3744"/>
                    <a:pt x="26442" y="3599"/>
                  </a:cubicBezTo>
                  <a:cubicBezTo>
                    <a:pt x="26552" y="3572"/>
                    <a:pt x="26708" y="3425"/>
                    <a:pt x="26712" y="3324"/>
                  </a:cubicBezTo>
                  <a:cubicBezTo>
                    <a:pt x="26735" y="2714"/>
                    <a:pt x="26726" y="2104"/>
                    <a:pt x="26726" y="1504"/>
                  </a:cubicBezTo>
                  <a:lnTo>
                    <a:pt x="26726" y="1504"/>
                  </a:lnTo>
                  <a:cubicBezTo>
                    <a:pt x="25078" y="1633"/>
                    <a:pt x="23437" y="1709"/>
                    <a:pt x="21809" y="1709"/>
                  </a:cubicBezTo>
                  <a:cubicBezTo>
                    <a:pt x="17850" y="1709"/>
                    <a:pt x="13964" y="1257"/>
                    <a:pt x="10217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636600" y="1891675"/>
              <a:ext cx="407050" cy="107575"/>
            </a:xfrm>
            <a:custGeom>
              <a:avLst/>
              <a:gdLst/>
              <a:ahLst/>
              <a:cxnLst/>
              <a:rect l="l" t="t" r="r" b="b"/>
              <a:pathLst>
                <a:path w="16282" h="4303" extrusionOk="0">
                  <a:moveTo>
                    <a:pt x="908" y="0"/>
                  </a:moveTo>
                  <a:cubicBezTo>
                    <a:pt x="610" y="1077"/>
                    <a:pt x="335" y="2077"/>
                    <a:pt x="0" y="3273"/>
                  </a:cubicBezTo>
                  <a:cubicBezTo>
                    <a:pt x="4105" y="3595"/>
                    <a:pt x="8111" y="4302"/>
                    <a:pt x="12153" y="4302"/>
                  </a:cubicBezTo>
                  <a:cubicBezTo>
                    <a:pt x="13523" y="4302"/>
                    <a:pt x="14898" y="4221"/>
                    <a:pt x="16281" y="4016"/>
                  </a:cubicBezTo>
                  <a:cubicBezTo>
                    <a:pt x="16240" y="3580"/>
                    <a:pt x="16204" y="3145"/>
                    <a:pt x="16157" y="2714"/>
                  </a:cubicBezTo>
                  <a:cubicBezTo>
                    <a:pt x="16107" y="2264"/>
                    <a:pt x="16057" y="1816"/>
                    <a:pt x="16006" y="1399"/>
                  </a:cubicBezTo>
                  <a:cubicBezTo>
                    <a:pt x="15440" y="1403"/>
                    <a:pt x="14875" y="1406"/>
                    <a:pt x="14311" y="1406"/>
                  </a:cubicBezTo>
                  <a:cubicBezTo>
                    <a:pt x="9787" y="1406"/>
                    <a:pt x="5313" y="1223"/>
                    <a:pt x="90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1981625" y="1215525"/>
              <a:ext cx="60875" cy="48925"/>
            </a:xfrm>
            <a:custGeom>
              <a:avLst/>
              <a:gdLst/>
              <a:ahLst/>
              <a:cxnLst/>
              <a:rect l="l" t="t" r="r" b="b"/>
              <a:pathLst>
                <a:path w="2435" h="1957" extrusionOk="0">
                  <a:moveTo>
                    <a:pt x="1140" y="1"/>
                  </a:moveTo>
                  <a:cubicBezTo>
                    <a:pt x="885" y="1"/>
                    <a:pt x="630" y="13"/>
                    <a:pt x="377" y="31"/>
                  </a:cubicBezTo>
                  <a:cubicBezTo>
                    <a:pt x="248" y="41"/>
                    <a:pt x="124" y="192"/>
                    <a:pt x="0" y="279"/>
                  </a:cubicBezTo>
                  <a:cubicBezTo>
                    <a:pt x="120" y="366"/>
                    <a:pt x="234" y="503"/>
                    <a:pt x="362" y="522"/>
                  </a:cubicBezTo>
                  <a:cubicBezTo>
                    <a:pt x="702" y="573"/>
                    <a:pt x="1046" y="567"/>
                    <a:pt x="1481" y="586"/>
                  </a:cubicBezTo>
                  <a:cubicBezTo>
                    <a:pt x="1243" y="920"/>
                    <a:pt x="1031" y="1154"/>
                    <a:pt x="903" y="1429"/>
                  </a:cubicBezTo>
                  <a:cubicBezTo>
                    <a:pt x="845" y="1566"/>
                    <a:pt x="945" y="1778"/>
                    <a:pt x="968" y="1957"/>
                  </a:cubicBezTo>
                  <a:cubicBezTo>
                    <a:pt x="1132" y="1919"/>
                    <a:pt x="1357" y="1942"/>
                    <a:pt x="1454" y="1842"/>
                  </a:cubicBezTo>
                  <a:cubicBezTo>
                    <a:pt x="1722" y="1547"/>
                    <a:pt x="1962" y="1225"/>
                    <a:pt x="2169" y="884"/>
                  </a:cubicBezTo>
                  <a:cubicBezTo>
                    <a:pt x="2434" y="439"/>
                    <a:pt x="2256" y="77"/>
                    <a:pt x="1742" y="26"/>
                  </a:cubicBezTo>
                  <a:cubicBezTo>
                    <a:pt x="1542" y="8"/>
                    <a:pt x="1341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1665250" y="1805275"/>
              <a:ext cx="368550" cy="99825"/>
            </a:xfrm>
            <a:custGeom>
              <a:avLst/>
              <a:gdLst/>
              <a:ahLst/>
              <a:cxnLst/>
              <a:rect l="l" t="t" r="r" b="b"/>
              <a:pathLst>
                <a:path w="14742" h="3993" extrusionOk="0">
                  <a:moveTo>
                    <a:pt x="1027" y="0"/>
                  </a:moveTo>
                  <a:cubicBezTo>
                    <a:pt x="675" y="953"/>
                    <a:pt x="335" y="1870"/>
                    <a:pt x="0" y="2779"/>
                  </a:cubicBezTo>
                  <a:cubicBezTo>
                    <a:pt x="4295" y="3746"/>
                    <a:pt x="8567" y="3992"/>
                    <a:pt x="12893" y="3992"/>
                  </a:cubicBezTo>
                  <a:cubicBezTo>
                    <a:pt x="13508" y="3992"/>
                    <a:pt x="14124" y="3987"/>
                    <a:pt x="14742" y="3978"/>
                  </a:cubicBezTo>
                  <a:cubicBezTo>
                    <a:pt x="14673" y="3177"/>
                    <a:pt x="14613" y="2493"/>
                    <a:pt x="14549" y="1761"/>
                  </a:cubicBezTo>
                  <a:cubicBezTo>
                    <a:pt x="13918" y="1761"/>
                    <a:pt x="13303" y="1792"/>
                    <a:pt x="12698" y="1792"/>
                  </a:cubicBezTo>
                  <a:cubicBezTo>
                    <a:pt x="12328" y="1792"/>
                    <a:pt x="11961" y="1780"/>
                    <a:pt x="11597" y="1742"/>
                  </a:cubicBezTo>
                  <a:cubicBezTo>
                    <a:pt x="9306" y="1504"/>
                    <a:pt x="7028" y="1170"/>
                    <a:pt x="4740" y="890"/>
                  </a:cubicBezTo>
                  <a:cubicBezTo>
                    <a:pt x="3480" y="738"/>
                    <a:pt x="2192" y="729"/>
                    <a:pt x="1027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1696650" y="1734125"/>
              <a:ext cx="330950" cy="94650"/>
            </a:xfrm>
            <a:custGeom>
              <a:avLst/>
              <a:gdLst/>
              <a:ahLst/>
              <a:cxnLst/>
              <a:rect l="l" t="t" r="r" b="b"/>
              <a:pathLst>
                <a:path w="13238" h="3786" extrusionOk="0">
                  <a:moveTo>
                    <a:pt x="546" y="0"/>
                  </a:moveTo>
                  <a:cubicBezTo>
                    <a:pt x="385" y="683"/>
                    <a:pt x="198" y="1462"/>
                    <a:pt x="0" y="2269"/>
                  </a:cubicBezTo>
                  <a:cubicBezTo>
                    <a:pt x="1686" y="2926"/>
                    <a:pt x="8994" y="3786"/>
                    <a:pt x="12043" y="3786"/>
                  </a:cubicBezTo>
                  <a:cubicBezTo>
                    <a:pt x="12609" y="3786"/>
                    <a:pt x="13029" y="3756"/>
                    <a:pt x="13238" y="3690"/>
                  </a:cubicBezTo>
                  <a:lnTo>
                    <a:pt x="13238" y="2141"/>
                  </a:lnTo>
                  <a:lnTo>
                    <a:pt x="12674" y="2140"/>
                  </a:lnTo>
                  <a:cubicBezTo>
                    <a:pt x="10593" y="2108"/>
                    <a:pt x="8507" y="2081"/>
                    <a:pt x="6427" y="2039"/>
                  </a:cubicBezTo>
                  <a:cubicBezTo>
                    <a:pt x="6174" y="2035"/>
                    <a:pt x="5840" y="2026"/>
                    <a:pt x="5693" y="1875"/>
                  </a:cubicBezTo>
                  <a:cubicBezTo>
                    <a:pt x="5111" y="1283"/>
                    <a:pt x="4323" y="1490"/>
                    <a:pt x="3667" y="1247"/>
                  </a:cubicBezTo>
                  <a:cubicBezTo>
                    <a:pt x="2613" y="867"/>
                    <a:pt x="1586" y="417"/>
                    <a:pt x="54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1824425" y="2190850"/>
              <a:ext cx="217050" cy="708000"/>
            </a:xfrm>
            <a:custGeom>
              <a:avLst/>
              <a:gdLst/>
              <a:ahLst/>
              <a:cxnLst/>
              <a:rect l="l" t="t" r="r" b="b"/>
              <a:pathLst>
                <a:path w="8682" h="28320" extrusionOk="0">
                  <a:moveTo>
                    <a:pt x="8682" y="1"/>
                  </a:moveTo>
                  <a:lnTo>
                    <a:pt x="8682" y="1"/>
                  </a:lnTo>
                  <a:cubicBezTo>
                    <a:pt x="7650" y="56"/>
                    <a:pt x="6706" y="120"/>
                    <a:pt x="5761" y="148"/>
                  </a:cubicBezTo>
                  <a:cubicBezTo>
                    <a:pt x="5721" y="149"/>
                    <a:pt x="5681" y="149"/>
                    <a:pt x="5641" y="149"/>
                  </a:cubicBezTo>
                  <a:cubicBezTo>
                    <a:pt x="5194" y="149"/>
                    <a:pt x="4747" y="87"/>
                    <a:pt x="4302" y="87"/>
                  </a:cubicBezTo>
                  <a:cubicBezTo>
                    <a:pt x="4263" y="87"/>
                    <a:pt x="4223" y="87"/>
                    <a:pt x="4184" y="89"/>
                  </a:cubicBezTo>
                  <a:cubicBezTo>
                    <a:pt x="3782" y="96"/>
                    <a:pt x="3369" y="233"/>
                    <a:pt x="2980" y="233"/>
                  </a:cubicBezTo>
                  <a:cubicBezTo>
                    <a:pt x="2890" y="233"/>
                    <a:pt x="2800" y="225"/>
                    <a:pt x="2713" y="207"/>
                  </a:cubicBezTo>
                  <a:cubicBezTo>
                    <a:pt x="2574" y="179"/>
                    <a:pt x="2448" y="166"/>
                    <a:pt x="2333" y="166"/>
                  </a:cubicBezTo>
                  <a:cubicBezTo>
                    <a:pt x="1538" y="166"/>
                    <a:pt x="1266" y="791"/>
                    <a:pt x="1022" y="1467"/>
                  </a:cubicBezTo>
                  <a:cubicBezTo>
                    <a:pt x="912" y="1770"/>
                    <a:pt x="876" y="2110"/>
                    <a:pt x="857" y="2435"/>
                  </a:cubicBezTo>
                  <a:cubicBezTo>
                    <a:pt x="701" y="5236"/>
                    <a:pt x="577" y="8036"/>
                    <a:pt x="407" y="10832"/>
                  </a:cubicBezTo>
                  <a:cubicBezTo>
                    <a:pt x="60" y="16488"/>
                    <a:pt x="0" y="22153"/>
                    <a:pt x="119" y="27814"/>
                  </a:cubicBezTo>
                  <a:cubicBezTo>
                    <a:pt x="127" y="28147"/>
                    <a:pt x="219" y="28320"/>
                    <a:pt x="538" y="28320"/>
                  </a:cubicBezTo>
                  <a:cubicBezTo>
                    <a:pt x="554" y="28320"/>
                    <a:pt x="570" y="28319"/>
                    <a:pt x="586" y="28318"/>
                  </a:cubicBezTo>
                  <a:cubicBezTo>
                    <a:pt x="2132" y="28231"/>
                    <a:pt x="3671" y="28148"/>
                    <a:pt x="5111" y="28070"/>
                  </a:cubicBezTo>
                  <a:cubicBezTo>
                    <a:pt x="5661" y="24724"/>
                    <a:pt x="6188" y="21493"/>
                    <a:pt x="6715" y="18262"/>
                  </a:cubicBezTo>
                  <a:cubicBezTo>
                    <a:pt x="5198" y="17698"/>
                    <a:pt x="4368" y="16456"/>
                    <a:pt x="4456" y="14847"/>
                  </a:cubicBezTo>
                  <a:cubicBezTo>
                    <a:pt x="4580" y="12565"/>
                    <a:pt x="5684" y="11158"/>
                    <a:pt x="7828" y="10621"/>
                  </a:cubicBezTo>
                  <a:cubicBezTo>
                    <a:pt x="8112" y="7087"/>
                    <a:pt x="8398" y="3530"/>
                    <a:pt x="8682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1889850" y="1564300"/>
              <a:ext cx="119075" cy="53200"/>
            </a:xfrm>
            <a:custGeom>
              <a:avLst/>
              <a:gdLst/>
              <a:ahLst/>
              <a:cxnLst/>
              <a:rect l="l" t="t" r="r" b="b"/>
              <a:pathLst>
                <a:path w="4763" h="2128" extrusionOk="0">
                  <a:moveTo>
                    <a:pt x="175" y="1"/>
                  </a:moveTo>
                  <a:cubicBezTo>
                    <a:pt x="19" y="1032"/>
                    <a:pt x="0" y="1160"/>
                    <a:pt x="894" y="1403"/>
                  </a:cubicBezTo>
                  <a:cubicBezTo>
                    <a:pt x="2118" y="1732"/>
                    <a:pt x="3387" y="1879"/>
                    <a:pt x="4763" y="2127"/>
                  </a:cubicBezTo>
                  <a:cubicBezTo>
                    <a:pt x="4634" y="1673"/>
                    <a:pt x="4580" y="1408"/>
                    <a:pt x="4479" y="1160"/>
                  </a:cubicBezTo>
                  <a:cubicBezTo>
                    <a:pt x="4418" y="1018"/>
                    <a:pt x="4290" y="834"/>
                    <a:pt x="4162" y="807"/>
                  </a:cubicBezTo>
                  <a:cubicBezTo>
                    <a:pt x="2851" y="523"/>
                    <a:pt x="1532" y="270"/>
                    <a:pt x="175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42525" y="1184300"/>
              <a:ext cx="45300" cy="61975"/>
            </a:xfrm>
            <a:custGeom>
              <a:avLst/>
              <a:gdLst/>
              <a:ahLst/>
              <a:cxnLst/>
              <a:rect l="l" t="t" r="r" b="b"/>
              <a:pathLst>
                <a:path w="1812" h="2479" extrusionOk="0">
                  <a:moveTo>
                    <a:pt x="630" y="0"/>
                  </a:moveTo>
                  <a:cubicBezTo>
                    <a:pt x="505" y="0"/>
                    <a:pt x="388" y="23"/>
                    <a:pt x="307" y="74"/>
                  </a:cubicBezTo>
                  <a:cubicBezTo>
                    <a:pt x="133" y="189"/>
                    <a:pt x="0" y="551"/>
                    <a:pt x="37" y="771"/>
                  </a:cubicBezTo>
                  <a:cubicBezTo>
                    <a:pt x="101" y="1170"/>
                    <a:pt x="276" y="1564"/>
                    <a:pt x="468" y="1931"/>
                  </a:cubicBezTo>
                  <a:cubicBezTo>
                    <a:pt x="603" y="2190"/>
                    <a:pt x="808" y="2479"/>
                    <a:pt x="1087" y="2479"/>
                  </a:cubicBezTo>
                  <a:cubicBezTo>
                    <a:pt x="1159" y="2479"/>
                    <a:pt x="1235" y="2460"/>
                    <a:pt x="1315" y="2417"/>
                  </a:cubicBezTo>
                  <a:cubicBezTo>
                    <a:pt x="1582" y="2275"/>
                    <a:pt x="1715" y="1881"/>
                    <a:pt x="1811" y="1738"/>
                  </a:cubicBezTo>
                  <a:cubicBezTo>
                    <a:pt x="1765" y="936"/>
                    <a:pt x="1618" y="381"/>
                    <a:pt x="1059" y="93"/>
                  </a:cubicBezTo>
                  <a:cubicBezTo>
                    <a:pt x="945" y="35"/>
                    <a:pt x="782" y="0"/>
                    <a:pt x="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1788350" y="1298350"/>
              <a:ext cx="82025" cy="80100"/>
            </a:xfrm>
            <a:custGeom>
              <a:avLst/>
              <a:gdLst/>
              <a:ahLst/>
              <a:cxnLst/>
              <a:rect l="l" t="t" r="r" b="b"/>
              <a:pathLst>
                <a:path w="3281" h="3204" extrusionOk="0">
                  <a:moveTo>
                    <a:pt x="1551" y="0"/>
                  </a:moveTo>
                  <a:cubicBezTo>
                    <a:pt x="1542" y="0"/>
                    <a:pt x="1534" y="0"/>
                    <a:pt x="1526" y="0"/>
                  </a:cubicBezTo>
                  <a:cubicBezTo>
                    <a:pt x="646" y="5"/>
                    <a:pt x="22" y="756"/>
                    <a:pt x="9" y="1819"/>
                  </a:cubicBezTo>
                  <a:cubicBezTo>
                    <a:pt x="0" y="2616"/>
                    <a:pt x="646" y="3203"/>
                    <a:pt x="1536" y="3203"/>
                  </a:cubicBezTo>
                  <a:cubicBezTo>
                    <a:pt x="2548" y="3199"/>
                    <a:pt x="3272" y="2512"/>
                    <a:pt x="3276" y="1545"/>
                  </a:cubicBezTo>
                  <a:cubicBezTo>
                    <a:pt x="3281" y="612"/>
                    <a:pt x="2595" y="0"/>
                    <a:pt x="155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787875" y="1139275"/>
              <a:ext cx="69350" cy="65075"/>
            </a:xfrm>
            <a:custGeom>
              <a:avLst/>
              <a:gdLst/>
              <a:ahLst/>
              <a:cxnLst/>
              <a:rect l="l" t="t" r="r" b="b"/>
              <a:pathLst>
                <a:path w="2774" h="2603" extrusionOk="0">
                  <a:moveTo>
                    <a:pt x="1902" y="1"/>
                  </a:moveTo>
                  <a:cubicBezTo>
                    <a:pt x="1040" y="1"/>
                    <a:pt x="0" y="1317"/>
                    <a:pt x="207" y="2137"/>
                  </a:cubicBezTo>
                  <a:cubicBezTo>
                    <a:pt x="276" y="2408"/>
                    <a:pt x="491" y="2603"/>
                    <a:pt x="705" y="2603"/>
                  </a:cubicBezTo>
                  <a:cubicBezTo>
                    <a:pt x="788" y="2603"/>
                    <a:pt x="870" y="2573"/>
                    <a:pt x="945" y="2508"/>
                  </a:cubicBezTo>
                  <a:cubicBezTo>
                    <a:pt x="1490" y="2037"/>
                    <a:pt x="2035" y="1536"/>
                    <a:pt x="2457" y="954"/>
                  </a:cubicBezTo>
                  <a:cubicBezTo>
                    <a:pt x="2773" y="519"/>
                    <a:pt x="2420" y="1"/>
                    <a:pt x="1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1688050" y="1526225"/>
              <a:ext cx="195400" cy="233475"/>
            </a:xfrm>
            <a:custGeom>
              <a:avLst/>
              <a:gdLst/>
              <a:ahLst/>
              <a:cxnLst/>
              <a:rect l="l" t="t" r="r" b="b"/>
              <a:pathLst>
                <a:path w="7816" h="9339" extrusionOk="0">
                  <a:moveTo>
                    <a:pt x="2907" y="1"/>
                  </a:moveTo>
                  <a:cubicBezTo>
                    <a:pt x="2600" y="1"/>
                    <a:pt x="2311" y="123"/>
                    <a:pt x="2054" y="376"/>
                  </a:cubicBezTo>
                  <a:cubicBezTo>
                    <a:pt x="982" y="1422"/>
                    <a:pt x="454" y="2737"/>
                    <a:pt x="266" y="4177"/>
                  </a:cubicBezTo>
                  <a:cubicBezTo>
                    <a:pt x="1" y="6226"/>
                    <a:pt x="482" y="6922"/>
                    <a:pt x="2210" y="7940"/>
                  </a:cubicBezTo>
                  <a:cubicBezTo>
                    <a:pt x="3205" y="8527"/>
                    <a:pt x="4351" y="8861"/>
                    <a:pt x="5496" y="9338"/>
                  </a:cubicBezTo>
                  <a:cubicBezTo>
                    <a:pt x="6289" y="6730"/>
                    <a:pt x="7050" y="4200"/>
                    <a:pt x="7816" y="1684"/>
                  </a:cubicBezTo>
                  <a:cubicBezTo>
                    <a:pt x="7064" y="1363"/>
                    <a:pt x="6505" y="1092"/>
                    <a:pt x="5923" y="886"/>
                  </a:cubicBezTo>
                  <a:cubicBezTo>
                    <a:pt x="5043" y="579"/>
                    <a:pt x="4158" y="299"/>
                    <a:pt x="3260" y="52"/>
                  </a:cubicBezTo>
                  <a:cubicBezTo>
                    <a:pt x="3140" y="18"/>
                    <a:pt x="3022" y="1"/>
                    <a:pt x="290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363200" y="2803350"/>
              <a:ext cx="237325" cy="176700"/>
            </a:xfrm>
            <a:custGeom>
              <a:avLst/>
              <a:gdLst/>
              <a:ahLst/>
              <a:cxnLst/>
              <a:rect l="l" t="t" r="r" b="b"/>
              <a:pathLst>
                <a:path w="9493" h="7068" extrusionOk="0">
                  <a:moveTo>
                    <a:pt x="729" y="0"/>
                  </a:moveTo>
                  <a:cubicBezTo>
                    <a:pt x="542" y="701"/>
                    <a:pt x="349" y="1513"/>
                    <a:pt x="106" y="2310"/>
                  </a:cubicBezTo>
                  <a:cubicBezTo>
                    <a:pt x="1" y="2668"/>
                    <a:pt x="37" y="2915"/>
                    <a:pt x="372" y="3089"/>
                  </a:cubicBezTo>
                  <a:cubicBezTo>
                    <a:pt x="1499" y="3690"/>
                    <a:pt x="2604" y="4327"/>
                    <a:pt x="3754" y="4872"/>
                  </a:cubicBezTo>
                  <a:cubicBezTo>
                    <a:pt x="4763" y="5348"/>
                    <a:pt x="5817" y="5725"/>
                    <a:pt x="6857" y="6128"/>
                  </a:cubicBezTo>
                  <a:cubicBezTo>
                    <a:pt x="7697" y="6454"/>
                    <a:pt x="8550" y="6756"/>
                    <a:pt x="9397" y="7067"/>
                  </a:cubicBezTo>
                  <a:cubicBezTo>
                    <a:pt x="9429" y="7008"/>
                    <a:pt x="9461" y="6953"/>
                    <a:pt x="9493" y="6894"/>
                  </a:cubicBezTo>
                  <a:cubicBezTo>
                    <a:pt x="8558" y="5968"/>
                    <a:pt x="7618" y="5051"/>
                    <a:pt x="6697" y="4116"/>
                  </a:cubicBezTo>
                  <a:cubicBezTo>
                    <a:pt x="5918" y="3328"/>
                    <a:pt x="5061" y="2594"/>
                    <a:pt x="4621" y="1526"/>
                  </a:cubicBezTo>
                  <a:cubicBezTo>
                    <a:pt x="4580" y="1425"/>
                    <a:pt x="4451" y="1334"/>
                    <a:pt x="4341" y="1297"/>
                  </a:cubicBezTo>
                  <a:cubicBezTo>
                    <a:pt x="3117" y="848"/>
                    <a:pt x="1884" y="413"/>
                    <a:pt x="729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26"/>
          <p:cNvSpPr txBox="1">
            <a:spLocks noGrp="1"/>
          </p:cNvSpPr>
          <p:nvPr>
            <p:ph type="ctrTitle"/>
          </p:nvPr>
        </p:nvSpPr>
        <p:spPr>
          <a:xfrm>
            <a:off x="228600" y="514350"/>
            <a:ext cx="6400800" cy="11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Pada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bagian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terdahulu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secara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sepntas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sudah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dikatakan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bahwai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dalam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kedudukannya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sebagai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bahasa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negara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bahasa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Indonesia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berfungsi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sebagai</a:t>
            </a:r>
            <a:r>
              <a:rPr lang="en-US" sz="1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</a:t>
            </a:r>
            <a:endParaRPr sz="18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7"/>
          <p:cNvSpPr/>
          <p:nvPr/>
        </p:nvSpPr>
        <p:spPr>
          <a:xfrm>
            <a:off x="1719775" y="943574"/>
            <a:ext cx="5753100" cy="3152175"/>
          </a:xfrm>
          <a:prstGeom prst="roundRect">
            <a:avLst>
              <a:gd name="adj" fmla="val 13942"/>
            </a:avLst>
          </a:prstGeom>
          <a:solidFill>
            <a:srgbClr val="FED5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1914750" y="1047750"/>
            <a:ext cx="5314500" cy="2895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</a:t>
            </a:r>
            <a:r>
              <a:rPr lang="en-US" sz="2000" dirty="0" err="1" smtClean="0"/>
              <a:t>resmi</a:t>
            </a:r>
            <a:r>
              <a:rPr lang="en-US" sz="2000" dirty="0" smtClean="0"/>
              <a:t> </a:t>
            </a:r>
            <a:r>
              <a:rPr lang="en-US" sz="2000" dirty="0" err="1" smtClean="0"/>
              <a:t>kenegaraan</a:t>
            </a:r>
            <a:r>
              <a:rPr lang="en-US" sz="2000" dirty="0" smtClean="0"/>
              <a:t>, </a:t>
            </a:r>
            <a:r>
              <a:rPr lang="en-US" sz="2000" dirty="0" err="1" smtClean="0"/>
              <a:t>bahasa</a:t>
            </a:r>
            <a:r>
              <a:rPr lang="en-US" sz="2000" dirty="0" smtClean="0"/>
              <a:t> Indonesia </a:t>
            </a:r>
            <a:r>
              <a:rPr lang="en-US" sz="2000" dirty="0" err="1" smtClean="0"/>
              <a:t>dipakai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segala</a:t>
            </a:r>
            <a:r>
              <a:rPr lang="en-US" sz="2000" dirty="0" smtClean="0"/>
              <a:t> </a:t>
            </a:r>
            <a:r>
              <a:rPr lang="en-US" sz="2000" dirty="0" err="1" smtClean="0"/>
              <a:t>upacara</a:t>
            </a:r>
            <a:r>
              <a:rPr lang="en-US" sz="2000" dirty="0" smtClean="0"/>
              <a:t>, </a:t>
            </a:r>
            <a:r>
              <a:rPr lang="en-US" sz="2000" dirty="0" err="1" smtClean="0"/>
              <a:t>peristiwa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kenegaraan</a:t>
            </a:r>
            <a:r>
              <a:rPr lang="en-US" sz="2000" dirty="0" smtClean="0"/>
              <a:t>,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lisan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tulisan</a:t>
            </a:r>
            <a:r>
              <a:rPr lang="en-US" sz="2000" dirty="0" smtClean="0"/>
              <a:t>.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kegiatan-kegiatan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penulisan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dokumen-dokumen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dikeluarkan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badan-badan</a:t>
            </a:r>
            <a:r>
              <a:rPr lang="en-US" sz="2000" dirty="0" smtClean="0"/>
              <a:t> </a:t>
            </a:r>
            <a:r>
              <a:rPr lang="en-US" sz="2000" dirty="0" err="1" smtClean="0"/>
              <a:t>kenegaraan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, </a:t>
            </a:r>
            <a:r>
              <a:rPr lang="en-US" sz="2000" dirty="0" err="1" smtClean="0"/>
              <a:t>serta</a:t>
            </a:r>
            <a:r>
              <a:rPr lang="en-US" sz="2000" dirty="0" smtClean="0"/>
              <a:t> </a:t>
            </a:r>
            <a:r>
              <a:rPr lang="en-US" sz="2000" dirty="0" err="1" smtClean="0"/>
              <a:t>pidato-pidato</a:t>
            </a:r>
            <a:r>
              <a:rPr lang="en-US" sz="2000" dirty="0" smtClean="0"/>
              <a:t> </a:t>
            </a:r>
            <a:r>
              <a:rPr lang="en-US" sz="2000" dirty="0" err="1" smtClean="0"/>
              <a:t>kenegaraan</a:t>
            </a:r>
            <a:r>
              <a:rPr lang="en-US" sz="2000" dirty="0" smtClean="0"/>
              <a:t>.</a:t>
            </a:r>
            <a:endParaRPr sz="2000"/>
          </a:p>
        </p:txBody>
      </p:sp>
      <p:sp>
        <p:nvSpPr>
          <p:cNvPr id="713" name="Google Shape;713;p27"/>
          <p:cNvSpPr/>
          <p:nvPr/>
        </p:nvSpPr>
        <p:spPr>
          <a:xfrm rot="5400000">
            <a:off x="2969426" y="-464022"/>
            <a:ext cx="3243281" cy="5876268"/>
          </a:xfrm>
          <a:custGeom>
            <a:avLst/>
            <a:gdLst/>
            <a:ahLst/>
            <a:cxnLst/>
            <a:rect l="l" t="t" r="r" b="b"/>
            <a:pathLst>
              <a:path w="65863" h="92137" extrusionOk="0">
                <a:moveTo>
                  <a:pt x="32655" y="958"/>
                </a:moveTo>
                <a:cubicBezTo>
                  <a:pt x="32876" y="958"/>
                  <a:pt x="33088" y="1031"/>
                  <a:pt x="33295" y="1057"/>
                </a:cubicBezTo>
                <a:cubicBezTo>
                  <a:pt x="33541" y="1089"/>
                  <a:pt x="33787" y="1098"/>
                  <a:pt x="34032" y="1098"/>
                </a:cubicBezTo>
                <a:cubicBezTo>
                  <a:pt x="34416" y="1098"/>
                  <a:pt x="34798" y="1075"/>
                  <a:pt x="35181" y="1075"/>
                </a:cubicBezTo>
                <a:cubicBezTo>
                  <a:pt x="35282" y="1075"/>
                  <a:pt x="35382" y="1076"/>
                  <a:pt x="35483" y="1080"/>
                </a:cubicBezTo>
                <a:cubicBezTo>
                  <a:pt x="36600" y="1124"/>
                  <a:pt x="37718" y="1205"/>
                  <a:pt x="38846" y="1205"/>
                </a:cubicBezTo>
                <a:cubicBezTo>
                  <a:pt x="38948" y="1205"/>
                  <a:pt x="39051" y="1204"/>
                  <a:pt x="39154" y="1203"/>
                </a:cubicBezTo>
                <a:cubicBezTo>
                  <a:pt x="39316" y="1200"/>
                  <a:pt x="39478" y="1199"/>
                  <a:pt x="39640" y="1199"/>
                </a:cubicBezTo>
                <a:cubicBezTo>
                  <a:pt x="40163" y="1199"/>
                  <a:pt x="40690" y="1209"/>
                  <a:pt x="41214" y="1209"/>
                </a:cubicBezTo>
                <a:cubicBezTo>
                  <a:pt x="41389" y="1209"/>
                  <a:pt x="41563" y="1208"/>
                  <a:pt x="41737" y="1205"/>
                </a:cubicBezTo>
                <a:cubicBezTo>
                  <a:pt x="43184" y="1181"/>
                  <a:pt x="44631" y="1214"/>
                  <a:pt x="46082" y="1138"/>
                </a:cubicBezTo>
                <a:cubicBezTo>
                  <a:pt x="46292" y="1127"/>
                  <a:pt x="46515" y="1117"/>
                  <a:pt x="46745" y="1117"/>
                </a:cubicBezTo>
                <a:cubicBezTo>
                  <a:pt x="47157" y="1117"/>
                  <a:pt x="47590" y="1150"/>
                  <a:pt x="48013" y="1271"/>
                </a:cubicBezTo>
                <a:cubicBezTo>
                  <a:pt x="48120" y="1301"/>
                  <a:pt x="48239" y="1312"/>
                  <a:pt x="48364" y="1312"/>
                </a:cubicBezTo>
                <a:cubicBezTo>
                  <a:pt x="48626" y="1312"/>
                  <a:pt x="48920" y="1267"/>
                  <a:pt x="49209" y="1267"/>
                </a:cubicBezTo>
                <a:cubicBezTo>
                  <a:pt x="49338" y="1267"/>
                  <a:pt x="49467" y="1276"/>
                  <a:pt x="49591" y="1302"/>
                </a:cubicBezTo>
                <a:cubicBezTo>
                  <a:pt x="50530" y="1496"/>
                  <a:pt x="51515" y="1491"/>
                  <a:pt x="52473" y="1673"/>
                </a:cubicBezTo>
                <a:cubicBezTo>
                  <a:pt x="53312" y="1833"/>
                  <a:pt x="54174" y="2005"/>
                  <a:pt x="55071" y="2055"/>
                </a:cubicBezTo>
                <a:cubicBezTo>
                  <a:pt x="55996" y="2105"/>
                  <a:pt x="57003" y="2182"/>
                  <a:pt x="57756" y="2558"/>
                </a:cubicBezTo>
                <a:cubicBezTo>
                  <a:pt x="58384" y="2871"/>
                  <a:pt x="59141" y="3103"/>
                  <a:pt x="59576" y="3639"/>
                </a:cubicBezTo>
                <a:cubicBezTo>
                  <a:pt x="59971" y="4129"/>
                  <a:pt x="60415" y="4606"/>
                  <a:pt x="60854" y="5080"/>
                </a:cubicBezTo>
                <a:cubicBezTo>
                  <a:pt x="61245" y="5503"/>
                  <a:pt x="61151" y="6036"/>
                  <a:pt x="61508" y="6454"/>
                </a:cubicBezTo>
                <a:cubicBezTo>
                  <a:pt x="62068" y="7112"/>
                  <a:pt x="61698" y="7875"/>
                  <a:pt x="62034" y="8581"/>
                </a:cubicBezTo>
                <a:cubicBezTo>
                  <a:pt x="62249" y="9032"/>
                  <a:pt x="62370" y="9574"/>
                  <a:pt x="62414" y="10101"/>
                </a:cubicBezTo>
                <a:cubicBezTo>
                  <a:pt x="62453" y="10557"/>
                  <a:pt x="62056" y="11096"/>
                  <a:pt x="62658" y="11510"/>
                </a:cubicBezTo>
                <a:cubicBezTo>
                  <a:pt x="62117" y="11790"/>
                  <a:pt x="62966" y="12221"/>
                  <a:pt x="62447" y="12503"/>
                </a:cubicBezTo>
                <a:cubicBezTo>
                  <a:pt x="62680" y="12709"/>
                  <a:pt x="62670" y="13063"/>
                  <a:pt x="62640" y="13195"/>
                </a:cubicBezTo>
                <a:cubicBezTo>
                  <a:pt x="62518" y="13722"/>
                  <a:pt x="62847" y="14206"/>
                  <a:pt x="62772" y="14700"/>
                </a:cubicBezTo>
                <a:cubicBezTo>
                  <a:pt x="62725" y="15011"/>
                  <a:pt x="62536" y="15293"/>
                  <a:pt x="63002" y="15517"/>
                </a:cubicBezTo>
                <a:cubicBezTo>
                  <a:pt x="63039" y="15535"/>
                  <a:pt x="63042" y="15651"/>
                  <a:pt x="63001" y="15682"/>
                </a:cubicBezTo>
                <a:cubicBezTo>
                  <a:pt x="62350" y="16164"/>
                  <a:pt x="62915" y="16662"/>
                  <a:pt x="62973" y="17150"/>
                </a:cubicBezTo>
                <a:cubicBezTo>
                  <a:pt x="62993" y="17314"/>
                  <a:pt x="62866" y="17459"/>
                  <a:pt x="62916" y="17609"/>
                </a:cubicBezTo>
                <a:cubicBezTo>
                  <a:pt x="63066" y="18065"/>
                  <a:pt x="63249" y="18516"/>
                  <a:pt x="63059" y="18990"/>
                </a:cubicBezTo>
                <a:cubicBezTo>
                  <a:pt x="63053" y="19003"/>
                  <a:pt x="63049" y="19027"/>
                  <a:pt x="63060" y="19035"/>
                </a:cubicBezTo>
                <a:cubicBezTo>
                  <a:pt x="63657" y="19486"/>
                  <a:pt x="63122" y="19997"/>
                  <a:pt x="63210" y="20479"/>
                </a:cubicBezTo>
                <a:cubicBezTo>
                  <a:pt x="63304" y="20990"/>
                  <a:pt x="63261" y="21515"/>
                  <a:pt x="63354" y="22028"/>
                </a:cubicBezTo>
                <a:cubicBezTo>
                  <a:pt x="63476" y="22692"/>
                  <a:pt x="63329" y="23349"/>
                  <a:pt x="63335" y="24008"/>
                </a:cubicBezTo>
                <a:cubicBezTo>
                  <a:pt x="63336" y="24054"/>
                  <a:pt x="63309" y="24116"/>
                  <a:pt x="63341" y="24146"/>
                </a:cubicBezTo>
                <a:cubicBezTo>
                  <a:pt x="63453" y="24254"/>
                  <a:pt x="63661" y="24339"/>
                  <a:pt x="63690" y="24453"/>
                </a:cubicBezTo>
                <a:cubicBezTo>
                  <a:pt x="63706" y="24515"/>
                  <a:pt x="63665" y="24531"/>
                  <a:pt x="63606" y="24531"/>
                </a:cubicBezTo>
                <a:cubicBezTo>
                  <a:pt x="63543" y="24531"/>
                  <a:pt x="63458" y="24512"/>
                  <a:pt x="63403" y="24512"/>
                </a:cubicBezTo>
                <a:cubicBezTo>
                  <a:pt x="63355" y="24512"/>
                  <a:pt x="63329" y="24526"/>
                  <a:pt x="63358" y="24580"/>
                </a:cubicBezTo>
                <a:cubicBezTo>
                  <a:pt x="63503" y="24853"/>
                  <a:pt x="63283" y="25127"/>
                  <a:pt x="63451" y="25383"/>
                </a:cubicBezTo>
                <a:cubicBezTo>
                  <a:pt x="63486" y="25438"/>
                  <a:pt x="63592" y="25509"/>
                  <a:pt x="63572" y="25537"/>
                </a:cubicBezTo>
                <a:cubicBezTo>
                  <a:pt x="63042" y="26277"/>
                  <a:pt x="63784" y="27642"/>
                  <a:pt x="63906" y="28448"/>
                </a:cubicBezTo>
                <a:cubicBezTo>
                  <a:pt x="64142" y="29996"/>
                  <a:pt x="63916" y="31704"/>
                  <a:pt x="63889" y="33267"/>
                </a:cubicBezTo>
                <a:lnTo>
                  <a:pt x="63800" y="38581"/>
                </a:lnTo>
                <a:cubicBezTo>
                  <a:pt x="63721" y="43326"/>
                  <a:pt x="63859" y="48070"/>
                  <a:pt x="64043" y="52811"/>
                </a:cubicBezTo>
                <a:cubicBezTo>
                  <a:pt x="64124" y="54881"/>
                  <a:pt x="64556" y="57249"/>
                  <a:pt x="64144" y="59284"/>
                </a:cubicBezTo>
                <a:cubicBezTo>
                  <a:pt x="63810" y="60940"/>
                  <a:pt x="63747" y="62392"/>
                  <a:pt x="64016" y="64094"/>
                </a:cubicBezTo>
                <a:cubicBezTo>
                  <a:pt x="64119" y="64740"/>
                  <a:pt x="64056" y="65376"/>
                  <a:pt x="64042" y="66017"/>
                </a:cubicBezTo>
                <a:cubicBezTo>
                  <a:pt x="64017" y="67125"/>
                  <a:pt x="63949" y="68232"/>
                  <a:pt x="64071" y="69340"/>
                </a:cubicBezTo>
                <a:cubicBezTo>
                  <a:pt x="64111" y="69698"/>
                  <a:pt x="64043" y="70083"/>
                  <a:pt x="64138" y="70430"/>
                </a:cubicBezTo>
                <a:cubicBezTo>
                  <a:pt x="64251" y="70844"/>
                  <a:pt x="64082" y="71272"/>
                  <a:pt x="64315" y="71666"/>
                </a:cubicBezTo>
                <a:cubicBezTo>
                  <a:pt x="64381" y="71777"/>
                  <a:pt x="64323" y="71840"/>
                  <a:pt x="64255" y="71918"/>
                </a:cubicBezTo>
                <a:cubicBezTo>
                  <a:pt x="64163" y="72028"/>
                  <a:pt x="63961" y="72144"/>
                  <a:pt x="64347" y="72192"/>
                </a:cubicBezTo>
                <a:cubicBezTo>
                  <a:pt x="64498" y="72210"/>
                  <a:pt x="64491" y="72385"/>
                  <a:pt x="64392" y="72420"/>
                </a:cubicBezTo>
                <a:cubicBezTo>
                  <a:pt x="63835" y="72622"/>
                  <a:pt x="64430" y="72904"/>
                  <a:pt x="64273" y="73126"/>
                </a:cubicBezTo>
                <a:cubicBezTo>
                  <a:pt x="64711" y="73201"/>
                  <a:pt x="64495" y="73539"/>
                  <a:pt x="64469" y="73605"/>
                </a:cubicBezTo>
                <a:cubicBezTo>
                  <a:pt x="64220" y="74268"/>
                  <a:pt x="64502" y="74929"/>
                  <a:pt x="64414" y="75582"/>
                </a:cubicBezTo>
                <a:cubicBezTo>
                  <a:pt x="64316" y="76315"/>
                  <a:pt x="64414" y="77044"/>
                  <a:pt x="64408" y="77773"/>
                </a:cubicBezTo>
                <a:cubicBezTo>
                  <a:pt x="64403" y="78602"/>
                  <a:pt x="64133" y="79435"/>
                  <a:pt x="64202" y="80257"/>
                </a:cubicBezTo>
                <a:cubicBezTo>
                  <a:pt x="64246" y="80787"/>
                  <a:pt x="63725" y="81316"/>
                  <a:pt x="64211" y="81834"/>
                </a:cubicBezTo>
                <a:cubicBezTo>
                  <a:pt x="63755" y="82253"/>
                  <a:pt x="64183" y="82741"/>
                  <a:pt x="63993" y="83199"/>
                </a:cubicBezTo>
                <a:cubicBezTo>
                  <a:pt x="63757" y="83765"/>
                  <a:pt x="63810" y="84375"/>
                  <a:pt x="63626" y="84961"/>
                </a:cubicBezTo>
                <a:cubicBezTo>
                  <a:pt x="63419" y="85621"/>
                  <a:pt x="63028" y="86225"/>
                  <a:pt x="62746" y="86857"/>
                </a:cubicBezTo>
                <a:cubicBezTo>
                  <a:pt x="62492" y="87421"/>
                  <a:pt x="61939" y="87757"/>
                  <a:pt x="61445" y="88140"/>
                </a:cubicBezTo>
                <a:cubicBezTo>
                  <a:pt x="61118" y="88395"/>
                  <a:pt x="60645" y="88593"/>
                  <a:pt x="60297" y="88825"/>
                </a:cubicBezTo>
                <a:cubicBezTo>
                  <a:pt x="59842" y="89129"/>
                  <a:pt x="59284" y="89243"/>
                  <a:pt x="58799" y="89468"/>
                </a:cubicBezTo>
                <a:cubicBezTo>
                  <a:pt x="58255" y="89719"/>
                  <a:pt x="57595" y="89907"/>
                  <a:pt x="56948" y="89907"/>
                </a:cubicBezTo>
                <a:cubicBezTo>
                  <a:pt x="56916" y="89907"/>
                  <a:pt x="56885" y="89907"/>
                  <a:pt x="56854" y="89906"/>
                </a:cubicBezTo>
                <a:cubicBezTo>
                  <a:pt x="56819" y="89905"/>
                  <a:pt x="56786" y="89905"/>
                  <a:pt x="56752" y="89905"/>
                </a:cubicBezTo>
                <a:cubicBezTo>
                  <a:pt x="56068" y="89905"/>
                  <a:pt x="55484" y="90111"/>
                  <a:pt x="54873" y="90232"/>
                </a:cubicBezTo>
                <a:cubicBezTo>
                  <a:pt x="54158" y="90375"/>
                  <a:pt x="53430" y="90423"/>
                  <a:pt x="52756" y="90530"/>
                </a:cubicBezTo>
                <a:cubicBezTo>
                  <a:pt x="52676" y="90515"/>
                  <a:pt x="52599" y="90509"/>
                  <a:pt x="52523" y="90509"/>
                </a:cubicBezTo>
                <a:cubicBezTo>
                  <a:pt x="52130" y="90509"/>
                  <a:pt x="51787" y="90679"/>
                  <a:pt x="51408" y="90679"/>
                </a:cubicBezTo>
                <a:cubicBezTo>
                  <a:pt x="51349" y="90679"/>
                  <a:pt x="51289" y="90675"/>
                  <a:pt x="51227" y="90666"/>
                </a:cubicBezTo>
                <a:cubicBezTo>
                  <a:pt x="51189" y="90660"/>
                  <a:pt x="51150" y="90657"/>
                  <a:pt x="51112" y="90657"/>
                </a:cubicBezTo>
                <a:cubicBezTo>
                  <a:pt x="50862" y="90657"/>
                  <a:pt x="50604" y="90767"/>
                  <a:pt x="50346" y="90767"/>
                </a:cubicBezTo>
                <a:cubicBezTo>
                  <a:pt x="50213" y="90767"/>
                  <a:pt x="50080" y="90738"/>
                  <a:pt x="49949" y="90650"/>
                </a:cubicBezTo>
                <a:cubicBezTo>
                  <a:pt x="49941" y="90645"/>
                  <a:pt x="49928" y="90643"/>
                  <a:pt x="49912" y="90643"/>
                </a:cubicBezTo>
                <a:cubicBezTo>
                  <a:pt x="49871" y="90643"/>
                  <a:pt x="49809" y="90657"/>
                  <a:pt x="49768" y="90671"/>
                </a:cubicBezTo>
                <a:cubicBezTo>
                  <a:pt x="49115" y="90882"/>
                  <a:pt x="48411" y="90854"/>
                  <a:pt x="47721" y="90904"/>
                </a:cubicBezTo>
                <a:cubicBezTo>
                  <a:pt x="46789" y="90971"/>
                  <a:pt x="45858" y="91038"/>
                  <a:pt x="44922" y="91038"/>
                </a:cubicBezTo>
                <a:cubicBezTo>
                  <a:pt x="44859" y="91038"/>
                  <a:pt x="44797" y="91038"/>
                  <a:pt x="44734" y="91037"/>
                </a:cubicBezTo>
                <a:cubicBezTo>
                  <a:pt x="43996" y="91028"/>
                  <a:pt x="43259" y="91010"/>
                  <a:pt x="42522" y="90981"/>
                </a:cubicBezTo>
                <a:cubicBezTo>
                  <a:pt x="42502" y="90980"/>
                  <a:pt x="42482" y="90980"/>
                  <a:pt x="42462" y="90980"/>
                </a:cubicBezTo>
                <a:cubicBezTo>
                  <a:pt x="42163" y="90980"/>
                  <a:pt x="41892" y="91070"/>
                  <a:pt x="41579" y="91070"/>
                </a:cubicBezTo>
                <a:cubicBezTo>
                  <a:pt x="41558" y="91070"/>
                  <a:pt x="41537" y="91070"/>
                  <a:pt x="41516" y="91069"/>
                </a:cubicBezTo>
                <a:cubicBezTo>
                  <a:pt x="40903" y="91043"/>
                  <a:pt x="40291" y="91021"/>
                  <a:pt x="39677" y="90982"/>
                </a:cubicBezTo>
                <a:cubicBezTo>
                  <a:pt x="39367" y="90964"/>
                  <a:pt x="39057" y="90955"/>
                  <a:pt x="38746" y="90955"/>
                </a:cubicBezTo>
                <a:cubicBezTo>
                  <a:pt x="38391" y="90955"/>
                  <a:pt x="38036" y="90967"/>
                  <a:pt x="37681" y="90991"/>
                </a:cubicBezTo>
                <a:cubicBezTo>
                  <a:pt x="37594" y="90996"/>
                  <a:pt x="37508" y="90998"/>
                  <a:pt x="37421" y="90998"/>
                </a:cubicBezTo>
                <a:cubicBezTo>
                  <a:pt x="36901" y="90998"/>
                  <a:pt x="36384" y="90916"/>
                  <a:pt x="35854" y="90916"/>
                </a:cubicBezTo>
                <a:cubicBezTo>
                  <a:pt x="35845" y="90916"/>
                  <a:pt x="35835" y="90916"/>
                  <a:pt x="35825" y="90916"/>
                </a:cubicBezTo>
                <a:cubicBezTo>
                  <a:pt x="35368" y="90919"/>
                  <a:pt x="34912" y="91001"/>
                  <a:pt x="34458" y="91001"/>
                </a:cubicBezTo>
                <a:cubicBezTo>
                  <a:pt x="34294" y="91001"/>
                  <a:pt x="34131" y="90990"/>
                  <a:pt x="33968" y="90961"/>
                </a:cubicBezTo>
                <a:cubicBezTo>
                  <a:pt x="33866" y="90943"/>
                  <a:pt x="33764" y="90936"/>
                  <a:pt x="33663" y="90936"/>
                </a:cubicBezTo>
                <a:cubicBezTo>
                  <a:pt x="33307" y="90936"/>
                  <a:pt x="32958" y="91024"/>
                  <a:pt x="32623" y="91024"/>
                </a:cubicBezTo>
                <a:cubicBezTo>
                  <a:pt x="32548" y="91024"/>
                  <a:pt x="32473" y="91020"/>
                  <a:pt x="32399" y="91009"/>
                </a:cubicBezTo>
                <a:cubicBezTo>
                  <a:pt x="31991" y="90948"/>
                  <a:pt x="31579" y="90937"/>
                  <a:pt x="31167" y="90937"/>
                </a:cubicBezTo>
                <a:cubicBezTo>
                  <a:pt x="30952" y="90937"/>
                  <a:pt x="30738" y="90940"/>
                  <a:pt x="30523" y="90940"/>
                </a:cubicBezTo>
                <a:cubicBezTo>
                  <a:pt x="30019" y="90940"/>
                  <a:pt x="29515" y="90925"/>
                  <a:pt x="29013" y="90821"/>
                </a:cubicBezTo>
                <a:cubicBezTo>
                  <a:pt x="28881" y="90794"/>
                  <a:pt x="28738" y="90784"/>
                  <a:pt x="28588" y="90784"/>
                </a:cubicBezTo>
                <a:cubicBezTo>
                  <a:pt x="28232" y="90784"/>
                  <a:pt x="27837" y="90838"/>
                  <a:pt x="27466" y="90838"/>
                </a:cubicBezTo>
                <a:cubicBezTo>
                  <a:pt x="27428" y="90838"/>
                  <a:pt x="27391" y="90838"/>
                  <a:pt x="27355" y="90837"/>
                </a:cubicBezTo>
                <a:cubicBezTo>
                  <a:pt x="27297" y="90835"/>
                  <a:pt x="27239" y="90834"/>
                  <a:pt x="27181" y="90834"/>
                </a:cubicBezTo>
                <a:cubicBezTo>
                  <a:pt x="26649" y="90834"/>
                  <a:pt x="26109" y="90902"/>
                  <a:pt x="25590" y="90902"/>
                </a:cubicBezTo>
                <a:cubicBezTo>
                  <a:pt x="25392" y="90902"/>
                  <a:pt x="25197" y="90892"/>
                  <a:pt x="25006" y="90865"/>
                </a:cubicBezTo>
                <a:cubicBezTo>
                  <a:pt x="24719" y="90824"/>
                  <a:pt x="24435" y="90809"/>
                  <a:pt x="24154" y="90809"/>
                </a:cubicBezTo>
                <a:cubicBezTo>
                  <a:pt x="23500" y="90809"/>
                  <a:pt x="22860" y="90887"/>
                  <a:pt x="22213" y="90887"/>
                </a:cubicBezTo>
                <a:cubicBezTo>
                  <a:pt x="22142" y="90887"/>
                  <a:pt x="22071" y="90886"/>
                  <a:pt x="21999" y="90884"/>
                </a:cubicBezTo>
                <a:cubicBezTo>
                  <a:pt x="21765" y="90878"/>
                  <a:pt x="21529" y="90835"/>
                  <a:pt x="21302" y="90789"/>
                </a:cubicBezTo>
                <a:cubicBezTo>
                  <a:pt x="21026" y="90731"/>
                  <a:pt x="20759" y="90681"/>
                  <a:pt x="20480" y="90681"/>
                </a:cubicBezTo>
                <a:cubicBezTo>
                  <a:pt x="20318" y="90681"/>
                  <a:pt x="20152" y="90698"/>
                  <a:pt x="19977" y="90740"/>
                </a:cubicBezTo>
                <a:cubicBezTo>
                  <a:pt x="19864" y="90768"/>
                  <a:pt x="19749" y="90779"/>
                  <a:pt x="19632" y="90779"/>
                </a:cubicBezTo>
                <a:cubicBezTo>
                  <a:pt x="19276" y="90779"/>
                  <a:pt x="18907" y="90677"/>
                  <a:pt x="18547" y="90657"/>
                </a:cubicBezTo>
                <a:cubicBezTo>
                  <a:pt x="17422" y="90596"/>
                  <a:pt x="16304" y="90463"/>
                  <a:pt x="15172" y="90412"/>
                </a:cubicBezTo>
                <a:cubicBezTo>
                  <a:pt x="14790" y="90395"/>
                  <a:pt x="14392" y="90307"/>
                  <a:pt x="14009" y="90252"/>
                </a:cubicBezTo>
                <a:cubicBezTo>
                  <a:pt x="13672" y="90202"/>
                  <a:pt x="13367" y="90187"/>
                  <a:pt x="13031" y="90176"/>
                </a:cubicBezTo>
                <a:cubicBezTo>
                  <a:pt x="13025" y="90176"/>
                  <a:pt x="13020" y="90176"/>
                  <a:pt x="13014" y="90176"/>
                </a:cubicBezTo>
                <a:cubicBezTo>
                  <a:pt x="12929" y="90176"/>
                  <a:pt x="12823" y="90194"/>
                  <a:pt x="12716" y="90194"/>
                </a:cubicBezTo>
                <a:cubicBezTo>
                  <a:pt x="12568" y="90194"/>
                  <a:pt x="12417" y="90160"/>
                  <a:pt x="12314" y="89998"/>
                </a:cubicBezTo>
                <a:cubicBezTo>
                  <a:pt x="12288" y="89956"/>
                  <a:pt x="12256" y="89940"/>
                  <a:pt x="12219" y="89940"/>
                </a:cubicBezTo>
                <a:cubicBezTo>
                  <a:pt x="12102" y="89940"/>
                  <a:pt x="11939" y="90105"/>
                  <a:pt x="11773" y="90105"/>
                </a:cubicBezTo>
                <a:cubicBezTo>
                  <a:pt x="11760" y="90105"/>
                  <a:pt x="11747" y="90104"/>
                  <a:pt x="11734" y="90102"/>
                </a:cubicBezTo>
                <a:cubicBezTo>
                  <a:pt x="11411" y="90047"/>
                  <a:pt x="11121" y="89937"/>
                  <a:pt x="10767" y="89935"/>
                </a:cubicBezTo>
                <a:cubicBezTo>
                  <a:pt x="9650" y="89929"/>
                  <a:pt x="8561" y="89702"/>
                  <a:pt x="7497" y="89524"/>
                </a:cubicBezTo>
                <a:cubicBezTo>
                  <a:pt x="6870" y="89419"/>
                  <a:pt x="6037" y="89333"/>
                  <a:pt x="5549" y="88860"/>
                </a:cubicBezTo>
                <a:cubicBezTo>
                  <a:pt x="5427" y="88741"/>
                  <a:pt x="5113" y="88733"/>
                  <a:pt x="4920" y="88640"/>
                </a:cubicBezTo>
                <a:cubicBezTo>
                  <a:pt x="3903" y="88148"/>
                  <a:pt x="3249" y="87423"/>
                  <a:pt x="2609" y="86705"/>
                </a:cubicBezTo>
                <a:cubicBezTo>
                  <a:pt x="1949" y="85966"/>
                  <a:pt x="1834" y="85088"/>
                  <a:pt x="1801" y="84254"/>
                </a:cubicBezTo>
                <a:cubicBezTo>
                  <a:pt x="1777" y="83655"/>
                  <a:pt x="1819" y="83027"/>
                  <a:pt x="1833" y="82421"/>
                </a:cubicBezTo>
                <a:cubicBezTo>
                  <a:pt x="1847" y="81905"/>
                  <a:pt x="1865" y="81379"/>
                  <a:pt x="1860" y="80859"/>
                </a:cubicBezTo>
                <a:cubicBezTo>
                  <a:pt x="1859" y="80638"/>
                  <a:pt x="1924" y="80426"/>
                  <a:pt x="1931" y="80207"/>
                </a:cubicBezTo>
                <a:cubicBezTo>
                  <a:pt x="1981" y="78749"/>
                  <a:pt x="1872" y="77282"/>
                  <a:pt x="2027" y="75836"/>
                </a:cubicBezTo>
                <a:cubicBezTo>
                  <a:pt x="2140" y="74784"/>
                  <a:pt x="2051" y="73736"/>
                  <a:pt x="2059" y="72695"/>
                </a:cubicBezTo>
                <a:cubicBezTo>
                  <a:pt x="2065" y="71754"/>
                  <a:pt x="2146" y="70790"/>
                  <a:pt x="1915" y="69831"/>
                </a:cubicBezTo>
                <a:cubicBezTo>
                  <a:pt x="1755" y="69166"/>
                  <a:pt x="1988" y="68455"/>
                  <a:pt x="1979" y="67764"/>
                </a:cubicBezTo>
                <a:cubicBezTo>
                  <a:pt x="1972" y="67294"/>
                  <a:pt x="1862" y="66825"/>
                  <a:pt x="1878" y="66348"/>
                </a:cubicBezTo>
                <a:cubicBezTo>
                  <a:pt x="1917" y="65189"/>
                  <a:pt x="2004" y="64028"/>
                  <a:pt x="1988" y="62872"/>
                </a:cubicBezTo>
                <a:cubicBezTo>
                  <a:pt x="1977" y="62051"/>
                  <a:pt x="2147" y="61240"/>
                  <a:pt x="2090" y="60416"/>
                </a:cubicBezTo>
                <a:cubicBezTo>
                  <a:pt x="2057" y="59949"/>
                  <a:pt x="2182" y="59458"/>
                  <a:pt x="2206" y="58979"/>
                </a:cubicBezTo>
                <a:cubicBezTo>
                  <a:pt x="2248" y="58086"/>
                  <a:pt x="2362" y="57195"/>
                  <a:pt x="2328" y="56295"/>
                </a:cubicBezTo>
                <a:cubicBezTo>
                  <a:pt x="2295" y="55389"/>
                  <a:pt x="2489" y="54480"/>
                  <a:pt x="2541" y="53571"/>
                </a:cubicBezTo>
                <a:cubicBezTo>
                  <a:pt x="2561" y="53231"/>
                  <a:pt x="2567" y="52876"/>
                  <a:pt x="2506" y="52546"/>
                </a:cubicBezTo>
                <a:cubicBezTo>
                  <a:pt x="2382" y="51873"/>
                  <a:pt x="2701" y="51214"/>
                  <a:pt x="2583" y="50569"/>
                </a:cubicBezTo>
                <a:cubicBezTo>
                  <a:pt x="2488" y="50056"/>
                  <a:pt x="2688" y="49554"/>
                  <a:pt x="2534" y="49061"/>
                </a:cubicBezTo>
                <a:cubicBezTo>
                  <a:pt x="2388" y="48592"/>
                  <a:pt x="2559" y="48134"/>
                  <a:pt x="2610" y="47682"/>
                </a:cubicBezTo>
                <a:cubicBezTo>
                  <a:pt x="2675" y="47121"/>
                  <a:pt x="2472" y="46573"/>
                  <a:pt x="2606" y="46017"/>
                </a:cubicBezTo>
                <a:cubicBezTo>
                  <a:pt x="2712" y="45584"/>
                  <a:pt x="2480" y="45129"/>
                  <a:pt x="2732" y="44700"/>
                </a:cubicBezTo>
                <a:cubicBezTo>
                  <a:pt x="2748" y="44673"/>
                  <a:pt x="2774" y="44643"/>
                  <a:pt x="2771" y="44616"/>
                </a:cubicBezTo>
                <a:cubicBezTo>
                  <a:pt x="2664" y="43393"/>
                  <a:pt x="2817" y="42163"/>
                  <a:pt x="2546" y="40942"/>
                </a:cubicBezTo>
                <a:cubicBezTo>
                  <a:pt x="2462" y="40564"/>
                  <a:pt x="2605" y="40163"/>
                  <a:pt x="2632" y="39771"/>
                </a:cubicBezTo>
                <a:cubicBezTo>
                  <a:pt x="2694" y="38867"/>
                  <a:pt x="2551" y="37969"/>
                  <a:pt x="2479" y="37068"/>
                </a:cubicBezTo>
                <a:cubicBezTo>
                  <a:pt x="2449" y="36694"/>
                  <a:pt x="2521" y="36289"/>
                  <a:pt x="2518" y="35905"/>
                </a:cubicBezTo>
                <a:cubicBezTo>
                  <a:pt x="2466" y="28064"/>
                  <a:pt x="2604" y="20188"/>
                  <a:pt x="2656" y="12334"/>
                </a:cubicBezTo>
                <a:cubicBezTo>
                  <a:pt x="2676" y="9586"/>
                  <a:pt x="3158" y="5621"/>
                  <a:pt x="5571" y="3826"/>
                </a:cubicBezTo>
                <a:cubicBezTo>
                  <a:pt x="6101" y="3430"/>
                  <a:pt x="6765" y="3094"/>
                  <a:pt x="7384" y="2911"/>
                </a:cubicBezTo>
                <a:cubicBezTo>
                  <a:pt x="8050" y="2715"/>
                  <a:pt x="8728" y="2386"/>
                  <a:pt x="9519" y="2386"/>
                </a:cubicBezTo>
                <a:cubicBezTo>
                  <a:pt x="9592" y="2386"/>
                  <a:pt x="9666" y="2389"/>
                  <a:pt x="9741" y="2395"/>
                </a:cubicBezTo>
                <a:cubicBezTo>
                  <a:pt x="9765" y="2396"/>
                  <a:pt x="9789" y="2397"/>
                  <a:pt x="9813" y="2397"/>
                </a:cubicBezTo>
                <a:cubicBezTo>
                  <a:pt x="10124" y="2397"/>
                  <a:pt x="10424" y="2246"/>
                  <a:pt x="10657" y="2166"/>
                </a:cubicBezTo>
                <a:cubicBezTo>
                  <a:pt x="11008" y="2047"/>
                  <a:pt x="11370" y="2027"/>
                  <a:pt x="11734" y="2027"/>
                </a:cubicBezTo>
                <a:cubicBezTo>
                  <a:pt x="11909" y="2027"/>
                  <a:pt x="12085" y="2032"/>
                  <a:pt x="12261" y="2032"/>
                </a:cubicBezTo>
                <a:cubicBezTo>
                  <a:pt x="12608" y="2032"/>
                  <a:pt x="12954" y="2014"/>
                  <a:pt x="13293" y="1910"/>
                </a:cubicBezTo>
                <a:cubicBezTo>
                  <a:pt x="13696" y="1786"/>
                  <a:pt x="14313" y="1828"/>
                  <a:pt x="14832" y="1797"/>
                </a:cubicBezTo>
                <a:cubicBezTo>
                  <a:pt x="14862" y="1796"/>
                  <a:pt x="14892" y="1795"/>
                  <a:pt x="14924" y="1795"/>
                </a:cubicBezTo>
                <a:cubicBezTo>
                  <a:pt x="14981" y="1795"/>
                  <a:pt x="15041" y="1797"/>
                  <a:pt x="15100" y="1797"/>
                </a:cubicBezTo>
                <a:cubicBezTo>
                  <a:pt x="15293" y="1797"/>
                  <a:pt x="15480" y="1776"/>
                  <a:pt x="15581" y="1596"/>
                </a:cubicBezTo>
                <a:cubicBezTo>
                  <a:pt x="15591" y="1577"/>
                  <a:pt x="15679" y="1560"/>
                  <a:pt x="15726" y="1560"/>
                </a:cubicBezTo>
                <a:cubicBezTo>
                  <a:pt x="15740" y="1560"/>
                  <a:pt x="15750" y="1562"/>
                  <a:pt x="15754" y="1565"/>
                </a:cubicBezTo>
                <a:cubicBezTo>
                  <a:pt x="15887" y="1692"/>
                  <a:pt x="16012" y="1736"/>
                  <a:pt x="16133" y="1736"/>
                </a:cubicBezTo>
                <a:cubicBezTo>
                  <a:pt x="16405" y="1736"/>
                  <a:pt x="16655" y="1511"/>
                  <a:pt x="16923" y="1498"/>
                </a:cubicBezTo>
                <a:cubicBezTo>
                  <a:pt x="17874" y="1453"/>
                  <a:pt x="18824" y="1476"/>
                  <a:pt x="19768" y="1463"/>
                </a:cubicBezTo>
                <a:cubicBezTo>
                  <a:pt x="19802" y="1462"/>
                  <a:pt x="19836" y="1462"/>
                  <a:pt x="19870" y="1462"/>
                </a:cubicBezTo>
                <a:cubicBezTo>
                  <a:pt x="20121" y="1462"/>
                  <a:pt x="20383" y="1474"/>
                  <a:pt x="20648" y="1474"/>
                </a:cubicBezTo>
                <a:cubicBezTo>
                  <a:pt x="21042" y="1474"/>
                  <a:pt x="21441" y="1447"/>
                  <a:pt x="21817" y="1313"/>
                </a:cubicBezTo>
                <a:cubicBezTo>
                  <a:pt x="21835" y="1306"/>
                  <a:pt x="21855" y="1303"/>
                  <a:pt x="21877" y="1303"/>
                </a:cubicBezTo>
                <a:cubicBezTo>
                  <a:pt x="22016" y="1303"/>
                  <a:pt x="22226" y="1415"/>
                  <a:pt x="22382" y="1415"/>
                </a:cubicBezTo>
                <a:cubicBezTo>
                  <a:pt x="22398" y="1415"/>
                  <a:pt x="22414" y="1414"/>
                  <a:pt x="22429" y="1411"/>
                </a:cubicBezTo>
                <a:cubicBezTo>
                  <a:pt x="23140" y="1280"/>
                  <a:pt x="23889" y="1325"/>
                  <a:pt x="24571" y="1217"/>
                </a:cubicBezTo>
                <a:cubicBezTo>
                  <a:pt x="25193" y="1120"/>
                  <a:pt x="25793" y="1057"/>
                  <a:pt x="26410" y="1057"/>
                </a:cubicBezTo>
                <a:cubicBezTo>
                  <a:pt x="26500" y="1057"/>
                  <a:pt x="26591" y="1058"/>
                  <a:pt x="26682" y="1061"/>
                </a:cubicBezTo>
                <a:cubicBezTo>
                  <a:pt x="27372" y="1081"/>
                  <a:pt x="28087" y="1173"/>
                  <a:pt x="28771" y="1173"/>
                </a:cubicBezTo>
                <a:cubicBezTo>
                  <a:pt x="29060" y="1173"/>
                  <a:pt x="29344" y="1157"/>
                  <a:pt x="29619" y="1111"/>
                </a:cubicBezTo>
                <a:cubicBezTo>
                  <a:pt x="29942" y="1057"/>
                  <a:pt x="30264" y="1044"/>
                  <a:pt x="30584" y="1044"/>
                </a:cubicBezTo>
                <a:cubicBezTo>
                  <a:pt x="30882" y="1044"/>
                  <a:pt x="31179" y="1055"/>
                  <a:pt x="31473" y="1055"/>
                </a:cubicBezTo>
                <a:cubicBezTo>
                  <a:pt x="31813" y="1055"/>
                  <a:pt x="32150" y="1040"/>
                  <a:pt x="32485" y="974"/>
                </a:cubicBezTo>
                <a:cubicBezTo>
                  <a:pt x="32542" y="963"/>
                  <a:pt x="32599" y="958"/>
                  <a:pt x="32655" y="958"/>
                </a:cubicBezTo>
                <a:close/>
                <a:moveTo>
                  <a:pt x="26311" y="0"/>
                </a:moveTo>
                <a:cubicBezTo>
                  <a:pt x="26126" y="0"/>
                  <a:pt x="25941" y="2"/>
                  <a:pt x="25756" y="5"/>
                </a:cubicBezTo>
                <a:cubicBezTo>
                  <a:pt x="25144" y="16"/>
                  <a:pt x="24554" y="79"/>
                  <a:pt x="23971" y="145"/>
                </a:cubicBezTo>
                <a:cubicBezTo>
                  <a:pt x="23151" y="236"/>
                  <a:pt x="22321" y="341"/>
                  <a:pt x="21503" y="341"/>
                </a:cubicBezTo>
                <a:cubicBezTo>
                  <a:pt x="21365" y="341"/>
                  <a:pt x="21229" y="338"/>
                  <a:pt x="21092" y="332"/>
                </a:cubicBezTo>
                <a:cubicBezTo>
                  <a:pt x="20741" y="315"/>
                  <a:pt x="20390" y="308"/>
                  <a:pt x="20040" y="308"/>
                </a:cubicBezTo>
                <a:cubicBezTo>
                  <a:pt x="18964" y="308"/>
                  <a:pt x="17895" y="374"/>
                  <a:pt x="16834" y="433"/>
                </a:cubicBezTo>
                <a:cubicBezTo>
                  <a:pt x="15614" y="500"/>
                  <a:pt x="14375" y="613"/>
                  <a:pt x="13160" y="802"/>
                </a:cubicBezTo>
                <a:cubicBezTo>
                  <a:pt x="11934" y="991"/>
                  <a:pt x="10679" y="1083"/>
                  <a:pt x="9437" y="1217"/>
                </a:cubicBezTo>
                <a:cubicBezTo>
                  <a:pt x="8824" y="1283"/>
                  <a:pt x="8308" y="1548"/>
                  <a:pt x="7750" y="1708"/>
                </a:cubicBezTo>
                <a:cubicBezTo>
                  <a:pt x="6983" y="1930"/>
                  <a:pt x="6194" y="2183"/>
                  <a:pt x="5519" y="2581"/>
                </a:cubicBezTo>
                <a:cubicBezTo>
                  <a:pt x="5062" y="2846"/>
                  <a:pt x="4649" y="3179"/>
                  <a:pt x="4292" y="3567"/>
                </a:cubicBezTo>
                <a:cubicBezTo>
                  <a:pt x="3846" y="4046"/>
                  <a:pt x="3310" y="4447"/>
                  <a:pt x="3035" y="5032"/>
                </a:cubicBezTo>
                <a:cubicBezTo>
                  <a:pt x="2752" y="5633"/>
                  <a:pt x="2403" y="6224"/>
                  <a:pt x="2137" y="6835"/>
                </a:cubicBezTo>
                <a:cubicBezTo>
                  <a:pt x="1927" y="7319"/>
                  <a:pt x="1529" y="7779"/>
                  <a:pt x="1458" y="8267"/>
                </a:cubicBezTo>
                <a:cubicBezTo>
                  <a:pt x="1146" y="10424"/>
                  <a:pt x="583" y="12307"/>
                  <a:pt x="807" y="14545"/>
                </a:cubicBezTo>
                <a:cubicBezTo>
                  <a:pt x="904" y="15511"/>
                  <a:pt x="1094" y="16467"/>
                  <a:pt x="1157" y="17435"/>
                </a:cubicBezTo>
                <a:cubicBezTo>
                  <a:pt x="1227" y="18547"/>
                  <a:pt x="1130" y="19660"/>
                  <a:pt x="1053" y="20772"/>
                </a:cubicBezTo>
                <a:cubicBezTo>
                  <a:pt x="835" y="23978"/>
                  <a:pt x="750" y="27269"/>
                  <a:pt x="870" y="30465"/>
                </a:cubicBezTo>
                <a:cubicBezTo>
                  <a:pt x="879" y="30699"/>
                  <a:pt x="888" y="30935"/>
                  <a:pt x="896" y="31169"/>
                </a:cubicBezTo>
                <a:cubicBezTo>
                  <a:pt x="1037" y="34971"/>
                  <a:pt x="1157" y="38774"/>
                  <a:pt x="1220" y="42579"/>
                </a:cubicBezTo>
                <a:cubicBezTo>
                  <a:pt x="1287" y="46793"/>
                  <a:pt x="1286" y="51007"/>
                  <a:pt x="1165" y="55219"/>
                </a:cubicBezTo>
                <a:cubicBezTo>
                  <a:pt x="1107" y="57370"/>
                  <a:pt x="1011" y="59519"/>
                  <a:pt x="883" y="61666"/>
                </a:cubicBezTo>
                <a:cubicBezTo>
                  <a:pt x="784" y="63295"/>
                  <a:pt x="0" y="66050"/>
                  <a:pt x="640" y="67564"/>
                </a:cubicBezTo>
                <a:cubicBezTo>
                  <a:pt x="652" y="67593"/>
                  <a:pt x="650" y="67627"/>
                  <a:pt x="633" y="67655"/>
                </a:cubicBezTo>
                <a:cubicBezTo>
                  <a:pt x="232" y="68291"/>
                  <a:pt x="729" y="68952"/>
                  <a:pt x="508" y="69620"/>
                </a:cubicBezTo>
                <a:cubicBezTo>
                  <a:pt x="380" y="70006"/>
                  <a:pt x="873" y="70464"/>
                  <a:pt x="537" y="70941"/>
                </a:cubicBezTo>
                <a:cubicBezTo>
                  <a:pt x="440" y="71078"/>
                  <a:pt x="399" y="71363"/>
                  <a:pt x="639" y="71579"/>
                </a:cubicBezTo>
                <a:cubicBezTo>
                  <a:pt x="816" y="71739"/>
                  <a:pt x="866" y="72036"/>
                  <a:pt x="735" y="72180"/>
                </a:cubicBezTo>
                <a:cubicBezTo>
                  <a:pt x="409" y="72539"/>
                  <a:pt x="782" y="72883"/>
                  <a:pt x="682" y="73241"/>
                </a:cubicBezTo>
                <a:cubicBezTo>
                  <a:pt x="629" y="73429"/>
                  <a:pt x="607" y="73708"/>
                  <a:pt x="715" y="73920"/>
                </a:cubicBezTo>
                <a:cubicBezTo>
                  <a:pt x="948" y="74376"/>
                  <a:pt x="741" y="74838"/>
                  <a:pt x="739" y="75287"/>
                </a:cubicBezTo>
                <a:cubicBezTo>
                  <a:pt x="737" y="75621"/>
                  <a:pt x="728" y="75979"/>
                  <a:pt x="675" y="76325"/>
                </a:cubicBezTo>
                <a:cubicBezTo>
                  <a:pt x="612" y="76747"/>
                  <a:pt x="716" y="77175"/>
                  <a:pt x="611" y="77602"/>
                </a:cubicBezTo>
                <a:cubicBezTo>
                  <a:pt x="520" y="77976"/>
                  <a:pt x="537" y="78359"/>
                  <a:pt x="548" y="78743"/>
                </a:cubicBezTo>
                <a:cubicBezTo>
                  <a:pt x="557" y="79052"/>
                  <a:pt x="820" y="79488"/>
                  <a:pt x="697" y="79599"/>
                </a:cubicBezTo>
                <a:cubicBezTo>
                  <a:pt x="180" y="80073"/>
                  <a:pt x="630" y="80578"/>
                  <a:pt x="465" y="81062"/>
                </a:cubicBezTo>
                <a:cubicBezTo>
                  <a:pt x="279" y="81613"/>
                  <a:pt x="533" y="82234"/>
                  <a:pt x="424" y="82834"/>
                </a:cubicBezTo>
                <a:cubicBezTo>
                  <a:pt x="384" y="83056"/>
                  <a:pt x="420" y="83327"/>
                  <a:pt x="424" y="83568"/>
                </a:cubicBezTo>
                <a:cubicBezTo>
                  <a:pt x="434" y="84061"/>
                  <a:pt x="620" y="84553"/>
                  <a:pt x="482" y="85046"/>
                </a:cubicBezTo>
                <a:cubicBezTo>
                  <a:pt x="393" y="85363"/>
                  <a:pt x="983" y="85648"/>
                  <a:pt x="553" y="85975"/>
                </a:cubicBezTo>
                <a:cubicBezTo>
                  <a:pt x="547" y="85980"/>
                  <a:pt x="563" y="86013"/>
                  <a:pt x="575" y="86015"/>
                </a:cubicBezTo>
                <a:cubicBezTo>
                  <a:pt x="1215" y="86146"/>
                  <a:pt x="813" y="86505"/>
                  <a:pt x="879" y="86758"/>
                </a:cubicBezTo>
                <a:cubicBezTo>
                  <a:pt x="892" y="86804"/>
                  <a:pt x="838" y="86842"/>
                  <a:pt x="923" y="86897"/>
                </a:cubicBezTo>
                <a:cubicBezTo>
                  <a:pt x="1657" y="87376"/>
                  <a:pt x="1801" y="88137"/>
                  <a:pt x="2689" y="88599"/>
                </a:cubicBezTo>
                <a:cubicBezTo>
                  <a:pt x="3293" y="88913"/>
                  <a:pt x="3730" y="89385"/>
                  <a:pt x="4443" y="89701"/>
                </a:cubicBezTo>
                <a:cubicBezTo>
                  <a:pt x="5278" y="90071"/>
                  <a:pt x="6017" y="90506"/>
                  <a:pt x="7036" y="90533"/>
                </a:cubicBezTo>
                <a:cubicBezTo>
                  <a:pt x="7421" y="90542"/>
                  <a:pt x="7697" y="90760"/>
                  <a:pt x="8086" y="90760"/>
                </a:cubicBezTo>
                <a:cubicBezTo>
                  <a:pt x="8091" y="90760"/>
                  <a:pt x="8096" y="90760"/>
                  <a:pt x="8102" y="90760"/>
                </a:cubicBezTo>
                <a:cubicBezTo>
                  <a:pt x="8140" y="90759"/>
                  <a:pt x="8179" y="90759"/>
                  <a:pt x="8217" y="90759"/>
                </a:cubicBezTo>
                <a:cubicBezTo>
                  <a:pt x="9211" y="90759"/>
                  <a:pt x="10184" y="90952"/>
                  <a:pt x="11140" y="91083"/>
                </a:cubicBezTo>
                <a:cubicBezTo>
                  <a:pt x="12296" y="91242"/>
                  <a:pt x="13475" y="91270"/>
                  <a:pt x="14629" y="91446"/>
                </a:cubicBezTo>
                <a:cubicBezTo>
                  <a:pt x="15002" y="91503"/>
                  <a:pt x="15459" y="91591"/>
                  <a:pt x="15927" y="91591"/>
                </a:cubicBezTo>
                <a:cubicBezTo>
                  <a:pt x="15987" y="91591"/>
                  <a:pt x="16048" y="91590"/>
                  <a:pt x="16109" y="91587"/>
                </a:cubicBezTo>
                <a:cubicBezTo>
                  <a:pt x="16300" y="91576"/>
                  <a:pt x="16531" y="91554"/>
                  <a:pt x="16762" y="91554"/>
                </a:cubicBezTo>
                <a:cubicBezTo>
                  <a:pt x="16985" y="91554"/>
                  <a:pt x="17206" y="91574"/>
                  <a:pt x="17389" y="91645"/>
                </a:cubicBezTo>
                <a:cubicBezTo>
                  <a:pt x="18001" y="91882"/>
                  <a:pt x="18664" y="91786"/>
                  <a:pt x="19282" y="91841"/>
                </a:cubicBezTo>
                <a:cubicBezTo>
                  <a:pt x="19940" y="91899"/>
                  <a:pt x="20615" y="91909"/>
                  <a:pt x="21290" y="91909"/>
                </a:cubicBezTo>
                <a:cubicBezTo>
                  <a:pt x="21549" y="91909"/>
                  <a:pt x="21807" y="91907"/>
                  <a:pt x="22064" y="91907"/>
                </a:cubicBezTo>
                <a:cubicBezTo>
                  <a:pt x="22083" y="91906"/>
                  <a:pt x="22102" y="91906"/>
                  <a:pt x="22122" y="91906"/>
                </a:cubicBezTo>
                <a:cubicBezTo>
                  <a:pt x="23159" y="91906"/>
                  <a:pt x="24199" y="91956"/>
                  <a:pt x="25238" y="91956"/>
                </a:cubicBezTo>
                <a:cubicBezTo>
                  <a:pt x="25534" y="91956"/>
                  <a:pt x="25829" y="91952"/>
                  <a:pt x="26125" y="91942"/>
                </a:cubicBezTo>
                <a:cubicBezTo>
                  <a:pt x="26361" y="91935"/>
                  <a:pt x="26597" y="91931"/>
                  <a:pt x="26833" y="91931"/>
                </a:cubicBezTo>
                <a:cubicBezTo>
                  <a:pt x="27459" y="91931"/>
                  <a:pt x="28084" y="91957"/>
                  <a:pt x="28708" y="92009"/>
                </a:cubicBezTo>
                <a:cubicBezTo>
                  <a:pt x="28795" y="92016"/>
                  <a:pt x="28880" y="92019"/>
                  <a:pt x="28965" y="92019"/>
                </a:cubicBezTo>
                <a:cubicBezTo>
                  <a:pt x="29306" y="92019"/>
                  <a:pt x="29632" y="91974"/>
                  <a:pt x="29957" y="91974"/>
                </a:cubicBezTo>
                <a:cubicBezTo>
                  <a:pt x="30021" y="91974"/>
                  <a:pt x="30085" y="91976"/>
                  <a:pt x="30149" y="91980"/>
                </a:cubicBezTo>
                <a:cubicBezTo>
                  <a:pt x="31349" y="92059"/>
                  <a:pt x="32551" y="92034"/>
                  <a:pt x="33751" y="92071"/>
                </a:cubicBezTo>
                <a:cubicBezTo>
                  <a:pt x="33966" y="92078"/>
                  <a:pt x="34181" y="92081"/>
                  <a:pt x="34396" y="92081"/>
                </a:cubicBezTo>
                <a:cubicBezTo>
                  <a:pt x="35189" y="92081"/>
                  <a:pt x="35982" y="92043"/>
                  <a:pt x="36778" y="92043"/>
                </a:cubicBezTo>
                <a:cubicBezTo>
                  <a:pt x="37003" y="92043"/>
                  <a:pt x="37229" y="92046"/>
                  <a:pt x="37455" y="92054"/>
                </a:cubicBezTo>
                <a:cubicBezTo>
                  <a:pt x="38476" y="92090"/>
                  <a:pt x="39501" y="92134"/>
                  <a:pt x="40519" y="92136"/>
                </a:cubicBezTo>
                <a:cubicBezTo>
                  <a:pt x="40562" y="92136"/>
                  <a:pt x="40604" y="92136"/>
                  <a:pt x="40646" y="92136"/>
                </a:cubicBezTo>
                <a:cubicBezTo>
                  <a:pt x="41870" y="92136"/>
                  <a:pt x="43102" y="92106"/>
                  <a:pt x="44322" y="92106"/>
                </a:cubicBezTo>
                <a:cubicBezTo>
                  <a:pt x="44441" y="92106"/>
                  <a:pt x="44559" y="92106"/>
                  <a:pt x="44678" y="92107"/>
                </a:cubicBezTo>
                <a:cubicBezTo>
                  <a:pt x="44730" y="92107"/>
                  <a:pt x="44782" y="92107"/>
                  <a:pt x="44834" y="92107"/>
                </a:cubicBezTo>
                <a:cubicBezTo>
                  <a:pt x="46801" y="92107"/>
                  <a:pt x="48734" y="91888"/>
                  <a:pt x="50687" y="91823"/>
                </a:cubicBezTo>
                <a:cubicBezTo>
                  <a:pt x="51662" y="91792"/>
                  <a:pt x="52651" y="91607"/>
                  <a:pt x="53627" y="91452"/>
                </a:cubicBezTo>
                <a:cubicBezTo>
                  <a:pt x="54431" y="91325"/>
                  <a:pt x="55270" y="91284"/>
                  <a:pt x="56063" y="91094"/>
                </a:cubicBezTo>
                <a:cubicBezTo>
                  <a:pt x="56951" y="90884"/>
                  <a:pt x="57922" y="90883"/>
                  <a:pt x="58750" y="90524"/>
                </a:cubicBezTo>
                <a:cubicBezTo>
                  <a:pt x="59220" y="90320"/>
                  <a:pt x="59759" y="90097"/>
                  <a:pt x="60203" y="89989"/>
                </a:cubicBezTo>
                <a:cubicBezTo>
                  <a:pt x="61157" y="89760"/>
                  <a:pt x="61624" y="89151"/>
                  <a:pt x="62433" y="88850"/>
                </a:cubicBezTo>
                <a:cubicBezTo>
                  <a:pt x="62703" y="88750"/>
                  <a:pt x="62825" y="88371"/>
                  <a:pt x="62883" y="88364"/>
                </a:cubicBezTo>
                <a:cubicBezTo>
                  <a:pt x="63631" y="88271"/>
                  <a:pt x="63607" y="87724"/>
                  <a:pt x="63856" y="87423"/>
                </a:cubicBezTo>
                <a:cubicBezTo>
                  <a:pt x="64651" y="86463"/>
                  <a:pt x="65066" y="85389"/>
                  <a:pt x="65162" y="84248"/>
                </a:cubicBezTo>
                <a:cubicBezTo>
                  <a:pt x="65242" y="83266"/>
                  <a:pt x="65580" y="82297"/>
                  <a:pt x="65420" y="81302"/>
                </a:cubicBezTo>
                <a:cubicBezTo>
                  <a:pt x="65416" y="81273"/>
                  <a:pt x="65390" y="81238"/>
                  <a:pt x="65405" y="81216"/>
                </a:cubicBezTo>
                <a:cubicBezTo>
                  <a:pt x="65787" y="80584"/>
                  <a:pt x="65519" y="79919"/>
                  <a:pt x="65601" y="79272"/>
                </a:cubicBezTo>
                <a:cubicBezTo>
                  <a:pt x="65715" y="78374"/>
                  <a:pt x="65748" y="77471"/>
                  <a:pt x="65833" y="76571"/>
                </a:cubicBezTo>
                <a:cubicBezTo>
                  <a:pt x="65863" y="76264"/>
                  <a:pt x="65566" y="76000"/>
                  <a:pt x="65644" y="75691"/>
                </a:cubicBezTo>
                <a:cubicBezTo>
                  <a:pt x="65832" y="74950"/>
                  <a:pt x="65827" y="74208"/>
                  <a:pt x="65743" y="73457"/>
                </a:cubicBezTo>
                <a:cubicBezTo>
                  <a:pt x="65634" y="72486"/>
                  <a:pt x="65616" y="71511"/>
                  <a:pt x="65560" y="70537"/>
                </a:cubicBezTo>
                <a:cubicBezTo>
                  <a:pt x="65502" y="69522"/>
                  <a:pt x="65361" y="68512"/>
                  <a:pt x="65386" y="67493"/>
                </a:cubicBezTo>
                <a:cubicBezTo>
                  <a:pt x="65402" y="66910"/>
                  <a:pt x="65345" y="66301"/>
                  <a:pt x="65446" y="65743"/>
                </a:cubicBezTo>
                <a:cubicBezTo>
                  <a:pt x="65617" y="64789"/>
                  <a:pt x="65293" y="63371"/>
                  <a:pt x="65301" y="62350"/>
                </a:cubicBezTo>
                <a:cubicBezTo>
                  <a:pt x="65311" y="60910"/>
                  <a:pt x="65314" y="59472"/>
                  <a:pt x="65313" y="58033"/>
                </a:cubicBezTo>
                <a:cubicBezTo>
                  <a:pt x="65311" y="55244"/>
                  <a:pt x="65292" y="52453"/>
                  <a:pt x="65279" y="49664"/>
                </a:cubicBezTo>
                <a:cubicBezTo>
                  <a:pt x="65251" y="44094"/>
                  <a:pt x="65241" y="38522"/>
                  <a:pt x="65416" y="32955"/>
                </a:cubicBezTo>
                <a:cubicBezTo>
                  <a:pt x="65445" y="32025"/>
                  <a:pt x="65173" y="31089"/>
                  <a:pt x="65242" y="30164"/>
                </a:cubicBezTo>
                <a:cubicBezTo>
                  <a:pt x="65320" y="29129"/>
                  <a:pt x="65146" y="28105"/>
                  <a:pt x="65141" y="27075"/>
                </a:cubicBezTo>
                <a:cubicBezTo>
                  <a:pt x="65136" y="26157"/>
                  <a:pt x="65013" y="25229"/>
                  <a:pt x="65070" y="24312"/>
                </a:cubicBezTo>
                <a:cubicBezTo>
                  <a:pt x="65125" y="23418"/>
                  <a:pt x="65047" y="22524"/>
                  <a:pt x="64987" y="21644"/>
                </a:cubicBezTo>
                <a:cubicBezTo>
                  <a:pt x="64897" y="20315"/>
                  <a:pt x="64837" y="18977"/>
                  <a:pt x="64577" y="17650"/>
                </a:cubicBezTo>
                <a:cubicBezTo>
                  <a:pt x="64313" y="16303"/>
                  <a:pt x="64327" y="14935"/>
                  <a:pt x="64205" y="13581"/>
                </a:cubicBezTo>
                <a:cubicBezTo>
                  <a:pt x="64142" y="12875"/>
                  <a:pt x="64064" y="12130"/>
                  <a:pt x="64119" y="11395"/>
                </a:cubicBezTo>
                <a:cubicBezTo>
                  <a:pt x="64186" y="10506"/>
                  <a:pt x="63911" y="9601"/>
                  <a:pt x="63746" y="8706"/>
                </a:cubicBezTo>
                <a:cubicBezTo>
                  <a:pt x="63696" y="8438"/>
                  <a:pt x="63490" y="8191"/>
                  <a:pt x="63493" y="7904"/>
                </a:cubicBezTo>
                <a:cubicBezTo>
                  <a:pt x="63508" y="6825"/>
                  <a:pt x="62961" y="5858"/>
                  <a:pt x="62383" y="4888"/>
                </a:cubicBezTo>
                <a:cubicBezTo>
                  <a:pt x="62262" y="4686"/>
                  <a:pt x="61942" y="4620"/>
                  <a:pt x="61919" y="4452"/>
                </a:cubicBezTo>
                <a:cubicBezTo>
                  <a:pt x="61834" y="3856"/>
                  <a:pt x="61046" y="3535"/>
                  <a:pt x="60864" y="2980"/>
                </a:cubicBezTo>
                <a:cubicBezTo>
                  <a:pt x="60839" y="2900"/>
                  <a:pt x="60646" y="2810"/>
                  <a:pt x="60464" y="2810"/>
                </a:cubicBezTo>
                <a:cubicBezTo>
                  <a:pt x="60453" y="2810"/>
                  <a:pt x="60443" y="2810"/>
                  <a:pt x="60433" y="2811"/>
                </a:cubicBezTo>
                <a:cubicBezTo>
                  <a:pt x="60411" y="2812"/>
                  <a:pt x="60390" y="2813"/>
                  <a:pt x="60370" y="2813"/>
                </a:cubicBezTo>
                <a:cubicBezTo>
                  <a:pt x="60252" y="2813"/>
                  <a:pt x="60161" y="2786"/>
                  <a:pt x="60139" y="2688"/>
                </a:cubicBezTo>
                <a:cubicBezTo>
                  <a:pt x="60019" y="2137"/>
                  <a:pt x="59207" y="2128"/>
                  <a:pt x="58772" y="1813"/>
                </a:cubicBezTo>
                <a:cubicBezTo>
                  <a:pt x="58066" y="1302"/>
                  <a:pt x="56971" y="1344"/>
                  <a:pt x="56018" y="1193"/>
                </a:cubicBezTo>
                <a:cubicBezTo>
                  <a:pt x="55670" y="1138"/>
                  <a:pt x="55316" y="1143"/>
                  <a:pt x="54974" y="1068"/>
                </a:cubicBezTo>
                <a:cubicBezTo>
                  <a:pt x="54355" y="935"/>
                  <a:pt x="53734" y="762"/>
                  <a:pt x="53099" y="718"/>
                </a:cubicBezTo>
                <a:cubicBezTo>
                  <a:pt x="52679" y="688"/>
                  <a:pt x="52268" y="605"/>
                  <a:pt x="51886" y="538"/>
                </a:cubicBezTo>
                <a:cubicBezTo>
                  <a:pt x="51026" y="386"/>
                  <a:pt x="50110" y="285"/>
                  <a:pt x="49287" y="256"/>
                </a:cubicBezTo>
                <a:cubicBezTo>
                  <a:pt x="48244" y="219"/>
                  <a:pt x="47199" y="109"/>
                  <a:pt x="46137" y="109"/>
                </a:cubicBezTo>
                <a:cubicBezTo>
                  <a:pt x="45906" y="109"/>
                  <a:pt x="45675" y="115"/>
                  <a:pt x="45442" y="127"/>
                </a:cubicBezTo>
                <a:cubicBezTo>
                  <a:pt x="44880" y="157"/>
                  <a:pt x="44310" y="159"/>
                  <a:pt x="43739" y="159"/>
                </a:cubicBezTo>
                <a:cubicBezTo>
                  <a:pt x="43623" y="159"/>
                  <a:pt x="43506" y="159"/>
                  <a:pt x="43390" y="159"/>
                </a:cubicBezTo>
                <a:cubicBezTo>
                  <a:pt x="42703" y="159"/>
                  <a:pt x="42016" y="163"/>
                  <a:pt x="41340" y="213"/>
                </a:cubicBezTo>
                <a:cubicBezTo>
                  <a:pt x="41162" y="227"/>
                  <a:pt x="40985" y="232"/>
                  <a:pt x="40808" y="232"/>
                </a:cubicBezTo>
                <a:cubicBezTo>
                  <a:pt x="40181" y="232"/>
                  <a:pt x="39557" y="167"/>
                  <a:pt x="38935" y="167"/>
                </a:cubicBezTo>
                <a:cubicBezTo>
                  <a:pt x="38565" y="167"/>
                  <a:pt x="38195" y="190"/>
                  <a:pt x="37827" y="263"/>
                </a:cubicBezTo>
                <a:cubicBezTo>
                  <a:pt x="37824" y="264"/>
                  <a:pt x="37820" y="264"/>
                  <a:pt x="37817" y="264"/>
                </a:cubicBezTo>
                <a:cubicBezTo>
                  <a:pt x="37785" y="264"/>
                  <a:pt x="37744" y="241"/>
                  <a:pt x="37710" y="241"/>
                </a:cubicBezTo>
                <a:cubicBezTo>
                  <a:pt x="37708" y="241"/>
                  <a:pt x="37705" y="241"/>
                  <a:pt x="37703" y="242"/>
                </a:cubicBezTo>
                <a:cubicBezTo>
                  <a:pt x="37669" y="245"/>
                  <a:pt x="37635" y="247"/>
                  <a:pt x="37601" y="247"/>
                </a:cubicBezTo>
                <a:cubicBezTo>
                  <a:pt x="37297" y="247"/>
                  <a:pt x="37019" y="107"/>
                  <a:pt x="36697" y="107"/>
                </a:cubicBezTo>
                <a:cubicBezTo>
                  <a:pt x="36588" y="107"/>
                  <a:pt x="36474" y="123"/>
                  <a:pt x="36353" y="166"/>
                </a:cubicBezTo>
                <a:cubicBezTo>
                  <a:pt x="36232" y="208"/>
                  <a:pt x="36052" y="223"/>
                  <a:pt x="35869" y="223"/>
                </a:cubicBezTo>
                <a:cubicBezTo>
                  <a:pt x="35674" y="223"/>
                  <a:pt x="35475" y="206"/>
                  <a:pt x="35341" y="183"/>
                </a:cubicBezTo>
                <a:cubicBezTo>
                  <a:pt x="34870" y="102"/>
                  <a:pt x="34401" y="85"/>
                  <a:pt x="33933" y="85"/>
                </a:cubicBezTo>
                <a:cubicBezTo>
                  <a:pt x="33588" y="85"/>
                  <a:pt x="33243" y="94"/>
                  <a:pt x="32899" y="94"/>
                </a:cubicBezTo>
                <a:cubicBezTo>
                  <a:pt x="32729" y="94"/>
                  <a:pt x="32559" y="92"/>
                  <a:pt x="32390" y="85"/>
                </a:cubicBezTo>
                <a:cubicBezTo>
                  <a:pt x="32300" y="82"/>
                  <a:pt x="32211" y="80"/>
                  <a:pt x="32121" y="80"/>
                </a:cubicBezTo>
                <a:cubicBezTo>
                  <a:pt x="31662" y="80"/>
                  <a:pt x="31201" y="118"/>
                  <a:pt x="30742" y="118"/>
                </a:cubicBezTo>
                <a:cubicBezTo>
                  <a:pt x="30724" y="118"/>
                  <a:pt x="30707" y="118"/>
                  <a:pt x="30690" y="118"/>
                </a:cubicBezTo>
                <a:cubicBezTo>
                  <a:pt x="30085" y="116"/>
                  <a:pt x="29480" y="86"/>
                  <a:pt x="28875" y="63"/>
                </a:cubicBezTo>
                <a:cubicBezTo>
                  <a:pt x="28020" y="30"/>
                  <a:pt x="27168" y="0"/>
                  <a:pt x="2631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7391400" y="3105150"/>
            <a:ext cx="1752600" cy="2038350"/>
            <a:chOff x="7281641" y="1136546"/>
            <a:chExt cx="892968" cy="986057"/>
          </a:xfrm>
        </p:grpSpPr>
        <p:sp>
          <p:nvSpPr>
            <p:cNvPr id="715" name="Google Shape;715;p27"/>
            <p:cNvSpPr/>
            <p:nvPr/>
          </p:nvSpPr>
          <p:spPr>
            <a:xfrm>
              <a:off x="7310663" y="1269842"/>
              <a:ext cx="643583" cy="541095"/>
            </a:xfrm>
            <a:custGeom>
              <a:avLst/>
              <a:gdLst/>
              <a:ahLst/>
              <a:cxnLst/>
              <a:rect l="l" t="t" r="r" b="b"/>
              <a:pathLst>
                <a:path w="19448" h="16351" extrusionOk="0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305997" y="1358960"/>
              <a:ext cx="373581" cy="455948"/>
            </a:xfrm>
            <a:custGeom>
              <a:avLst/>
              <a:gdLst/>
              <a:ahLst/>
              <a:cxnLst/>
              <a:rect l="l" t="t" r="r" b="b"/>
              <a:pathLst>
                <a:path w="11289" h="13778" extrusionOk="0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675144" y="1298997"/>
              <a:ext cx="242403" cy="384568"/>
            </a:xfrm>
            <a:custGeom>
              <a:avLst/>
              <a:gdLst/>
              <a:ahLst/>
              <a:cxnLst/>
              <a:rect l="l" t="t" r="r" b="b"/>
              <a:pathLst>
                <a:path w="7325" h="11621" extrusionOk="0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281641" y="1136546"/>
              <a:ext cx="892968" cy="986057"/>
            </a:xfrm>
            <a:custGeom>
              <a:avLst/>
              <a:gdLst/>
              <a:ahLst/>
              <a:cxnLst/>
              <a:rect l="l" t="t" r="r" b="b"/>
              <a:pathLst>
                <a:path w="26984" h="29797" extrusionOk="0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27"/>
          <p:cNvGrpSpPr/>
          <p:nvPr/>
        </p:nvGrpSpPr>
        <p:grpSpPr>
          <a:xfrm>
            <a:off x="0" y="133350"/>
            <a:ext cx="1752600" cy="1189516"/>
            <a:chOff x="-75881" y="2283499"/>
            <a:chExt cx="772313" cy="497910"/>
          </a:xfrm>
        </p:grpSpPr>
        <p:sp>
          <p:nvSpPr>
            <p:cNvPr id="720" name="Google Shape;720;p27"/>
            <p:cNvSpPr/>
            <p:nvPr/>
          </p:nvSpPr>
          <p:spPr>
            <a:xfrm>
              <a:off x="36336" y="2283499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-75881" y="22836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>
            <a:spLocks noGrp="1"/>
          </p:cNvSpPr>
          <p:nvPr>
            <p:ph type="ctrTitle"/>
          </p:nvPr>
        </p:nvSpPr>
        <p:spPr>
          <a:xfrm>
            <a:off x="1981200" y="1333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Kedudukan Bahasa Indonesia </a:t>
            </a:r>
            <a:endParaRPr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27" name="Google Shape;727;p28"/>
          <p:cNvSpPr txBox="1">
            <a:spLocks noGrp="1"/>
          </p:cNvSpPr>
          <p:nvPr>
            <p:ph type="subTitle" idx="1"/>
          </p:nvPr>
        </p:nvSpPr>
        <p:spPr>
          <a:xfrm>
            <a:off x="1905000" y="895350"/>
            <a:ext cx="5105400" cy="4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mempunyai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dua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kedudukan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yang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sangat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penting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yaitu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nasional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negara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nsional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antaranya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berfungsi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mempererat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hubungan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antarsuku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Fungsi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ini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sebelumnya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sudah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ditegaskan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butir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ketiga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ikrar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Sumpah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Pemuda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1928 yang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berbunyi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“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Kami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putra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putri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menjunjung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persatuan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Indonesia”.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Kata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‘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menjunjung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’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KBBI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antara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lain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berarti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‘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memuliakan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’, ‘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menghargai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’,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‘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menaati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’ (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nasihat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perintah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sebaginya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.).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Ikrar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ketiga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Supah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Pemuda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tersebut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menegaskan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bahwa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para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pemuda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bertekad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untuk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memuliakan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persatuan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yaitu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Pernyataan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itu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tidak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saja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merupakan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pengakuan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“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satu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”,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tetapi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merupakan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pernyatakan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tekad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kebahasaan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yang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menyatakan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bahwa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kita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bangsa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menjunjung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tinggi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persatuan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yaitu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 (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Halim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Arifin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Tasai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, 1995: 5).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Ini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berarti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pula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berkedudukan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nasional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yang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kedudukannya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berada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di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atas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bahasa-bahasa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1">
                    <a:lumMod val="90000"/>
                  </a:schemeClr>
                </a:solidFill>
              </a:rPr>
              <a:t>daerah</a:t>
            </a:r>
            <a:r>
              <a:rPr lang="en-US" sz="1400" dirty="0" smtClean="0">
                <a:solidFill>
                  <a:schemeClr val="accent1">
                    <a:lumMod val="90000"/>
                  </a:schemeClr>
                </a:solidFill>
              </a:rPr>
              <a:t>. </a:t>
            </a:r>
            <a:endParaRPr sz="1400">
              <a:solidFill>
                <a:schemeClr val="accent1">
                  <a:lumMod val="90000"/>
                </a:schemeClr>
              </a:solidFill>
            </a:endParaRPr>
          </a:p>
        </p:txBody>
      </p:sp>
      <p:grpSp>
        <p:nvGrpSpPr>
          <p:cNvPr id="728" name="Google Shape;728;p28"/>
          <p:cNvGrpSpPr/>
          <p:nvPr/>
        </p:nvGrpSpPr>
        <p:grpSpPr>
          <a:xfrm>
            <a:off x="7086600" y="1885950"/>
            <a:ext cx="2057400" cy="2714157"/>
            <a:chOff x="797124" y="1924250"/>
            <a:chExt cx="1819110" cy="2485557"/>
          </a:xfrm>
        </p:grpSpPr>
        <p:sp>
          <p:nvSpPr>
            <p:cNvPr id="729" name="Google Shape;729;p28"/>
            <p:cNvSpPr/>
            <p:nvPr/>
          </p:nvSpPr>
          <p:spPr>
            <a:xfrm>
              <a:off x="811371" y="2195228"/>
              <a:ext cx="266810" cy="112091"/>
            </a:xfrm>
            <a:custGeom>
              <a:avLst/>
              <a:gdLst/>
              <a:ahLst/>
              <a:cxnLst/>
              <a:rect l="l" t="t" r="r" b="b"/>
              <a:pathLst>
                <a:path w="9495" h="3989" extrusionOk="0">
                  <a:moveTo>
                    <a:pt x="6791" y="0"/>
                  </a:moveTo>
                  <a:cubicBezTo>
                    <a:pt x="4540" y="0"/>
                    <a:pt x="1474" y="668"/>
                    <a:pt x="1" y="3950"/>
                  </a:cubicBezTo>
                  <a:cubicBezTo>
                    <a:pt x="1" y="3950"/>
                    <a:pt x="375" y="3988"/>
                    <a:pt x="983" y="3988"/>
                  </a:cubicBezTo>
                  <a:cubicBezTo>
                    <a:pt x="2940" y="3988"/>
                    <a:pt x="7324" y="3599"/>
                    <a:pt x="9495" y="315"/>
                  </a:cubicBezTo>
                  <a:cubicBezTo>
                    <a:pt x="9495" y="315"/>
                    <a:pt x="8335" y="0"/>
                    <a:pt x="6791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138131" y="2589626"/>
              <a:ext cx="201533" cy="587178"/>
            </a:xfrm>
            <a:custGeom>
              <a:avLst/>
              <a:gdLst/>
              <a:ahLst/>
              <a:cxnLst/>
              <a:rect l="l" t="t" r="r" b="b"/>
              <a:pathLst>
                <a:path w="7172" h="20896" extrusionOk="0">
                  <a:moveTo>
                    <a:pt x="2250" y="1"/>
                  </a:moveTo>
                  <a:cubicBezTo>
                    <a:pt x="1406" y="311"/>
                    <a:pt x="665" y="589"/>
                    <a:pt x="0" y="831"/>
                  </a:cubicBezTo>
                  <a:cubicBezTo>
                    <a:pt x="293" y="1862"/>
                    <a:pt x="573" y="2803"/>
                    <a:pt x="823" y="3753"/>
                  </a:cubicBezTo>
                  <a:cubicBezTo>
                    <a:pt x="1051" y="4606"/>
                    <a:pt x="1212" y="5479"/>
                    <a:pt x="1462" y="6330"/>
                  </a:cubicBezTo>
                  <a:cubicBezTo>
                    <a:pt x="2001" y="8176"/>
                    <a:pt x="2674" y="9986"/>
                    <a:pt x="3111" y="11856"/>
                  </a:cubicBezTo>
                  <a:cubicBezTo>
                    <a:pt x="3695" y="14353"/>
                    <a:pt x="4098" y="16895"/>
                    <a:pt x="4586" y="19418"/>
                  </a:cubicBezTo>
                  <a:cubicBezTo>
                    <a:pt x="4671" y="19877"/>
                    <a:pt x="4768" y="20338"/>
                    <a:pt x="4882" y="20895"/>
                  </a:cubicBezTo>
                  <a:lnTo>
                    <a:pt x="6870" y="20171"/>
                  </a:lnTo>
                  <a:cubicBezTo>
                    <a:pt x="7133" y="20078"/>
                    <a:pt x="7171" y="19916"/>
                    <a:pt x="7099" y="19656"/>
                  </a:cubicBezTo>
                  <a:cubicBezTo>
                    <a:pt x="6353" y="16878"/>
                    <a:pt x="5684" y="14079"/>
                    <a:pt x="4852" y="11328"/>
                  </a:cubicBezTo>
                  <a:cubicBezTo>
                    <a:pt x="4110" y="8865"/>
                    <a:pt x="3394" y="6403"/>
                    <a:pt x="2970" y="3860"/>
                  </a:cubicBezTo>
                  <a:cubicBezTo>
                    <a:pt x="2754" y="2590"/>
                    <a:pt x="2496" y="1326"/>
                    <a:pt x="225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22475" y="3304376"/>
              <a:ext cx="116137" cy="180795"/>
            </a:xfrm>
            <a:custGeom>
              <a:avLst/>
              <a:gdLst/>
              <a:ahLst/>
              <a:cxnLst/>
              <a:rect l="l" t="t" r="r" b="b"/>
              <a:pathLst>
                <a:path w="4133" h="6434" extrusionOk="0">
                  <a:moveTo>
                    <a:pt x="2349" y="1"/>
                  </a:moveTo>
                  <a:cubicBezTo>
                    <a:pt x="1721" y="116"/>
                    <a:pt x="1158" y="202"/>
                    <a:pt x="598" y="329"/>
                  </a:cubicBezTo>
                  <a:cubicBezTo>
                    <a:pt x="166" y="428"/>
                    <a:pt x="0" y="760"/>
                    <a:pt x="107" y="1211"/>
                  </a:cubicBezTo>
                  <a:cubicBezTo>
                    <a:pt x="339" y="2169"/>
                    <a:pt x="577" y="3128"/>
                    <a:pt x="805" y="4086"/>
                  </a:cubicBezTo>
                  <a:cubicBezTo>
                    <a:pt x="878" y="4376"/>
                    <a:pt x="940" y="4666"/>
                    <a:pt x="1009" y="4960"/>
                  </a:cubicBezTo>
                  <a:cubicBezTo>
                    <a:pt x="1316" y="4860"/>
                    <a:pt x="1594" y="4814"/>
                    <a:pt x="1848" y="4814"/>
                  </a:cubicBezTo>
                  <a:cubicBezTo>
                    <a:pt x="2881" y="4814"/>
                    <a:pt x="3520" y="5565"/>
                    <a:pt x="4132" y="6434"/>
                  </a:cubicBezTo>
                  <a:cubicBezTo>
                    <a:pt x="3539" y="4299"/>
                    <a:pt x="2950" y="2165"/>
                    <a:pt x="234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89472" y="3329048"/>
              <a:ext cx="144827" cy="169303"/>
            </a:xfrm>
            <a:custGeom>
              <a:avLst/>
              <a:gdLst/>
              <a:ahLst/>
              <a:cxnLst/>
              <a:rect l="l" t="t" r="r" b="b"/>
              <a:pathLst>
                <a:path w="5154" h="6025" extrusionOk="0">
                  <a:moveTo>
                    <a:pt x="3958" y="0"/>
                  </a:moveTo>
                  <a:cubicBezTo>
                    <a:pt x="2607" y="265"/>
                    <a:pt x="1318" y="511"/>
                    <a:pt x="1" y="768"/>
                  </a:cubicBezTo>
                  <a:cubicBezTo>
                    <a:pt x="636" y="2509"/>
                    <a:pt x="1276" y="4260"/>
                    <a:pt x="1920" y="6024"/>
                  </a:cubicBezTo>
                  <a:cubicBezTo>
                    <a:pt x="2218" y="5385"/>
                    <a:pt x="2661" y="5010"/>
                    <a:pt x="3233" y="5010"/>
                  </a:cubicBezTo>
                  <a:cubicBezTo>
                    <a:pt x="3736" y="5010"/>
                    <a:pt x="4339" y="5300"/>
                    <a:pt x="5031" y="5956"/>
                  </a:cubicBezTo>
                  <a:cubicBezTo>
                    <a:pt x="5153" y="3808"/>
                    <a:pt x="4408" y="1947"/>
                    <a:pt x="395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073611" y="3315644"/>
              <a:ext cx="156489" cy="231179"/>
            </a:xfrm>
            <a:custGeom>
              <a:avLst/>
              <a:gdLst/>
              <a:ahLst/>
              <a:cxnLst/>
              <a:rect l="l" t="t" r="r" b="b"/>
              <a:pathLst>
                <a:path w="5569" h="8227" extrusionOk="0">
                  <a:moveTo>
                    <a:pt x="128" y="0"/>
                  </a:moveTo>
                  <a:lnTo>
                    <a:pt x="1" y="77"/>
                  </a:lnTo>
                  <a:cubicBezTo>
                    <a:pt x="619" y="2761"/>
                    <a:pt x="1242" y="5448"/>
                    <a:pt x="1883" y="8226"/>
                  </a:cubicBezTo>
                  <a:cubicBezTo>
                    <a:pt x="1979" y="8046"/>
                    <a:pt x="2027" y="7958"/>
                    <a:pt x="2073" y="7872"/>
                  </a:cubicBezTo>
                  <a:cubicBezTo>
                    <a:pt x="2446" y="7127"/>
                    <a:pt x="2847" y="6767"/>
                    <a:pt x="3371" y="6767"/>
                  </a:cubicBezTo>
                  <a:cubicBezTo>
                    <a:pt x="3691" y="6767"/>
                    <a:pt x="4056" y="6901"/>
                    <a:pt x="4489" y="7165"/>
                  </a:cubicBezTo>
                  <a:cubicBezTo>
                    <a:pt x="4717" y="7306"/>
                    <a:pt x="4924" y="7485"/>
                    <a:pt x="5124" y="7672"/>
                  </a:cubicBezTo>
                  <a:cubicBezTo>
                    <a:pt x="5259" y="7795"/>
                    <a:pt x="5358" y="7962"/>
                    <a:pt x="5467" y="8111"/>
                  </a:cubicBezTo>
                  <a:cubicBezTo>
                    <a:pt x="5564" y="7975"/>
                    <a:pt x="5568" y="7941"/>
                    <a:pt x="5560" y="7910"/>
                  </a:cubicBezTo>
                  <a:cubicBezTo>
                    <a:pt x="4822" y="5743"/>
                    <a:pt x="4094" y="3570"/>
                    <a:pt x="3336" y="1406"/>
                  </a:cubicBezTo>
                  <a:cubicBezTo>
                    <a:pt x="3289" y="1274"/>
                    <a:pt x="3048" y="1158"/>
                    <a:pt x="2878" y="1129"/>
                  </a:cubicBezTo>
                  <a:cubicBezTo>
                    <a:pt x="1883" y="959"/>
                    <a:pt x="844" y="903"/>
                    <a:pt x="12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929873" y="2675250"/>
              <a:ext cx="211172" cy="606314"/>
            </a:xfrm>
            <a:custGeom>
              <a:avLst/>
              <a:gdLst/>
              <a:ahLst/>
              <a:cxnLst/>
              <a:rect l="l" t="t" r="r" b="b"/>
              <a:pathLst>
                <a:path w="7515" h="21577" extrusionOk="0">
                  <a:moveTo>
                    <a:pt x="2420" y="1"/>
                  </a:moveTo>
                  <a:cubicBezTo>
                    <a:pt x="1591" y="123"/>
                    <a:pt x="805" y="243"/>
                    <a:pt x="13" y="358"/>
                  </a:cubicBezTo>
                  <a:cubicBezTo>
                    <a:pt x="13" y="375"/>
                    <a:pt x="0" y="431"/>
                    <a:pt x="13" y="478"/>
                  </a:cubicBezTo>
                  <a:cubicBezTo>
                    <a:pt x="802" y="3820"/>
                    <a:pt x="1585" y="7165"/>
                    <a:pt x="2365" y="10514"/>
                  </a:cubicBezTo>
                  <a:cubicBezTo>
                    <a:pt x="2408" y="10704"/>
                    <a:pt x="2374" y="10917"/>
                    <a:pt x="2416" y="11109"/>
                  </a:cubicBezTo>
                  <a:cubicBezTo>
                    <a:pt x="2483" y="11425"/>
                    <a:pt x="2535" y="11757"/>
                    <a:pt x="2696" y="12021"/>
                  </a:cubicBezTo>
                  <a:cubicBezTo>
                    <a:pt x="2776" y="12153"/>
                    <a:pt x="3077" y="12162"/>
                    <a:pt x="3281" y="12201"/>
                  </a:cubicBezTo>
                  <a:cubicBezTo>
                    <a:pt x="4485" y="12434"/>
                    <a:pt x="5108" y="13440"/>
                    <a:pt x="4747" y="14650"/>
                  </a:cubicBezTo>
                  <a:cubicBezTo>
                    <a:pt x="4654" y="14960"/>
                    <a:pt x="4705" y="15177"/>
                    <a:pt x="4854" y="15446"/>
                  </a:cubicBezTo>
                  <a:cubicBezTo>
                    <a:pt x="5201" y="16068"/>
                    <a:pt x="5543" y="16699"/>
                    <a:pt x="5820" y="17359"/>
                  </a:cubicBezTo>
                  <a:cubicBezTo>
                    <a:pt x="6150" y="18164"/>
                    <a:pt x="5887" y="19062"/>
                    <a:pt x="5218" y="19612"/>
                  </a:cubicBezTo>
                  <a:cubicBezTo>
                    <a:pt x="5027" y="19765"/>
                    <a:pt x="4794" y="19872"/>
                    <a:pt x="4569" y="20008"/>
                  </a:cubicBezTo>
                  <a:cubicBezTo>
                    <a:pt x="4671" y="20502"/>
                    <a:pt x="4772" y="20984"/>
                    <a:pt x="4895" y="21576"/>
                  </a:cubicBezTo>
                  <a:cubicBezTo>
                    <a:pt x="5514" y="20362"/>
                    <a:pt x="6594" y="20170"/>
                    <a:pt x="7514" y="19928"/>
                  </a:cubicBezTo>
                  <a:cubicBezTo>
                    <a:pt x="7319" y="19424"/>
                    <a:pt x="7112" y="18973"/>
                    <a:pt x="6980" y="18504"/>
                  </a:cubicBezTo>
                  <a:cubicBezTo>
                    <a:pt x="6883" y="18168"/>
                    <a:pt x="6929" y="17793"/>
                    <a:pt x="6840" y="17452"/>
                  </a:cubicBezTo>
                  <a:cubicBezTo>
                    <a:pt x="6323" y="15496"/>
                    <a:pt x="5734" y="13554"/>
                    <a:pt x="5273" y="11586"/>
                  </a:cubicBezTo>
                  <a:cubicBezTo>
                    <a:pt x="4738" y="9299"/>
                    <a:pt x="4302" y="6991"/>
                    <a:pt x="3831" y="4690"/>
                  </a:cubicBezTo>
                  <a:cubicBezTo>
                    <a:pt x="3501" y="3076"/>
                    <a:pt x="3085" y="1491"/>
                    <a:pt x="242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010608" y="2619469"/>
              <a:ext cx="241997" cy="556605"/>
            </a:xfrm>
            <a:custGeom>
              <a:avLst/>
              <a:gdLst/>
              <a:ahLst/>
              <a:cxnLst/>
              <a:rect l="l" t="t" r="r" b="b"/>
              <a:pathLst>
                <a:path w="8612" h="19808" extrusionOk="0">
                  <a:moveTo>
                    <a:pt x="4005" y="0"/>
                  </a:moveTo>
                  <a:cubicBezTo>
                    <a:pt x="2623" y="627"/>
                    <a:pt x="1306" y="1228"/>
                    <a:pt x="1" y="1819"/>
                  </a:cubicBezTo>
                  <a:cubicBezTo>
                    <a:pt x="183" y="2122"/>
                    <a:pt x="412" y="2390"/>
                    <a:pt x="513" y="2696"/>
                  </a:cubicBezTo>
                  <a:cubicBezTo>
                    <a:pt x="878" y="3775"/>
                    <a:pt x="1276" y="4848"/>
                    <a:pt x="1526" y="5955"/>
                  </a:cubicBezTo>
                  <a:cubicBezTo>
                    <a:pt x="1959" y="7847"/>
                    <a:pt x="2217" y="9776"/>
                    <a:pt x="2670" y="11658"/>
                  </a:cubicBezTo>
                  <a:cubicBezTo>
                    <a:pt x="3268" y="14125"/>
                    <a:pt x="3996" y="16557"/>
                    <a:pt x="4624" y="19012"/>
                  </a:cubicBezTo>
                  <a:cubicBezTo>
                    <a:pt x="4747" y="19499"/>
                    <a:pt x="4903" y="19768"/>
                    <a:pt x="5351" y="19768"/>
                  </a:cubicBezTo>
                  <a:cubicBezTo>
                    <a:pt x="5413" y="19768"/>
                    <a:pt x="5479" y="19763"/>
                    <a:pt x="5552" y="19753"/>
                  </a:cubicBezTo>
                  <a:cubicBezTo>
                    <a:pt x="5623" y="19743"/>
                    <a:pt x="5695" y="19739"/>
                    <a:pt x="5768" y="19739"/>
                  </a:cubicBezTo>
                  <a:cubicBezTo>
                    <a:pt x="6046" y="19739"/>
                    <a:pt x="6333" y="19796"/>
                    <a:pt x="6616" y="19803"/>
                  </a:cubicBezTo>
                  <a:cubicBezTo>
                    <a:pt x="6833" y="19806"/>
                    <a:pt x="7051" y="19807"/>
                    <a:pt x="7271" y="19807"/>
                  </a:cubicBezTo>
                  <a:cubicBezTo>
                    <a:pt x="7710" y="19807"/>
                    <a:pt x="8154" y="19803"/>
                    <a:pt x="8612" y="19803"/>
                  </a:cubicBezTo>
                  <a:cubicBezTo>
                    <a:pt x="8536" y="19394"/>
                    <a:pt x="8458" y="18978"/>
                    <a:pt x="8383" y="18560"/>
                  </a:cubicBezTo>
                  <a:cubicBezTo>
                    <a:pt x="7908" y="16038"/>
                    <a:pt x="7564" y="13478"/>
                    <a:pt x="6925" y="10999"/>
                  </a:cubicBezTo>
                  <a:cubicBezTo>
                    <a:pt x="6086" y="7736"/>
                    <a:pt x="4988" y="4546"/>
                    <a:pt x="4356" y="1228"/>
                  </a:cubicBezTo>
                  <a:cubicBezTo>
                    <a:pt x="4285" y="831"/>
                    <a:pt x="4137" y="452"/>
                    <a:pt x="400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97124" y="1924250"/>
              <a:ext cx="1819110" cy="2485557"/>
            </a:xfrm>
            <a:custGeom>
              <a:avLst/>
              <a:gdLst/>
              <a:ahLst/>
              <a:cxnLst/>
              <a:rect l="l" t="t" r="r" b="b"/>
              <a:pathLst>
                <a:path w="64737" h="88454" extrusionOk="0">
                  <a:moveTo>
                    <a:pt x="7332" y="9914"/>
                  </a:moveTo>
                  <a:cubicBezTo>
                    <a:pt x="8073" y="9914"/>
                    <a:pt x="8790" y="10033"/>
                    <a:pt x="9437" y="10279"/>
                  </a:cubicBezTo>
                  <a:cubicBezTo>
                    <a:pt x="6984" y="12417"/>
                    <a:pt x="4059" y="13264"/>
                    <a:pt x="827" y="13470"/>
                  </a:cubicBezTo>
                  <a:cubicBezTo>
                    <a:pt x="2154" y="11212"/>
                    <a:pt x="4877" y="9914"/>
                    <a:pt x="7332" y="9914"/>
                  </a:cubicBezTo>
                  <a:close/>
                  <a:moveTo>
                    <a:pt x="24310" y="1290"/>
                  </a:moveTo>
                  <a:cubicBezTo>
                    <a:pt x="25559" y="1290"/>
                    <a:pt x="26803" y="1506"/>
                    <a:pt x="28036" y="1720"/>
                  </a:cubicBezTo>
                  <a:cubicBezTo>
                    <a:pt x="31040" y="2249"/>
                    <a:pt x="34616" y="4763"/>
                    <a:pt x="35290" y="8712"/>
                  </a:cubicBezTo>
                  <a:cubicBezTo>
                    <a:pt x="35633" y="10709"/>
                    <a:pt x="35493" y="12609"/>
                    <a:pt x="34917" y="14504"/>
                  </a:cubicBezTo>
                  <a:cubicBezTo>
                    <a:pt x="34604" y="15535"/>
                    <a:pt x="33879" y="16319"/>
                    <a:pt x="33089" y="17127"/>
                  </a:cubicBezTo>
                  <a:cubicBezTo>
                    <a:pt x="33323" y="16374"/>
                    <a:pt x="33555" y="15722"/>
                    <a:pt x="33716" y="15049"/>
                  </a:cubicBezTo>
                  <a:cubicBezTo>
                    <a:pt x="33796" y="14712"/>
                    <a:pt x="33796" y="14334"/>
                    <a:pt x="33741" y="13988"/>
                  </a:cubicBezTo>
                  <a:cubicBezTo>
                    <a:pt x="33626" y="13255"/>
                    <a:pt x="33208" y="12844"/>
                    <a:pt x="32638" y="12844"/>
                  </a:cubicBezTo>
                  <a:cubicBezTo>
                    <a:pt x="32417" y="12844"/>
                    <a:pt x="32173" y="12906"/>
                    <a:pt x="31915" y="13034"/>
                  </a:cubicBezTo>
                  <a:cubicBezTo>
                    <a:pt x="31471" y="13256"/>
                    <a:pt x="31094" y="13613"/>
                    <a:pt x="30580" y="13988"/>
                  </a:cubicBezTo>
                  <a:cubicBezTo>
                    <a:pt x="30301" y="13405"/>
                    <a:pt x="29932" y="12813"/>
                    <a:pt x="29741" y="12170"/>
                  </a:cubicBezTo>
                  <a:cubicBezTo>
                    <a:pt x="29491" y="11343"/>
                    <a:pt x="29368" y="10479"/>
                    <a:pt x="29220" y="9622"/>
                  </a:cubicBezTo>
                  <a:cubicBezTo>
                    <a:pt x="29120" y="9049"/>
                    <a:pt x="28976" y="8779"/>
                    <a:pt x="28675" y="8779"/>
                  </a:cubicBezTo>
                  <a:cubicBezTo>
                    <a:pt x="28504" y="8779"/>
                    <a:pt x="28284" y="8866"/>
                    <a:pt x="27992" y="9034"/>
                  </a:cubicBezTo>
                  <a:cubicBezTo>
                    <a:pt x="26962" y="9631"/>
                    <a:pt x="25882" y="9892"/>
                    <a:pt x="24768" y="9892"/>
                  </a:cubicBezTo>
                  <a:cubicBezTo>
                    <a:pt x="24292" y="9892"/>
                    <a:pt x="23809" y="9844"/>
                    <a:pt x="23322" y="9755"/>
                  </a:cubicBezTo>
                  <a:cubicBezTo>
                    <a:pt x="22043" y="9524"/>
                    <a:pt x="21488" y="8889"/>
                    <a:pt x="21293" y="7611"/>
                  </a:cubicBezTo>
                  <a:cubicBezTo>
                    <a:pt x="21204" y="7037"/>
                    <a:pt x="21052" y="6765"/>
                    <a:pt x="20747" y="6765"/>
                  </a:cubicBezTo>
                  <a:cubicBezTo>
                    <a:pt x="20575" y="6765"/>
                    <a:pt x="20354" y="6852"/>
                    <a:pt x="20069" y="7019"/>
                  </a:cubicBezTo>
                  <a:cubicBezTo>
                    <a:pt x="19001" y="7649"/>
                    <a:pt x="17881" y="7929"/>
                    <a:pt x="16722" y="7929"/>
                  </a:cubicBezTo>
                  <a:cubicBezTo>
                    <a:pt x="16242" y="7929"/>
                    <a:pt x="15755" y="7881"/>
                    <a:pt x="15262" y="7790"/>
                  </a:cubicBezTo>
                  <a:cubicBezTo>
                    <a:pt x="13619" y="7484"/>
                    <a:pt x="12551" y="6032"/>
                    <a:pt x="12767" y="4472"/>
                  </a:cubicBezTo>
                  <a:cubicBezTo>
                    <a:pt x="12894" y="3549"/>
                    <a:pt x="13382" y="2918"/>
                    <a:pt x="14263" y="2586"/>
                  </a:cubicBezTo>
                  <a:cubicBezTo>
                    <a:pt x="15508" y="2115"/>
                    <a:pt x="16794" y="2073"/>
                    <a:pt x="18091" y="2073"/>
                  </a:cubicBezTo>
                  <a:cubicBezTo>
                    <a:pt x="18287" y="2073"/>
                    <a:pt x="18483" y="2074"/>
                    <a:pt x="18679" y="2075"/>
                  </a:cubicBezTo>
                  <a:cubicBezTo>
                    <a:pt x="18909" y="2075"/>
                    <a:pt x="19145" y="2079"/>
                    <a:pt x="19381" y="2079"/>
                  </a:cubicBezTo>
                  <a:cubicBezTo>
                    <a:pt x="20041" y="2079"/>
                    <a:pt x="20708" y="2049"/>
                    <a:pt x="21285" y="1824"/>
                  </a:cubicBezTo>
                  <a:cubicBezTo>
                    <a:pt x="22294" y="1430"/>
                    <a:pt x="23304" y="1290"/>
                    <a:pt x="24310" y="1290"/>
                  </a:cubicBezTo>
                  <a:close/>
                  <a:moveTo>
                    <a:pt x="38025" y="669"/>
                  </a:moveTo>
                  <a:cubicBezTo>
                    <a:pt x="38423" y="669"/>
                    <a:pt x="38836" y="710"/>
                    <a:pt x="39261" y="793"/>
                  </a:cubicBezTo>
                  <a:cubicBezTo>
                    <a:pt x="40184" y="971"/>
                    <a:pt x="41078" y="1274"/>
                    <a:pt x="41803" y="1892"/>
                  </a:cubicBezTo>
                  <a:cubicBezTo>
                    <a:pt x="43147" y="3033"/>
                    <a:pt x="44727" y="3488"/>
                    <a:pt x="46435" y="3629"/>
                  </a:cubicBezTo>
                  <a:cubicBezTo>
                    <a:pt x="46837" y="3659"/>
                    <a:pt x="47240" y="3744"/>
                    <a:pt x="47638" y="3808"/>
                  </a:cubicBezTo>
                  <a:cubicBezTo>
                    <a:pt x="48931" y="4025"/>
                    <a:pt x="50231" y="5427"/>
                    <a:pt x="49685" y="7139"/>
                  </a:cubicBezTo>
                  <a:cubicBezTo>
                    <a:pt x="49299" y="8362"/>
                    <a:pt x="48719" y="9461"/>
                    <a:pt x="48015" y="10509"/>
                  </a:cubicBezTo>
                  <a:cubicBezTo>
                    <a:pt x="47130" y="11834"/>
                    <a:pt x="46642" y="13266"/>
                    <a:pt x="46701" y="14876"/>
                  </a:cubicBezTo>
                  <a:cubicBezTo>
                    <a:pt x="46720" y="15366"/>
                    <a:pt x="46669" y="15864"/>
                    <a:pt x="46596" y="16350"/>
                  </a:cubicBezTo>
                  <a:cubicBezTo>
                    <a:pt x="46339" y="18109"/>
                    <a:pt x="45021" y="19247"/>
                    <a:pt x="43475" y="19247"/>
                  </a:cubicBezTo>
                  <a:cubicBezTo>
                    <a:pt x="42986" y="19247"/>
                    <a:pt x="42473" y="19133"/>
                    <a:pt x="41964" y="18888"/>
                  </a:cubicBezTo>
                  <a:cubicBezTo>
                    <a:pt x="40024" y="17956"/>
                    <a:pt x="38362" y="16682"/>
                    <a:pt x="37557" y="14526"/>
                  </a:cubicBezTo>
                  <a:cubicBezTo>
                    <a:pt x="37218" y="13623"/>
                    <a:pt x="36689" y="12797"/>
                    <a:pt x="36295" y="11915"/>
                  </a:cubicBezTo>
                  <a:cubicBezTo>
                    <a:pt x="36171" y="11638"/>
                    <a:pt x="36209" y="11293"/>
                    <a:pt x="36171" y="10978"/>
                  </a:cubicBezTo>
                  <a:cubicBezTo>
                    <a:pt x="36027" y="8767"/>
                    <a:pt x="35727" y="6599"/>
                    <a:pt x="34277" y="4793"/>
                  </a:cubicBezTo>
                  <a:cubicBezTo>
                    <a:pt x="34171" y="4660"/>
                    <a:pt x="34061" y="4533"/>
                    <a:pt x="33947" y="4409"/>
                  </a:cubicBezTo>
                  <a:cubicBezTo>
                    <a:pt x="33340" y="3766"/>
                    <a:pt x="33315" y="3336"/>
                    <a:pt x="33921" y="2637"/>
                  </a:cubicBezTo>
                  <a:cubicBezTo>
                    <a:pt x="35059" y="1322"/>
                    <a:pt x="36436" y="669"/>
                    <a:pt x="38025" y="669"/>
                  </a:cubicBezTo>
                  <a:close/>
                  <a:moveTo>
                    <a:pt x="11305" y="10131"/>
                  </a:moveTo>
                  <a:cubicBezTo>
                    <a:pt x="11961" y="12349"/>
                    <a:pt x="12054" y="14543"/>
                    <a:pt x="12652" y="16587"/>
                  </a:cubicBezTo>
                  <a:lnTo>
                    <a:pt x="12652" y="16587"/>
                  </a:lnTo>
                  <a:cubicBezTo>
                    <a:pt x="10885" y="17418"/>
                    <a:pt x="9221" y="18253"/>
                    <a:pt x="7511" y="18995"/>
                  </a:cubicBezTo>
                  <a:cubicBezTo>
                    <a:pt x="6003" y="19647"/>
                    <a:pt x="4418" y="20073"/>
                    <a:pt x="2774" y="20201"/>
                  </a:cubicBezTo>
                  <a:cubicBezTo>
                    <a:pt x="2181" y="18178"/>
                    <a:pt x="1592" y="16180"/>
                    <a:pt x="1007" y="14182"/>
                  </a:cubicBezTo>
                  <a:cubicBezTo>
                    <a:pt x="1859" y="14067"/>
                    <a:pt x="2698" y="13977"/>
                    <a:pt x="3524" y="13837"/>
                  </a:cubicBezTo>
                  <a:cubicBezTo>
                    <a:pt x="5630" y="13478"/>
                    <a:pt x="7550" y="12695"/>
                    <a:pt x="9262" y="11383"/>
                  </a:cubicBezTo>
                  <a:cubicBezTo>
                    <a:pt x="9855" y="10931"/>
                    <a:pt x="10537" y="10595"/>
                    <a:pt x="11305" y="10131"/>
                  </a:cubicBezTo>
                  <a:close/>
                  <a:moveTo>
                    <a:pt x="12801" y="17372"/>
                  </a:moveTo>
                  <a:cubicBezTo>
                    <a:pt x="13000" y="18215"/>
                    <a:pt x="13186" y="19003"/>
                    <a:pt x="13377" y="19808"/>
                  </a:cubicBezTo>
                  <a:lnTo>
                    <a:pt x="13378" y="19808"/>
                  </a:lnTo>
                  <a:cubicBezTo>
                    <a:pt x="12551" y="20139"/>
                    <a:pt x="11768" y="20451"/>
                    <a:pt x="10987" y="20767"/>
                  </a:cubicBezTo>
                  <a:cubicBezTo>
                    <a:pt x="9433" y="21393"/>
                    <a:pt x="7894" y="22066"/>
                    <a:pt x="6318" y="22632"/>
                  </a:cubicBezTo>
                  <a:cubicBezTo>
                    <a:pt x="5440" y="22952"/>
                    <a:pt x="4499" y="23096"/>
                    <a:pt x="3530" y="23335"/>
                  </a:cubicBezTo>
                  <a:cubicBezTo>
                    <a:pt x="3292" y="22437"/>
                    <a:pt x="3089" y="21653"/>
                    <a:pt x="2868" y="20814"/>
                  </a:cubicBezTo>
                  <a:cubicBezTo>
                    <a:pt x="3178" y="20783"/>
                    <a:pt x="3441" y="20753"/>
                    <a:pt x="3703" y="20728"/>
                  </a:cubicBezTo>
                  <a:cubicBezTo>
                    <a:pt x="5881" y="20511"/>
                    <a:pt x="7851" y="19676"/>
                    <a:pt x="9784" y="18693"/>
                  </a:cubicBezTo>
                  <a:cubicBezTo>
                    <a:pt x="10746" y="18202"/>
                    <a:pt x="11762" y="17824"/>
                    <a:pt x="12801" y="17372"/>
                  </a:cubicBezTo>
                  <a:close/>
                  <a:moveTo>
                    <a:pt x="13563" y="20554"/>
                  </a:moveTo>
                  <a:cubicBezTo>
                    <a:pt x="13791" y="21435"/>
                    <a:pt x="14008" y="22261"/>
                    <a:pt x="14224" y="23083"/>
                  </a:cubicBezTo>
                  <a:lnTo>
                    <a:pt x="14224" y="23083"/>
                  </a:lnTo>
                  <a:cubicBezTo>
                    <a:pt x="12195" y="23556"/>
                    <a:pt x="10386" y="24481"/>
                    <a:pt x="8563" y="25358"/>
                  </a:cubicBezTo>
                  <a:cubicBezTo>
                    <a:pt x="7279" y="25977"/>
                    <a:pt x="5944" y="26330"/>
                    <a:pt x="4495" y="26432"/>
                  </a:cubicBezTo>
                  <a:cubicBezTo>
                    <a:pt x="4228" y="25584"/>
                    <a:pt x="3970" y="24762"/>
                    <a:pt x="3690" y="23872"/>
                  </a:cubicBezTo>
                  <a:cubicBezTo>
                    <a:pt x="4106" y="23833"/>
                    <a:pt x="4483" y="23851"/>
                    <a:pt x="4825" y="23752"/>
                  </a:cubicBezTo>
                  <a:cubicBezTo>
                    <a:pt x="5877" y="23446"/>
                    <a:pt x="6928" y="23126"/>
                    <a:pt x="7956" y="22756"/>
                  </a:cubicBezTo>
                  <a:cubicBezTo>
                    <a:pt x="8881" y="22420"/>
                    <a:pt x="9762" y="21990"/>
                    <a:pt x="10678" y="21632"/>
                  </a:cubicBezTo>
                  <a:cubicBezTo>
                    <a:pt x="11601" y="21266"/>
                    <a:pt x="12542" y="20933"/>
                    <a:pt x="13563" y="20554"/>
                  </a:cubicBezTo>
                  <a:close/>
                  <a:moveTo>
                    <a:pt x="20462" y="7834"/>
                  </a:moveTo>
                  <a:cubicBezTo>
                    <a:pt x="20492" y="7915"/>
                    <a:pt x="20530" y="7992"/>
                    <a:pt x="20544" y="8073"/>
                  </a:cubicBezTo>
                  <a:cubicBezTo>
                    <a:pt x="20789" y="9534"/>
                    <a:pt x="21759" y="10279"/>
                    <a:pt x="23107" y="10556"/>
                  </a:cubicBezTo>
                  <a:cubicBezTo>
                    <a:pt x="23662" y="10670"/>
                    <a:pt x="24212" y="10729"/>
                    <a:pt x="24758" y="10729"/>
                  </a:cubicBezTo>
                  <a:cubicBezTo>
                    <a:pt x="25994" y="10729"/>
                    <a:pt x="27205" y="10425"/>
                    <a:pt x="28396" y="9763"/>
                  </a:cubicBezTo>
                  <a:cubicBezTo>
                    <a:pt x="28785" y="11655"/>
                    <a:pt x="28955" y="13614"/>
                    <a:pt x="30679" y="14957"/>
                  </a:cubicBezTo>
                  <a:cubicBezTo>
                    <a:pt x="30857" y="14794"/>
                    <a:pt x="31086" y="14577"/>
                    <a:pt x="31327" y="14381"/>
                  </a:cubicBezTo>
                  <a:cubicBezTo>
                    <a:pt x="31625" y="14133"/>
                    <a:pt x="31908" y="13852"/>
                    <a:pt x="32248" y="13682"/>
                  </a:cubicBezTo>
                  <a:cubicBezTo>
                    <a:pt x="32381" y="13614"/>
                    <a:pt x="32502" y="13581"/>
                    <a:pt x="32605" y="13581"/>
                  </a:cubicBezTo>
                  <a:cubicBezTo>
                    <a:pt x="32852" y="13581"/>
                    <a:pt x="33003" y="13769"/>
                    <a:pt x="33019" y="14121"/>
                  </a:cubicBezTo>
                  <a:cubicBezTo>
                    <a:pt x="33040" y="14589"/>
                    <a:pt x="33014" y="15087"/>
                    <a:pt x="32874" y="15526"/>
                  </a:cubicBezTo>
                  <a:lnTo>
                    <a:pt x="32875" y="15526"/>
                  </a:lnTo>
                  <a:cubicBezTo>
                    <a:pt x="32553" y="16514"/>
                    <a:pt x="32107" y="17439"/>
                    <a:pt x="31356" y="18211"/>
                  </a:cubicBezTo>
                  <a:cubicBezTo>
                    <a:pt x="30839" y="18749"/>
                    <a:pt x="30412" y="19378"/>
                    <a:pt x="29991" y="20000"/>
                  </a:cubicBezTo>
                  <a:cubicBezTo>
                    <a:pt x="29873" y="20175"/>
                    <a:pt x="29873" y="20486"/>
                    <a:pt x="29925" y="20707"/>
                  </a:cubicBezTo>
                  <a:cubicBezTo>
                    <a:pt x="30141" y="21636"/>
                    <a:pt x="30407" y="22552"/>
                    <a:pt x="30623" y="23480"/>
                  </a:cubicBezTo>
                  <a:cubicBezTo>
                    <a:pt x="30662" y="23638"/>
                    <a:pt x="30623" y="23916"/>
                    <a:pt x="30514" y="24000"/>
                  </a:cubicBezTo>
                  <a:cubicBezTo>
                    <a:pt x="29060" y="25159"/>
                    <a:pt x="27814" y="26594"/>
                    <a:pt x="26086" y="27391"/>
                  </a:cubicBezTo>
                  <a:cubicBezTo>
                    <a:pt x="25922" y="27466"/>
                    <a:pt x="25781" y="27505"/>
                    <a:pt x="25651" y="27505"/>
                  </a:cubicBezTo>
                  <a:cubicBezTo>
                    <a:pt x="25455" y="27505"/>
                    <a:pt x="25285" y="27416"/>
                    <a:pt x="25099" y="27229"/>
                  </a:cubicBezTo>
                  <a:cubicBezTo>
                    <a:pt x="24319" y="26442"/>
                    <a:pt x="23904" y="25461"/>
                    <a:pt x="23823" y="24400"/>
                  </a:cubicBezTo>
                  <a:cubicBezTo>
                    <a:pt x="23746" y="23442"/>
                    <a:pt x="23899" y="22474"/>
                    <a:pt x="23933" y="21508"/>
                  </a:cubicBezTo>
                  <a:cubicBezTo>
                    <a:pt x="23963" y="20554"/>
                    <a:pt x="23692" y="20082"/>
                    <a:pt x="23008" y="20082"/>
                  </a:cubicBezTo>
                  <a:cubicBezTo>
                    <a:pt x="22821" y="20082"/>
                    <a:pt x="22603" y="20117"/>
                    <a:pt x="22352" y="20188"/>
                  </a:cubicBezTo>
                  <a:cubicBezTo>
                    <a:pt x="21970" y="20296"/>
                    <a:pt x="21607" y="20346"/>
                    <a:pt x="21260" y="20346"/>
                  </a:cubicBezTo>
                  <a:cubicBezTo>
                    <a:pt x="20116" y="20346"/>
                    <a:pt x="19148" y="19801"/>
                    <a:pt x="18281" y="18991"/>
                  </a:cubicBezTo>
                  <a:cubicBezTo>
                    <a:pt x="17183" y="17964"/>
                    <a:pt x="16623" y="16609"/>
                    <a:pt x="16403" y="15114"/>
                  </a:cubicBezTo>
                  <a:cubicBezTo>
                    <a:pt x="16119" y="13146"/>
                    <a:pt x="16103" y="11183"/>
                    <a:pt x="16407" y="9214"/>
                  </a:cubicBezTo>
                  <a:cubicBezTo>
                    <a:pt x="16446" y="8951"/>
                    <a:pt x="16480" y="8746"/>
                    <a:pt x="16844" y="8725"/>
                  </a:cubicBezTo>
                  <a:cubicBezTo>
                    <a:pt x="17467" y="8691"/>
                    <a:pt x="18098" y="8644"/>
                    <a:pt x="18704" y="8494"/>
                  </a:cubicBezTo>
                  <a:cubicBezTo>
                    <a:pt x="19289" y="8350"/>
                    <a:pt x="19839" y="8073"/>
                    <a:pt x="20462" y="7834"/>
                  </a:cubicBezTo>
                  <a:close/>
                  <a:moveTo>
                    <a:pt x="20568" y="25005"/>
                  </a:moveTo>
                  <a:cubicBezTo>
                    <a:pt x="19853" y="29090"/>
                    <a:pt x="19144" y="33139"/>
                    <a:pt x="18441" y="37151"/>
                  </a:cubicBezTo>
                  <a:lnTo>
                    <a:pt x="18441" y="37151"/>
                  </a:lnTo>
                  <a:cubicBezTo>
                    <a:pt x="17555" y="33962"/>
                    <a:pt x="16255" y="30809"/>
                    <a:pt x="15881" y="27437"/>
                  </a:cubicBezTo>
                  <a:cubicBezTo>
                    <a:pt x="17386" y="26526"/>
                    <a:pt x="18669" y="25226"/>
                    <a:pt x="20568" y="25005"/>
                  </a:cubicBezTo>
                  <a:close/>
                  <a:moveTo>
                    <a:pt x="11601" y="24742"/>
                  </a:moveTo>
                  <a:cubicBezTo>
                    <a:pt x="11733" y="25192"/>
                    <a:pt x="11881" y="25572"/>
                    <a:pt x="11953" y="25968"/>
                  </a:cubicBezTo>
                  <a:cubicBezTo>
                    <a:pt x="12584" y="29287"/>
                    <a:pt x="13682" y="32476"/>
                    <a:pt x="14521" y="35739"/>
                  </a:cubicBezTo>
                  <a:cubicBezTo>
                    <a:pt x="15160" y="38219"/>
                    <a:pt x="15504" y="40779"/>
                    <a:pt x="15979" y="43301"/>
                  </a:cubicBezTo>
                  <a:cubicBezTo>
                    <a:pt x="16055" y="43718"/>
                    <a:pt x="16131" y="44135"/>
                    <a:pt x="16208" y="44545"/>
                  </a:cubicBezTo>
                  <a:cubicBezTo>
                    <a:pt x="15750" y="44545"/>
                    <a:pt x="15305" y="44548"/>
                    <a:pt x="14867" y="44548"/>
                  </a:cubicBezTo>
                  <a:cubicBezTo>
                    <a:pt x="14647" y="44548"/>
                    <a:pt x="14429" y="44547"/>
                    <a:pt x="14212" y="44545"/>
                  </a:cubicBezTo>
                  <a:lnTo>
                    <a:pt x="14213" y="44543"/>
                  </a:lnTo>
                  <a:cubicBezTo>
                    <a:pt x="13931" y="44536"/>
                    <a:pt x="13643" y="44479"/>
                    <a:pt x="13365" y="44479"/>
                  </a:cubicBezTo>
                  <a:cubicBezTo>
                    <a:pt x="13292" y="44479"/>
                    <a:pt x="13219" y="44483"/>
                    <a:pt x="13148" y="44493"/>
                  </a:cubicBezTo>
                  <a:cubicBezTo>
                    <a:pt x="13075" y="44503"/>
                    <a:pt x="13008" y="44508"/>
                    <a:pt x="12946" y="44508"/>
                  </a:cubicBezTo>
                  <a:cubicBezTo>
                    <a:pt x="12499" y="44508"/>
                    <a:pt x="12343" y="44238"/>
                    <a:pt x="12220" y="43752"/>
                  </a:cubicBezTo>
                  <a:cubicBezTo>
                    <a:pt x="11592" y="41298"/>
                    <a:pt x="10864" y="38866"/>
                    <a:pt x="10266" y="36400"/>
                  </a:cubicBezTo>
                  <a:cubicBezTo>
                    <a:pt x="9813" y="34517"/>
                    <a:pt x="9555" y="32588"/>
                    <a:pt x="9122" y="30696"/>
                  </a:cubicBezTo>
                  <a:cubicBezTo>
                    <a:pt x="8872" y="29588"/>
                    <a:pt x="8474" y="28516"/>
                    <a:pt x="8110" y="27437"/>
                  </a:cubicBezTo>
                  <a:cubicBezTo>
                    <a:pt x="8008" y="27130"/>
                    <a:pt x="7779" y="26863"/>
                    <a:pt x="7597" y="26560"/>
                  </a:cubicBezTo>
                  <a:cubicBezTo>
                    <a:pt x="8902" y="25968"/>
                    <a:pt x="10220" y="25368"/>
                    <a:pt x="11601" y="24742"/>
                  </a:cubicBezTo>
                  <a:close/>
                  <a:moveTo>
                    <a:pt x="14386" y="23681"/>
                  </a:moveTo>
                  <a:cubicBezTo>
                    <a:pt x="14632" y="25005"/>
                    <a:pt x="14891" y="26270"/>
                    <a:pt x="15107" y="27539"/>
                  </a:cubicBezTo>
                  <a:cubicBezTo>
                    <a:pt x="15530" y="30083"/>
                    <a:pt x="16246" y="32545"/>
                    <a:pt x="16988" y="35007"/>
                  </a:cubicBezTo>
                  <a:cubicBezTo>
                    <a:pt x="17819" y="37759"/>
                    <a:pt x="18488" y="40558"/>
                    <a:pt x="19234" y="43335"/>
                  </a:cubicBezTo>
                  <a:cubicBezTo>
                    <a:pt x="19306" y="43595"/>
                    <a:pt x="19268" y="43756"/>
                    <a:pt x="19005" y="43850"/>
                  </a:cubicBezTo>
                  <a:lnTo>
                    <a:pt x="17018" y="44575"/>
                  </a:lnTo>
                  <a:cubicBezTo>
                    <a:pt x="16904" y="44017"/>
                    <a:pt x="16807" y="43557"/>
                    <a:pt x="16722" y="43097"/>
                  </a:cubicBezTo>
                  <a:cubicBezTo>
                    <a:pt x="16234" y="40575"/>
                    <a:pt x="15832" y="38032"/>
                    <a:pt x="15247" y="35536"/>
                  </a:cubicBezTo>
                  <a:cubicBezTo>
                    <a:pt x="14810" y="33665"/>
                    <a:pt x="14137" y="31855"/>
                    <a:pt x="13598" y="30011"/>
                  </a:cubicBezTo>
                  <a:cubicBezTo>
                    <a:pt x="13348" y="29158"/>
                    <a:pt x="13187" y="28285"/>
                    <a:pt x="12959" y="27433"/>
                  </a:cubicBezTo>
                  <a:cubicBezTo>
                    <a:pt x="12708" y="26483"/>
                    <a:pt x="12428" y="25542"/>
                    <a:pt x="12136" y="24511"/>
                  </a:cubicBezTo>
                  <a:cubicBezTo>
                    <a:pt x="12801" y="24269"/>
                    <a:pt x="13543" y="23991"/>
                    <a:pt x="14386" y="23681"/>
                  </a:cubicBezTo>
                  <a:close/>
                  <a:moveTo>
                    <a:pt x="7450" y="39646"/>
                  </a:moveTo>
                  <a:cubicBezTo>
                    <a:pt x="7543" y="39646"/>
                    <a:pt x="7636" y="39653"/>
                    <a:pt x="7725" y="39661"/>
                  </a:cubicBezTo>
                  <a:cubicBezTo>
                    <a:pt x="8305" y="39713"/>
                    <a:pt x="8725" y="40003"/>
                    <a:pt x="8771" y="40454"/>
                  </a:cubicBezTo>
                  <a:cubicBezTo>
                    <a:pt x="8801" y="40761"/>
                    <a:pt x="8767" y="41106"/>
                    <a:pt x="8653" y="41391"/>
                  </a:cubicBezTo>
                  <a:cubicBezTo>
                    <a:pt x="8526" y="41719"/>
                    <a:pt x="8568" y="41954"/>
                    <a:pt x="8737" y="42243"/>
                  </a:cubicBezTo>
                  <a:cubicBezTo>
                    <a:pt x="9131" y="42933"/>
                    <a:pt x="9530" y="43628"/>
                    <a:pt x="9856" y="44351"/>
                  </a:cubicBezTo>
                  <a:cubicBezTo>
                    <a:pt x="10140" y="44995"/>
                    <a:pt x="9881" y="45570"/>
                    <a:pt x="9196" y="45958"/>
                  </a:cubicBezTo>
                  <a:cubicBezTo>
                    <a:pt x="9136" y="45800"/>
                    <a:pt x="9089" y="45676"/>
                    <a:pt x="9047" y="45557"/>
                  </a:cubicBezTo>
                  <a:cubicBezTo>
                    <a:pt x="9014" y="45551"/>
                    <a:pt x="8981" y="45536"/>
                    <a:pt x="8960" y="45536"/>
                  </a:cubicBezTo>
                  <a:cubicBezTo>
                    <a:pt x="8954" y="45536"/>
                    <a:pt x="8949" y="45538"/>
                    <a:pt x="8946" y="45540"/>
                  </a:cubicBezTo>
                  <a:cubicBezTo>
                    <a:pt x="8799" y="45655"/>
                    <a:pt x="8664" y="45704"/>
                    <a:pt x="8536" y="45704"/>
                  </a:cubicBezTo>
                  <a:cubicBezTo>
                    <a:pt x="8335" y="45704"/>
                    <a:pt x="8151" y="45582"/>
                    <a:pt x="7966" y="45400"/>
                  </a:cubicBezTo>
                  <a:cubicBezTo>
                    <a:pt x="7318" y="44761"/>
                    <a:pt x="6657" y="44053"/>
                    <a:pt x="6568" y="43150"/>
                  </a:cubicBezTo>
                  <a:cubicBezTo>
                    <a:pt x="6470" y="42145"/>
                    <a:pt x="6618" y="41102"/>
                    <a:pt x="6763" y="40093"/>
                  </a:cubicBezTo>
                  <a:cubicBezTo>
                    <a:pt x="6813" y="39727"/>
                    <a:pt x="7126" y="39646"/>
                    <a:pt x="7450" y="39646"/>
                  </a:cubicBezTo>
                  <a:close/>
                  <a:moveTo>
                    <a:pt x="7144" y="26727"/>
                  </a:moveTo>
                  <a:cubicBezTo>
                    <a:pt x="7808" y="28217"/>
                    <a:pt x="8224" y="29802"/>
                    <a:pt x="8554" y="31417"/>
                  </a:cubicBezTo>
                  <a:cubicBezTo>
                    <a:pt x="9025" y="33717"/>
                    <a:pt x="9461" y="36026"/>
                    <a:pt x="9995" y="38312"/>
                  </a:cubicBezTo>
                  <a:cubicBezTo>
                    <a:pt x="10457" y="40280"/>
                    <a:pt x="11046" y="42223"/>
                    <a:pt x="11563" y="44178"/>
                  </a:cubicBezTo>
                  <a:cubicBezTo>
                    <a:pt x="11652" y="44519"/>
                    <a:pt x="11606" y="44893"/>
                    <a:pt x="11703" y="45230"/>
                  </a:cubicBezTo>
                  <a:cubicBezTo>
                    <a:pt x="11835" y="45698"/>
                    <a:pt x="12042" y="46150"/>
                    <a:pt x="12237" y="46653"/>
                  </a:cubicBezTo>
                  <a:cubicBezTo>
                    <a:pt x="11318" y="46895"/>
                    <a:pt x="10238" y="47087"/>
                    <a:pt x="9618" y="48302"/>
                  </a:cubicBezTo>
                  <a:cubicBezTo>
                    <a:pt x="9495" y="47710"/>
                    <a:pt x="9394" y="47227"/>
                    <a:pt x="9292" y="46734"/>
                  </a:cubicBezTo>
                  <a:cubicBezTo>
                    <a:pt x="9517" y="46598"/>
                    <a:pt x="9750" y="46491"/>
                    <a:pt x="9941" y="46338"/>
                  </a:cubicBezTo>
                  <a:cubicBezTo>
                    <a:pt x="10611" y="45788"/>
                    <a:pt x="10873" y="44890"/>
                    <a:pt x="10543" y="44085"/>
                  </a:cubicBezTo>
                  <a:cubicBezTo>
                    <a:pt x="10267" y="43425"/>
                    <a:pt x="9924" y="42794"/>
                    <a:pt x="9576" y="42172"/>
                  </a:cubicBezTo>
                  <a:cubicBezTo>
                    <a:pt x="9428" y="41903"/>
                    <a:pt x="9377" y="41686"/>
                    <a:pt x="9470" y="41376"/>
                  </a:cubicBezTo>
                  <a:cubicBezTo>
                    <a:pt x="9830" y="40166"/>
                    <a:pt x="9207" y="39160"/>
                    <a:pt x="8004" y="38927"/>
                  </a:cubicBezTo>
                  <a:cubicBezTo>
                    <a:pt x="7800" y="38888"/>
                    <a:pt x="7499" y="38879"/>
                    <a:pt x="7419" y="38748"/>
                  </a:cubicBezTo>
                  <a:cubicBezTo>
                    <a:pt x="7258" y="38484"/>
                    <a:pt x="7207" y="38151"/>
                    <a:pt x="7139" y="37835"/>
                  </a:cubicBezTo>
                  <a:cubicBezTo>
                    <a:pt x="7097" y="37644"/>
                    <a:pt x="7131" y="37432"/>
                    <a:pt x="7088" y="37240"/>
                  </a:cubicBezTo>
                  <a:cubicBezTo>
                    <a:pt x="6305" y="33892"/>
                    <a:pt x="5520" y="30547"/>
                    <a:pt x="4736" y="27204"/>
                  </a:cubicBezTo>
                  <a:cubicBezTo>
                    <a:pt x="4724" y="27157"/>
                    <a:pt x="4736" y="27101"/>
                    <a:pt x="4736" y="27084"/>
                  </a:cubicBezTo>
                  <a:cubicBezTo>
                    <a:pt x="5529" y="26969"/>
                    <a:pt x="6312" y="26850"/>
                    <a:pt x="7144" y="26727"/>
                  </a:cubicBezTo>
                  <a:close/>
                  <a:moveTo>
                    <a:pt x="35642" y="40691"/>
                  </a:moveTo>
                  <a:cubicBezTo>
                    <a:pt x="35999" y="41743"/>
                    <a:pt x="36333" y="42740"/>
                    <a:pt x="36677" y="43759"/>
                  </a:cubicBezTo>
                  <a:lnTo>
                    <a:pt x="36675" y="43760"/>
                  </a:lnTo>
                  <a:cubicBezTo>
                    <a:pt x="34758" y="46094"/>
                    <a:pt x="28304" y="48724"/>
                    <a:pt x="24139" y="48724"/>
                  </a:cubicBezTo>
                  <a:cubicBezTo>
                    <a:pt x="23775" y="48724"/>
                    <a:pt x="23428" y="48704"/>
                    <a:pt x="23103" y="48662"/>
                  </a:cubicBezTo>
                  <a:cubicBezTo>
                    <a:pt x="28188" y="47448"/>
                    <a:pt x="32515" y="45019"/>
                    <a:pt x="35642" y="40691"/>
                  </a:cubicBezTo>
                  <a:close/>
                  <a:moveTo>
                    <a:pt x="23154" y="24317"/>
                  </a:moveTo>
                  <a:cubicBezTo>
                    <a:pt x="23243" y="24760"/>
                    <a:pt x="23315" y="25160"/>
                    <a:pt x="23404" y="25556"/>
                  </a:cubicBezTo>
                  <a:cubicBezTo>
                    <a:pt x="23624" y="26498"/>
                    <a:pt x="24137" y="27269"/>
                    <a:pt x="24819" y="27933"/>
                  </a:cubicBezTo>
                  <a:cubicBezTo>
                    <a:pt x="25077" y="28180"/>
                    <a:pt x="25362" y="28313"/>
                    <a:pt x="25658" y="28313"/>
                  </a:cubicBezTo>
                  <a:cubicBezTo>
                    <a:pt x="25857" y="28313"/>
                    <a:pt x="26061" y="28252"/>
                    <a:pt x="26264" y="28125"/>
                  </a:cubicBezTo>
                  <a:cubicBezTo>
                    <a:pt x="27154" y="27576"/>
                    <a:pt x="28036" y="27010"/>
                    <a:pt x="28879" y="26391"/>
                  </a:cubicBezTo>
                  <a:cubicBezTo>
                    <a:pt x="29592" y="25872"/>
                    <a:pt x="30235" y="25264"/>
                    <a:pt x="30922" y="24705"/>
                  </a:cubicBezTo>
                  <a:cubicBezTo>
                    <a:pt x="31015" y="24629"/>
                    <a:pt x="31180" y="24620"/>
                    <a:pt x="31315" y="24615"/>
                  </a:cubicBezTo>
                  <a:cubicBezTo>
                    <a:pt x="31409" y="24615"/>
                    <a:pt x="31506" y="24680"/>
                    <a:pt x="31608" y="24697"/>
                  </a:cubicBezTo>
                  <a:cubicBezTo>
                    <a:pt x="34753" y="25259"/>
                    <a:pt x="36316" y="27423"/>
                    <a:pt x="37155" y="30282"/>
                  </a:cubicBezTo>
                  <a:cubicBezTo>
                    <a:pt x="37923" y="32896"/>
                    <a:pt x="37579" y="35427"/>
                    <a:pt x="36465" y="37889"/>
                  </a:cubicBezTo>
                  <a:lnTo>
                    <a:pt x="36464" y="37890"/>
                  </a:lnTo>
                  <a:cubicBezTo>
                    <a:pt x="35447" y="40139"/>
                    <a:pt x="33901" y="41954"/>
                    <a:pt x="32061" y="43557"/>
                  </a:cubicBezTo>
                  <a:cubicBezTo>
                    <a:pt x="29269" y="45995"/>
                    <a:pt x="25939" y="47255"/>
                    <a:pt x="22404" y="48082"/>
                  </a:cubicBezTo>
                  <a:cubicBezTo>
                    <a:pt x="21403" y="48315"/>
                    <a:pt x="20409" y="48550"/>
                    <a:pt x="19374" y="48789"/>
                  </a:cubicBezTo>
                  <a:cubicBezTo>
                    <a:pt x="19230" y="47421"/>
                    <a:pt x="19099" y="46144"/>
                    <a:pt x="18967" y="44891"/>
                  </a:cubicBezTo>
                  <a:cubicBezTo>
                    <a:pt x="19582" y="44542"/>
                    <a:pt x="20261" y="44252"/>
                    <a:pt x="20832" y="43817"/>
                  </a:cubicBezTo>
                  <a:cubicBezTo>
                    <a:pt x="23722" y="41637"/>
                    <a:pt x="26159" y="39017"/>
                    <a:pt x="27981" y="35869"/>
                  </a:cubicBezTo>
                  <a:cubicBezTo>
                    <a:pt x="29032" y="34050"/>
                    <a:pt x="29460" y="32040"/>
                    <a:pt x="29366" y="29935"/>
                  </a:cubicBezTo>
                  <a:cubicBezTo>
                    <a:pt x="29359" y="29686"/>
                    <a:pt x="29116" y="29228"/>
                    <a:pt x="29005" y="29228"/>
                  </a:cubicBezTo>
                  <a:cubicBezTo>
                    <a:pt x="29004" y="29228"/>
                    <a:pt x="29003" y="29228"/>
                    <a:pt x="29002" y="29229"/>
                  </a:cubicBezTo>
                  <a:cubicBezTo>
                    <a:pt x="28574" y="29258"/>
                    <a:pt x="28688" y="29667"/>
                    <a:pt x="28693" y="29952"/>
                  </a:cubicBezTo>
                  <a:cubicBezTo>
                    <a:pt x="28739" y="32760"/>
                    <a:pt x="27811" y="35205"/>
                    <a:pt x="26128" y="37424"/>
                  </a:cubicBezTo>
                  <a:cubicBezTo>
                    <a:pt x="25048" y="38851"/>
                    <a:pt x="23861" y="40176"/>
                    <a:pt x="22629" y="41462"/>
                  </a:cubicBezTo>
                  <a:cubicBezTo>
                    <a:pt x="22501" y="41594"/>
                    <a:pt x="22365" y="41734"/>
                    <a:pt x="22213" y="41833"/>
                  </a:cubicBezTo>
                  <a:cubicBezTo>
                    <a:pt x="21502" y="42284"/>
                    <a:pt x="20782" y="42723"/>
                    <a:pt x="19980" y="43222"/>
                  </a:cubicBezTo>
                  <a:cubicBezTo>
                    <a:pt x="19684" y="41978"/>
                    <a:pt x="19277" y="40802"/>
                    <a:pt x="19154" y="39597"/>
                  </a:cubicBezTo>
                  <a:cubicBezTo>
                    <a:pt x="19052" y="38600"/>
                    <a:pt x="19238" y="37560"/>
                    <a:pt x="19391" y="36555"/>
                  </a:cubicBezTo>
                  <a:cubicBezTo>
                    <a:pt x="19845" y="33561"/>
                    <a:pt x="20348" y="30574"/>
                    <a:pt x="20814" y="27580"/>
                  </a:cubicBezTo>
                  <a:cubicBezTo>
                    <a:pt x="20955" y="26677"/>
                    <a:pt x="21044" y="25765"/>
                    <a:pt x="21162" y="24807"/>
                  </a:cubicBezTo>
                  <a:cubicBezTo>
                    <a:pt x="21794" y="24649"/>
                    <a:pt x="22463" y="24487"/>
                    <a:pt x="23154" y="24317"/>
                  </a:cubicBezTo>
                  <a:close/>
                  <a:moveTo>
                    <a:pt x="12830" y="45162"/>
                  </a:moveTo>
                  <a:cubicBezTo>
                    <a:pt x="12833" y="45162"/>
                    <a:pt x="12836" y="45162"/>
                    <a:pt x="12838" y="45162"/>
                  </a:cubicBezTo>
                  <a:cubicBezTo>
                    <a:pt x="13313" y="45226"/>
                    <a:pt x="13784" y="45341"/>
                    <a:pt x="14259" y="45391"/>
                  </a:cubicBezTo>
                  <a:cubicBezTo>
                    <a:pt x="14662" y="45431"/>
                    <a:pt x="15067" y="45458"/>
                    <a:pt x="15473" y="45458"/>
                  </a:cubicBezTo>
                  <a:cubicBezTo>
                    <a:pt x="15588" y="45458"/>
                    <a:pt x="15703" y="45456"/>
                    <a:pt x="15817" y="45452"/>
                  </a:cubicBezTo>
                  <a:cubicBezTo>
                    <a:pt x="16652" y="45413"/>
                    <a:pt x="17487" y="45319"/>
                    <a:pt x="18369" y="45246"/>
                  </a:cubicBezTo>
                  <a:cubicBezTo>
                    <a:pt x="18449" y="46499"/>
                    <a:pt x="18525" y="47666"/>
                    <a:pt x="18602" y="48846"/>
                  </a:cubicBezTo>
                  <a:cubicBezTo>
                    <a:pt x="18573" y="48864"/>
                    <a:pt x="18534" y="48902"/>
                    <a:pt x="18487" y="48915"/>
                  </a:cubicBezTo>
                  <a:lnTo>
                    <a:pt x="18488" y="48914"/>
                  </a:lnTo>
                  <a:lnTo>
                    <a:pt x="18488" y="48914"/>
                  </a:lnTo>
                  <a:cubicBezTo>
                    <a:pt x="17369" y="49315"/>
                    <a:pt x="16175" y="49485"/>
                    <a:pt x="15064" y="49834"/>
                  </a:cubicBezTo>
                  <a:cubicBezTo>
                    <a:pt x="14675" y="49955"/>
                    <a:pt x="14303" y="49999"/>
                    <a:pt x="13942" y="49999"/>
                  </a:cubicBezTo>
                  <a:cubicBezTo>
                    <a:pt x="13204" y="49999"/>
                    <a:pt x="12506" y="49817"/>
                    <a:pt x="11783" y="49737"/>
                  </a:cubicBezTo>
                  <a:cubicBezTo>
                    <a:pt x="11381" y="49694"/>
                    <a:pt x="10969" y="49421"/>
                    <a:pt x="10630" y="49162"/>
                  </a:cubicBezTo>
                  <a:cubicBezTo>
                    <a:pt x="10178" y="48808"/>
                    <a:pt x="10186" y="48306"/>
                    <a:pt x="10712" y="48050"/>
                  </a:cubicBezTo>
                  <a:cubicBezTo>
                    <a:pt x="11432" y="47700"/>
                    <a:pt x="12229" y="47521"/>
                    <a:pt x="12991" y="47261"/>
                  </a:cubicBezTo>
                  <a:cubicBezTo>
                    <a:pt x="13288" y="47164"/>
                    <a:pt x="13766" y="47100"/>
                    <a:pt x="13830" y="46908"/>
                  </a:cubicBezTo>
                  <a:cubicBezTo>
                    <a:pt x="13978" y="46449"/>
                    <a:pt x="13436" y="46427"/>
                    <a:pt x="13173" y="46227"/>
                  </a:cubicBezTo>
                  <a:cubicBezTo>
                    <a:pt x="12877" y="46005"/>
                    <a:pt x="12343" y="45929"/>
                    <a:pt x="12606" y="45350"/>
                  </a:cubicBezTo>
                  <a:cubicBezTo>
                    <a:pt x="12643" y="45267"/>
                    <a:pt x="12758" y="45162"/>
                    <a:pt x="12830" y="45162"/>
                  </a:cubicBezTo>
                  <a:close/>
                  <a:moveTo>
                    <a:pt x="21044" y="49115"/>
                  </a:moveTo>
                  <a:cubicBezTo>
                    <a:pt x="21645" y="51279"/>
                    <a:pt x="22234" y="53413"/>
                    <a:pt x="22827" y="55547"/>
                  </a:cubicBezTo>
                  <a:cubicBezTo>
                    <a:pt x="22215" y="54678"/>
                    <a:pt x="21576" y="53928"/>
                    <a:pt x="20544" y="53928"/>
                  </a:cubicBezTo>
                  <a:cubicBezTo>
                    <a:pt x="20290" y="53928"/>
                    <a:pt x="20012" y="53973"/>
                    <a:pt x="19704" y="54074"/>
                  </a:cubicBezTo>
                  <a:cubicBezTo>
                    <a:pt x="19636" y="53780"/>
                    <a:pt x="19573" y="53490"/>
                    <a:pt x="19502" y="53201"/>
                  </a:cubicBezTo>
                  <a:cubicBezTo>
                    <a:pt x="19272" y="52242"/>
                    <a:pt x="19035" y="51283"/>
                    <a:pt x="18802" y="50325"/>
                  </a:cubicBezTo>
                  <a:cubicBezTo>
                    <a:pt x="18695" y="49873"/>
                    <a:pt x="18861" y="49541"/>
                    <a:pt x="19293" y="49443"/>
                  </a:cubicBezTo>
                  <a:cubicBezTo>
                    <a:pt x="19853" y="49316"/>
                    <a:pt x="20416" y="49230"/>
                    <a:pt x="21044" y="49115"/>
                  </a:cubicBezTo>
                  <a:close/>
                  <a:moveTo>
                    <a:pt x="37053" y="44445"/>
                  </a:moveTo>
                  <a:cubicBezTo>
                    <a:pt x="37498" y="45535"/>
                    <a:pt x="37909" y="46532"/>
                    <a:pt x="38367" y="47653"/>
                  </a:cubicBezTo>
                  <a:cubicBezTo>
                    <a:pt x="37180" y="48112"/>
                    <a:pt x="36079" y="48641"/>
                    <a:pt x="34922" y="48969"/>
                  </a:cubicBezTo>
                  <a:cubicBezTo>
                    <a:pt x="31824" y="49838"/>
                    <a:pt x="28735" y="50732"/>
                    <a:pt x="25726" y="51882"/>
                  </a:cubicBezTo>
                  <a:cubicBezTo>
                    <a:pt x="25036" y="52147"/>
                    <a:pt x="24286" y="52249"/>
                    <a:pt x="23578" y="52479"/>
                  </a:cubicBezTo>
                  <a:cubicBezTo>
                    <a:pt x="23383" y="52538"/>
                    <a:pt x="23247" y="52782"/>
                    <a:pt x="23086" y="52938"/>
                  </a:cubicBezTo>
                  <a:cubicBezTo>
                    <a:pt x="23271" y="53047"/>
                    <a:pt x="23477" y="53273"/>
                    <a:pt x="23646" y="53273"/>
                  </a:cubicBezTo>
                  <a:cubicBezTo>
                    <a:pt x="23656" y="53273"/>
                    <a:pt x="23666" y="53272"/>
                    <a:pt x="23676" y="53271"/>
                  </a:cubicBezTo>
                  <a:cubicBezTo>
                    <a:pt x="24524" y="53117"/>
                    <a:pt x="25388" y="52977"/>
                    <a:pt x="26189" y="52679"/>
                  </a:cubicBezTo>
                  <a:cubicBezTo>
                    <a:pt x="29061" y="51606"/>
                    <a:pt x="31999" y="50749"/>
                    <a:pt x="34944" y="49906"/>
                  </a:cubicBezTo>
                  <a:cubicBezTo>
                    <a:pt x="36218" y="49544"/>
                    <a:pt x="37443" y="48986"/>
                    <a:pt x="38782" y="48483"/>
                  </a:cubicBezTo>
                  <a:cubicBezTo>
                    <a:pt x="39151" y="48999"/>
                    <a:pt x="39608" y="49637"/>
                    <a:pt x="40088" y="50310"/>
                  </a:cubicBezTo>
                  <a:lnTo>
                    <a:pt x="40087" y="50310"/>
                  </a:lnTo>
                  <a:cubicBezTo>
                    <a:pt x="38710" y="51338"/>
                    <a:pt x="37332" y="52194"/>
                    <a:pt x="35761" y="52666"/>
                  </a:cubicBezTo>
                  <a:cubicBezTo>
                    <a:pt x="34384" y="53076"/>
                    <a:pt x="32977" y="53399"/>
                    <a:pt x="31599" y="53808"/>
                  </a:cubicBezTo>
                  <a:cubicBezTo>
                    <a:pt x="30155" y="54238"/>
                    <a:pt x="28739" y="54757"/>
                    <a:pt x="27286" y="55163"/>
                  </a:cubicBezTo>
                  <a:cubicBezTo>
                    <a:pt x="26430" y="55396"/>
                    <a:pt x="25532" y="55482"/>
                    <a:pt x="24654" y="55643"/>
                  </a:cubicBezTo>
                  <a:cubicBezTo>
                    <a:pt x="24370" y="55695"/>
                    <a:pt x="24091" y="55763"/>
                    <a:pt x="23722" y="55844"/>
                  </a:cubicBezTo>
                  <a:cubicBezTo>
                    <a:pt x="23459" y="54903"/>
                    <a:pt x="23192" y="53944"/>
                    <a:pt x="22926" y="52986"/>
                  </a:cubicBezTo>
                  <a:cubicBezTo>
                    <a:pt x="22582" y="51751"/>
                    <a:pt x="22239" y="50511"/>
                    <a:pt x="21900" y="49293"/>
                  </a:cubicBezTo>
                  <a:lnTo>
                    <a:pt x="21900" y="49293"/>
                  </a:lnTo>
                  <a:cubicBezTo>
                    <a:pt x="22497" y="49320"/>
                    <a:pt x="23096" y="49404"/>
                    <a:pt x="23687" y="49404"/>
                  </a:cubicBezTo>
                  <a:cubicBezTo>
                    <a:pt x="23835" y="49404"/>
                    <a:pt x="23982" y="49399"/>
                    <a:pt x="24129" y="49386"/>
                  </a:cubicBezTo>
                  <a:cubicBezTo>
                    <a:pt x="25760" y="49241"/>
                    <a:pt x="27392" y="49049"/>
                    <a:pt x="29007" y="48777"/>
                  </a:cubicBezTo>
                  <a:cubicBezTo>
                    <a:pt x="29693" y="48662"/>
                    <a:pt x="30349" y="48325"/>
                    <a:pt x="30998" y="48044"/>
                  </a:cubicBezTo>
                  <a:cubicBezTo>
                    <a:pt x="31964" y="47622"/>
                    <a:pt x="32896" y="47142"/>
                    <a:pt x="33862" y="46724"/>
                  </a:cubicBezTo>
                  <a:cubicBezTo>
                    <a:pt x="35058" y="46213"/>
                    <a:pt x="36181" y="45612"/>
                    <a:pt x="37053" y="44445"/>
                  </a:cubicBezTo>
                  <a:close/>
                  <a:moveTo>
                    <a:pt x="17920" y="49992"/>
                  </a:moveTo>
                  <a:cubicBezTo>
                    <a:pt x="18368" y="51939"/>
                    <a:pt x="19114" y="53800"/>
                    <a:pt x="18992" y="55946"/>
                  </a:cubicBezTo>
                  <a:lnTo>
                    <a:pt x="18992" y="55946"/>
                  </a:lnTo>
                  <a:cubicBezTo>
                    <a:pt x="18300" y="55291"/>
                    <a:pt x="17698" y="55001"/>
                    <a:pt x="17195" y="55001"/>
                  </a:cubicBezTo>
                  <a:cubicBezTo>
                    <a:pt x="16622" y="55001"/>
                    <a:pt x="16179" y="55376"/>
                    <a:pt x="15881" y="56016"/>
                  </a:cubicBezTo>
                  <a:cubicBezTo>
                    <a:pt x="15237" y="54254"/>
                    <a:pt x="14598" y="52502"/>
                    <a:pt x="13962" y="50759"/>
                  </a:cubicBezTo>
                  <a:cubicBezTo>
                    <a:pt x="15280" y="50504"/>
                    <a:pt x="16568" y="50257"/>
                    <a:pt x="17920" y="49992"/>
                  </a:cubicBezTo>
                  <a:close/>
                  <a:moveTo>
                    <a:pt x="9966" y="49515"/>
                  </a:moveTo>
                  <a:cubicBezTo>
                    <a:pt x="10682" y="50418"/>
                    <a:pt x="11720" y="50474"/>
                    <a:pt x="12716" y="50644"/>
                  </a:cubicBezTo>
                  <a:cubicBezTo>
                    <a:pt x="12886" y="50675"/>
                    <a:pt x="13127" y="50789"/>
                    <a:pt x="13173" y="50921"/>
                  </a:cubicBezTo>
                  <a:cubicBezTo>
                    <a:pt x="13932" y="53085"/>
                    <a:pt x="14661" y="55257"/>
                    <a:pt x="15398" y="57426"/>
                  </a:cubicBezTo>
                  <a:cubicBezTo>
                    <a:pt x="15406" y="57455"/>
                    <a:pt x="15403" y="57489"/>
                    <a:pt x="15306" y="57625"/>
                  </a:cubicBezTo>
                  <a:lnTo>
                    <a:pt x="15306" y="57625"/>
                  </a:lnTo>
                  <a:cubicBezTo>
                    <a:pt x="15195" y="57476"/>
                    <a:pt x="15098" y="57310"/>
                    <a:pt x="14962" y="57188"/>
                  </a:cubicBezTo>
                  <a:cubicBezTo>
                    <a:pt x="14762" y="57000"/>
                    <a:pt x="14555" y="56821"/>
                    <a:pt x="14326" y="56680"/>
                  </a:cubicBezTo>
                  <a:cubicBezTo>
                    <a:pt x="13893" y="56416"/>
                    <a:pt x="13528" y="56282"/>
                    <a:pt x="13208" y="56282"/>
                  </a:cubicBezTo>
                  <a:cubicBezTo>
                    <a:pt x="12685" y="56282"/>
                    <a:pt x="12284" y="56642"/>
                    <a:pt x="11910" y="57387"/>
                  </a:cubicBezTo>
                  <a:cubicBezTo>
                    <a:pt x="11864" y="57473"/>
                    <a:pt x="11817" y="57562"/>
                    <a:pt x="11720" y="57741"/>
                  </a:cubicBezTo>
                  <a:cubicBezTo>
                    <a:pt x="11080" y="54963"/>
                    <a:pt x="10457" y="52276"/>
                    <a:pt x="9839" y="49592"/>
                  </a:cubicBezTo>
                  <a:lnTo>
                    <a:pt x="9966" y="49515"/>
                  </a:lnTo>
                  <a:close/>
                  <a:moveTo>
                    <a:pt x="40483" y="51146"/>
                  </a:moveTo>
                  <a:cubicBezTo>
                    <a:pt x="40922" y="51811"/>
                    <a:pt x="41359" y="52476"/>
                    <a:pt x="41757" y="53080"/>
                  </a:cubicBezTo>
                  <a:cubicBezTo>
                    <a:pt x="36464" y="56653"/>
                    <a:pt x="30481" y="57984"/>
                    <a:pt x="24133" y="58579"/>
                  </a:cubicBezTo>
                  <a:cubicBezTo>
                    <a:pt x="24302" y="58039"/>
                    <a:pt x="24518" y="57680"/>
                    <a:pt x="24498" y="57336"/>
                  </a:cubicBezTo>
                  <a:cubicBezTo>
                    <a:pt x="24477" y="57020"/>
                    <a:pt x="24201" y="56722"/>
                    <a:pt x="24015" y="56364"/>
                  </a:cubicBezTo>
                  <a:lnTo>
                    <a:pt x="24015" y="56364"/>
                  </a:lnTo>
                  <a:cubicBezTo>
                    <a:pt x="24362" y="56427"/>
                    <a:pt x="24701" y="56455"/>
                    <a:pt x="25035" y="56455"/>
                  </a:cubicBezTo>
                  <a:cubicBezTo>
                    <a:pt x="26280" y="56455"/>
                    <a:pt x="27445" y="56070"/>
                    <a:pt x="28622" y="55704"/>
                  </a:cubicBezTo>
                  <a:cubicBezTo>
                    <a:pt x="30528" y="55117"/>
                    <a:pt x="32452" y="54584"/>
                    <a:pt x="34375" y="54047"/>
                  </a:cubicBezTo>
                  <a:cubicBezTo>
                    <a:pt x="37193" y="53259"/>
                    <a:pt x="38105" y="52838"/>
                    <a:pt x="40483" y="51146"/>
                  </a:cubicBezTo>
                  <a:close/>
                  <a:moveTo>
                    <a:pt x="20436" y="54629"/>
                  </a:moveTo>
                  <a:cubicBezTo>
                    <a:pt x="20553" y="54629"/>
                    <a:pt x="20685" y="54657"/>
                    <a:pt x="20832" y="54716"/>
                  </a:cubicBezTo>
                  <a:cubicBezTo>
                    <a:pt x="21158" y="54848"/>
                    <a:pt x="21497" y="55096"/>
                    <a:pt x="21692" y="55381"/>
                  </a:cubicBezTo>
                  <a:cubicBezTo>
                    <a:pt x="22276" y="56232"/>
                    <a:pt x="22793" y="57132"/>
                    <a:pt x="23332" y="58018"/>
                  </a:cubicBezTo>
                  <a:cubicBezTo>
                    <a:pt x="23374" y="58090"/>
                    <a:pt x="23382" y="58217"/>
                    <a:pt x="23357" y="58299"/>
                  </a:cubicBezTo>
                  <a:cubicBezTo>
                    <a:pt x="23048" y="59231"/>
                    <a:pt x="22726" y="60160"/>
                    <a:pt x="22395" y="61136"/>
                  </a:cubicBezTo>
                  <a:cubicBezTo>
                    <a:pt x="21991" y="61032"/>
                    <a:pt x="21606" y="60984"/>
                    <a:pt x="21238" y="60984"/>
                  </a:cubicBezTo>
                  <a:cubicBezTo>
                    <a:pt x="19639" y="60984"/>
                    <a:pt x="18355" y="61889"/>
                    <a:pt x="17153" y="63036"/>
                  </a:cubicBezTo>
                  <a:cubicBezTo>
                    <a:pt x="16069" y="62333"/>
                    <a:pt x="15009" y="61630"/>
                    <a:pt x="13937" y="60949"/>
                  </a:cubicBezTo>
                  <a:cubicBezTo>
                    <a:pt x="13467" y="60650"/>
                    <a:pt x="12962" y="60399"/>
                    <a:pt x="12487" y="60109"/>
                  </a:cubicBezTo>
                  <a:cubicBezTo>
                    <a:pt x="12357" y="60028"/>
                    <a:pt x="12170" y="59896"/>
                    <a:pt x="12162" y="59777"/>
                  </a:cubicBezTo>
                  <a:cubicBezTo>
                    <a:pt x="12111" y="58920"/>
                    <a:pt x="12175" y="58080"/>
                    <a:pt x="12666" y="57322"/>
                  </a:cubicBezTo>
                  <a:cubicBezTo>
                    <a:pt x="12825" y="57077"/>
                    <a:pt x="13019" y="56936"/>
                    <a:pt x="13234" y="56936"/>
                  </a:cubicBezTo>
                  <a:cubicBezTo>
                    <a:pt x="13339" y="56936"/>
                    <a:pt x="13450" y="56970"/>
                    <a:pt x="13564" y="57042"/>
                  </a:cubicBezTo>
                  <a:cubicBezTo>
                    <a:pt x="14005" y="57310"/>
                    <a:pt x="14438" y="57625"/>
                    <a:pt x="14789" y="58000"/>
                  </a:cubicBezTo>
                  <a:cubicBezTo>
                    <a:pt x="15132" y="58367"/>
                    <a:pt x="15348" y="58848"/>
                    <a:pt x="15657" y="59252"/>
                  </a:cubicBezTo>
                  <a:cubicBezTo>
                    <a:pt x="15789" y="59427"/>
                    <a:pt x="16018" y="59529"/>
                    <a:pt x="16200" y="59665"/>
                  </a:cubicBezTo>
                  <a:cubicBezTo>
                    <a:pt x="16285" y="59432"/>
                    <a:pt x="16428" y="59206"/>
                    <a:pt x="16446" y="58967"/>
                  </a:cubicBezTo>
                  <a:cubicBezTo>
                    <a:pt x="16496" y="58175"/>
                    <a:pt x="16412" y="57361"/>
                    <a:pt x="16551" y="56590"/>
                  </a:cubicBezTo>
                  <a:cubicBezTo>
                    <a:pt x="16656" y="56002"/>
                    <a:pt x="16915" y="55704"/>
                    <a:pt x="17258" y="55704"/>
                  </a:cubicBezTo>
                  <a:cubicBezTo>
                    <a:pt x="17500" y="55704"/>
                    <a:pt x="17785" y="55853"/>
                    <a:pt x="18086" y="56155"/>
                  </a:cubicBezTo>
                  <a:cubicBezTo>
                    <a:pt x="18416" y="56488"/>
                    <a:pt x="18628" y="56931"/>
                    <a:pt x="18920" y="57302"/>
                  </a:cubicBezTo>
                  <a:cubicBezTo>
                    <a:pt x="19035" y="57446"/>
                    <a:pt x="19209" y="57596"/>
                    <a:pt x="19378" y="57621"/>
                  </a:cubicBezTo>
                  <a:cubicBezTo>
                    <a:pt x="19380" y="57621"/>
                    <a:pt x="19383" y="57622"/>
                    <a:pt x="19385" y="57622"/>
                  </a:cubicBezTo>
                  <a:cubicBezTo>
                    <a:pt x="19470" y="57622"/>
                    <a:pt x="19577" y="57358"/>
                    <a:pt x="19700" y="57254"/>
                  </a:cubicBezTo>
                  <a:cubicBezTo>
                    <a:pt x="20310" y="56735"/>
                    <a:pt x="19959" y="56113"/>
                    <a:pt x="19887" y="55525"/>
                  </a:cubicBezTo>
                  <a:cubicBezTo>
                    <a:pt x="19817" y="54969"/>
                    <a:pt x="20030" y="54629"/>
                    <a:pt x="20436" y="54629"/>
                  </a:cubicBezTo>
                  <a:close/>
                  <a:moveTo>
                    <a:pt x="19114" y="62358"/>
                  </a:moveTo>
                  <a:lnTo>
                    <a:pt x="19114" y="64614"/>
                  </a:lnTo>
                  <a:lnTo>
                    <a:pt x="19114" y="64614"/>
                  </a:lnTo>
                  <a:cubicBezTo>
                    <a:pt x="18598" y="64185"/>
                    <a:pt x="18178" y="63835"/>
                    <a:pt x="17670" y="63405"/>
                  </a:cubicBezTo>
                  <a:cubicBezTo>
                    <a:pt x="18174" y="63043"/>
                    <a:pt x="18614" y="62724"/>
                    <a:pt x="19114" y="62358"/>
                  </a:cubicBezTo>
                  <a:close/>
                  <a:moveTo>
                    <a:pt x="21713" y="61774"/>
                  </a:moveTo>
                  <a:cubicBezTo>
                    <a:pt x="21849" y="61801"/>
                    <a:pt x="22017" y="61835"/>
                    <a:pt x="22221" y="61877"/>
                  </a:cubicBezTo>
                  <a:lnTo>
                    <a:pt x="22221" y="61877"/>
                  </a:lnTo>
                  <a:cubicBezTo>
                    <a:pt x="22010" y="62823"/>
                    <a:pt x="21806" y="63720"/>
                    <a:pt x="21599" y="64616"/>
                  </a:cubicBezTo>
                  <a:cubicBezTo>
                    <a:pt x="21569" y="64612"/>
                    <a:pt x="21539" y="64603"/>
                    <a:pt x="21505" y="64594"/>
                  </a:cubicBezTo>
                  <a:cubicBezTo>
                    <a:pt x="21573" y="63674"/>
                    <a:pt x="21641" y="62751"/>
                    <a:pt x="21713" y="61774"/>
                  </a:cubicBezTo>
                  <a:close/>
                  <a:moveTo>
                    <a:pt x="21022" y="61686"/>
                  </a:moveTo>
                  <a:cubicBezTo>
                    <a:pt x="20908" y="63099"/>
                    <a:pt x="20802" y="64403"/>
                    <a:pt x="20696" y="65681"/>
                  </a:cubicBezTo>
                  <a:lnTo>
                    <a:pt x="20696" y="65680"/>
                  </a:lnTo>
                  <a:cubicBezTo>
                    <a:pt x="20132" y="65425"/>
                    <a:pt x="19645" y="65105"/>
                    <a:pt x="19793" y="64220"/>
                  </a:cubicBezTo>
                  <a:cubicBezTo>
                    <a:pt x="19907" y="63556"/>
                    <a:pt x="19768" y="62848"/>
                    <a:pt x="19738" y="62014"/>
                  </a:cubicBezTo>
                  <a:cubicBezTo>
                    <a:pt x="20052" y="61937"/>
                    <a:pt x="20480" y="61826"/>
                    <a:pt x="21022" y="61686"/>
                  </a:cubicBezTo>
                  <a:close/>
                  <a:moveTo>
                    <a:pt x="43578" y="56875"/>
                  </a:moveTo>
                  <a:cubicBezTo>
                    <a:pt x="44196" y="57293"/>
                    <a:pt x="44883" y="57634"/>
                    <a:pt x="45417" y="58136"/>
                  </a:cubicBezTo>
                  <a:cubicBezTo>
                    <a:pt x="47040" y="59656"/>
                    <a:pt x="48976" y="60662"/>
                    <a:pt x="50909" y="61689"/>
                  </a:cubicBezTo>
                  <a:cubicBezTo>
                    <a:pt x="51884" y="62209"/>
                    <a:pt x="52820" y="62788"/>
                    <a:pt x="53795" y="63308"/>
                  </a:cubicBezTo>
                  <a:cubicBezTo>
                    <a:pt x="55655" y="64296"/>
                    <a:pt x="57701" y="64726"/>
                    <a:pt x="59718" y="65237"/>
                  </a:cubicBezTo>
                  <a:cubicBezTo>
                    <a:pt x="60227" y="65365"/>
                    <a:pt x="60735" y="65488"/>
                    <a:pt x="61385" y="65646"/>
                  </a:cubicBezTo>
                  <a:cubicBezTo>
                    <a:pt x="61198" y="66933"/>
                    <a:pt x="61003" y="68253"/>
                    <a:pt x="60809" y="69586"/>
                  </a:cubicBezTo>
                  <a:cubicBezTo>
                    <a:pt x="59439" y="69635"/>
                    <a:pt x="58100" y="69786"/>
                    <a:pt x="56788" y="69786"/>
                  </a:cubicBezTo>
                  <a:cubicBezTo>
                    <a:pt x="56366" y="69786"/>
                    <a:pt x="55947" y="69770"/>
                    <a:pt x="55531" y="69731"/>
                  </a:cubicBezTo>
                  <a:cubicBezTo>
                    <a:pt x="52299" y="69433"/>
                    <a:pt x="49086" y="68914"/>
                    <a:pt x="45870" y="68462"/>
                  </a:cubicBezTo>
                  <a:cubicBezTo>
                    <a:pt x="43934" y="68189"/>
                    <a:pt x="42031" y="67754"/>
                    <a:pt x="40289" y="66831"/>
                  </a:cubicBezTo>
                  <a:cubicBezTo>
                    <a:pt x="39578" y="66451"/>
                    <a:pt x="38929" y="65949"/>
                    <a:pt x="38268" y="65479"/>
                  </a:cubicBezTo>
                  <a:cubicBezTo>
                    <a:pt x="37963" y="65267"/>
                    <a:pt x="37709" y="64981"/>
                    <a:pt x="37408" y="64764"/>
                  </a:cubicBezTo>
                  <a:cubicBezTo>
                    <a:pt x="36289" y="63964"/>
                    <a:pt x="35344" y="63009"/>
                    <a:pt x="34654" y="61808"/>
                  </a:cubicBezTo>
                  <a:cubicBezTo>
                    <a:pt x="34484" y="61519"/>
                    <a:pt x="34222" y="61289"/>
                    <a:pt x="34043" y="61080"/>
                  </a:cubicBezTo>
                  <a:cubicBezTo>
                    <a:pt x="36281" y="60274"/>
                    <a:pt x="38561" y="59507"/>
                    <a:pt x="40794" y="58625"/>
                  </a:cubicBezTo>
                  <a:cubicBezTo>
                    <a:pt x="41629" y="58293"/>
                    <a:pt x="42358" y="57696"/>
                    <a:pt x="43134" y="57216"/>
                  </a:cubicBezTo>
                  <a:cubicBezTo>
                    <a:pt x="43277" y="57126"/>
                    <a:pt x="43400" y="57011"/>
                    <a:pt x="43578" y="56875"/>
                  </a:cubicBezTo>
                  <a:close/>
                  <a:moveTo>
                    <a:pt x="62130" y="65587"/>
                  </a:moveTo>
                  <a:cubicBezTo>
                    <a:pt x="62194" y="65603"/>
                    <a:pt x="62274" y="65629"/>
                    <a:pt x="62355" y="65651"/>
                  </a:cubicBezTo>
                  <a:cubicBezTo>
                    <a:pt x="63749" y="66051"/>
                    <a:pt x="63754" y="66051"/>
                    <a:pt x="63575" y="67482"/>
                  </a:cubicBezTo>
                  <a:cubicBezTo>
                    <a:pt x="63535" y="67801"/>
                    <a:pt x="63476" y="68119"/>
                    <a:pt x="63397" y="68432"/>
                  </a:cubicBezTo>
                  <a:cubicBezTo>
                    <a:pt x="62941" y="70279"/>
                    <a:pt x="62482" y="72125"/>
                    <a:pt x="62021" y="73970"/>
                  </a:cubicBezTo>
                  <a:cubicBezTo>
                    <a:pt x="61999" y="74050"/>
                    <a:pt x="61961" y="74122"/>
                    <a:pt x="61902" y="74280"/>
                  </a:cubicBezTo>
                  <a:cubicBezTo>
                    <a:pt x="61343" y="71299"/>
                    <a:pt x="61846" y="68457"/>
                    <a:pt x="62130" y="65587"/>
                  </a:cubicBezTo>
                  <a:close/>
                  <a:moveTo>
                    <a:pt x="42312" y="53949"/>
                  </a:moveTo>
                  <a:cubicBezTo>
                    <a:pt x="42638" y="54588"/>
                    <a:pt x="42981" y="55226"/>
                    <a:pt x="43277" y="55882"/>
                  </a:cubicBezTo>
                  <a:cubicBezTo>
                    <a:pt x="43324" y="55985"/>
                    <a:pt x="43202" y="56228"/>
                    <a:pt x="43087" y="56321"/>
                  </a:cubicBezTo>
                  <a:cubicBezTo>
                    <a:pt x="42078" y="57135"/>
                    <a:pt x="41032" y="57872"/>
                    <a:pt x="39773" y="58263"/>
                  </a:cubicBezTo>
                  <a:cubicBezTo>
                    <a:pt x="37710" y="58911"/>
                    <a:pt x="35688" y="59758"/>
                    <a:pt x="33587" y="60236"/>
                  </a:cubicBezTo>
                  <a:cubicBezTo>
                    <a:pt x="30713" y="60893"/>
                    <a:pt x="27773" y="61194"/>
                    <a:pt x="24819" y="61262"/>
                  </a:cubicBezTo>
                  <a:cubicBezTo>
                    <a:pt x="24616" y="61271"/>
                    <a:pt x="24412" y="61283"/>
                    <a:pt x="24209" y="61292"/>
                  </a:cubicBezTo>
                  <a:cubicBezTo>
                    <a:pt x="23925" y="61309"/>
                    <a:pt x="23811" y="61454"/>
                    <a:pt x="23785" y="61650"/>
                  </a:cubicBezTo>
                  <a:cubicBezTo>
                    <a:pt x="23779" y="61692"/>
                    <a:pt x="23778" y="61735"/>
                    <a:pt x="23780" y="61778"/>
                  </a:cubicBezTo>
                  <a:cubicBezTo>
                    <a:pt x="24473" y="61892"/>
                    <a:pt x="25160" y="61938"/>
                    <a:pt x="25843" y="61938"/>
                  </a:cubicBezTo>
                  <a:cubicBezTo>
                    <a:pt x="28025" y="61938"/>
                    <a:pt x="30168" y="61471"/>
                    <a:pt x="32353" y="61292"/>
                  </a:cubicBezTo>
                  <a:lnTo>
                    <a:pt x="32353" y="61292"/>
                  </a:lnTo>
                  <a:cubicBezTo>
                    <a:pt x="32298" y="62114"/>
                    <a:pt x="32192" y="62924"/>
                    <a:pt x="32188" y="63732"/>
                  </a:cubicBezTo>
                  <a:cubicBezTo>
                    <a:pt x="32180" y="67102"/>
                    <a:pt x="32226" y="70475"/>
                    <a:pt x="32200" y="73845"/>
                  </a:cubicBezTo>
                  <a:cubicBezTo>
                    <a:pt x="32175" y="77402"/>
                    <a:pt x="32094" y="80959"/>
                    <a:pt x="32039" y="84520"/>
                  </a:cubicBezTo>
                  <a:cubicBezTo>
                    <a:pt x="32035" y="84928"/>
                    <a:pt x="32027" y="85342"/>
                    <a:pt x="32061" y="85751"/>
                  </a:cubicBezTo>
                  <a:lnTo>
                    <a:pt x="32180" y="85751"/>
                  </a:lnTo>
                  <a:cubicBezTo>
                    <a:pt x="32336" y="85751"/>
                    <a:pt x="32493" y="85888"/>
                    <a:pt x="32650" y="85964"/>
                  </a:cubicBezTo>
                  <a:cubicBezTo>
                    <a:pt x="32599" y="86040"/>
                    <a:pt x="32548" y="86126"/>
                    <a:pt x="32502" y="86210"/>
                  </a:cubicBezTo>
                  <a:cubicBezTo>
                    <a:pt x="32534" y="86203"/>
                    <a:pt x="32564" y="86199"/>
                    <a:pt x="32591" y="86199"/>
                  </a:cubicBezTo>
                  <a:cubicBezTo>
                    <a:pt x="32821" y="86199"/>
                    <a:pt x="32935" y="86443"/>
                    <a:pt x="33087" y="86599"/>
                  </a:cubicBezTo>
                  <a:cubicBezTo>
                    <a:pt x="33251" y="86760"/>
                    <a:pt x="33396" y="86943"/>
                    <a:pt x="33590" y="87165"/>
                  </a:cubicBezTo>
                  <a:cubicBezTo>
                    <a:pt x="32160" y="87589"/>
                    <a:pt x="30733" y="87693"/>
                    <a:pt x="29310" y="87693"/>
                  </a:cubicBezTo>
                  <a:cubicBezTo>
                    <a:pt x="27963" y="87693"/>
                    <a:pt x="26620" y="87600"/>
                    <a:pt x="25283" y="87600"/>
                  </a:cubicBezTo>
                  <a:cubicBezTo>
                    <a:pt x="24860" y="87600"/>
                    <a:pt x="24436" y="87610"/>
                    <a:pt x="24014" y="87634"/>
                  </a:cubicBezTo>
                  <a:cubicBezTo>
                    <a:pt x="23996" y="87548"/>
                    <a:pt x="23980" y="87467"/>
                    <a:pt x="23967" y="87382"/>
                  </a:cubicBezTo>
                  <a:cubicBezTo>
                    <a:pt x="24789" y="87131"/>
                    <a:pt x="25608" y="86871"/>
                    <a:pt x="26438" y="86633"/>
                  </a:cubicBezTo>
                  <a:cubicBezTo>
                    <a:pt x="26601" y="86587"/>
                    <a:pt x="26770" y="86539"/>
                    <a:pt x="26935" y="86539"/>
                  </a:cubicBezTo>
                  <a:cubicBezTo>
                    <a:pt x="27108" y="86539"/>
                    <a:pt x="27276" y="86591"/>
                    <a:pt x="27429" y="86752"/>
                  </a:cubicBezTo>
                  <a:cubicBezTo>
                    <a:pt x="27468" y="86795"/>
                    <a:pt x="27557" y="86811"/>
                    <a:pt x="27620" y="86811"/>
                  </a:cubicBezTo>
                  <a:cubicBezTo>
                    <a:pt x="28785" y="86791"/>
                    <a:pt x="30786" y="86594"/>
                    <a:pt x="31950" y="86560"/>
                  </a:cubicBezTo>
                  <a:cubicBezTo>
                    <a:pt x="32078" y="86556"/>
                    <a:pt x="32239" y="86522"/>
                    <a:pt x="32328" y="86436"/>
                  </a:cubicBezTo>
                  <a:cubicBezTo>
                    <a:pt x="32396" y="86373"/>
                    <a:pt x="32451" y="86292"/>
                    <a:pt x="32502" y="86211"/>
                  </a:cubicBezTo>
                  <a:lnTo>
                    <a:pt x="32502" y="86211"/>
                  </a:lnTo>
                  <a:cubicBezTo>
                    <a:pt x="32452" y="86224"/>
                    <a:pt x="32403" y="86241"/>
                    <a:pt x="32357" y="86266"/>
                  </a:cubicBezTo>
                  <a:cubicBezTo>
                    <a:pt x="32357" y="86267"/>
                    <a:pt x="32356" y="86267"/>
                    <a:pt x="32355" y="86267"/>
                  </a:cubicBezTo>
                  <a:cubicBezTo>
                    <a:pt x="32315" y="86267"/>
                    <a:pt x="32082" y="86028"/>
                    <a:pt x="32070" y="85896"/>
                  </a:cubicBezTo>
                  <a:cubicBezTo>
                    <a:pt x="32066" y="85848"/>
                    <a:pt x="32061" y="85798"/>
                    <a:pt x="32061" y="85751"/>
                  </a:cubicBezTo>
                  <a:cubicBezTo>
                    <a:pt x="31044" y="85755"/>
                    <a:pt x="29310" y="85925"/>
                    <a:pt x="28353" y="85955"/>
                  </a:cubicBezTo>
                  <a:cubicBezTo>
                    <a:pt x="28343" y="85955"/>
                    <a:pt x="28333" y="85955"/>
                    <a:pt x="28324" y="85955"/>
                  </a:cubicBezTo>
                  <a:cubicBezTo>
                    <a:pt x="28003" y="85955"/>
                    <a:pt x="27898" y="85810"/>
                    <a:pt x="27836" y="85500"/>
                  </a:cubicBezTo>
                  <a:cubicBezTo>
                    <a:pt x="27286" y="82782"/>
                    <a:pt x="26751" y="80065"/>
                    <a:pt x="26154" y="77356"/>
                  </a:cubicBezTo>
                  <a:cubicBezTo>
                    <a:pt x="25769" y="75596"/>
                    <a:pt x="25230" y="73871"/>
                    <a:pt x="24857" y="72108"/>
                  </a:cubicBezTo>
                  <a:cubicBezTo>
                    <a:pt x="24480" y="70310"/>
                    <a:pt x="24230" y="68490"/>
                    <a:pt x="23921" y="66680"/>
                  </a:cubicBezTo>
                  <a:cubicBezTo>
                    <a:pt x="23662" y="65190"/>
                    <a:pt x="23395" y="63704"/>
                    <a:pt x="23141" y="62216"/>
                  </a:cubicBezTo>
                  <a:cubicBezTo>
                    <a:pt x="23124" y="62119"/>
                    <a:pt x="23163" y="62012"/>
                    <a:pt x="23192" y="61914"/>
                  </a:cubicBezTo>
                  <a:cubicBezTo>
                    <a:pt x="23213" y="61829"/>
                    <a:pt x="23306" y="61736"/>
                    <a:pt x="23306" y="61667"/>
                  </a:cubicBezTo>
                  <a:cubicBezTo>
                    <a:pt x="23306" y="61659"/>
                    <a:pt x="23302" y="61655"/>
                    <a:pt x="23302" y="61646"/>
                  </a:cubicBezTo>
                  <a:cubicBezTo>
                    <a:pt x="23056" y="60721"/>
                    <a:pt x="23734" y="60015"/>
                    <a:pt x="23807" y="59154"/>
                  </a:cubicBezTo>
                  <a:cubicBezTo>
                    <a:pt x="24323" y="59280"/>
                    <a:pt x="24828" y="59329"/>
                    <a:pt x="25324" y="59329"/>
                  </a:cubicBezTo>
                  <a:cubicBezTo>
                    <a:pt x="26175" y="59329"/>
                    <a:pt x="27004" y="59184"/>
                    <a:pt x="27836" y="59031"/>
                  </a:cubicBezTo>
                  <a:cubicBezTo>
                    <a:pt x="30565" y="58519"/>
                    <a:pt x="33324" y="58093"/>
                    <a:pt x="35921" y="57076"/>
                  </a:cubicBezTo>
                  <a:cubicBezTo>
                    <a:pt x="37349" y="56517"/>
                    <a:pt x="38697" y="55755"/>
                    <a:pt x="40082" y="55077"/>
                  </a:cubicBezTo>
                  <a:cubicBezTo>
                    <a:pt x="40812" y="54720"/>
                    <a:pt x="41532" y="54341"/>
                    <a:pt x="42312" y="53949"/>
                  </a:cubicBezTo>
                  <a:close/>
                  <a:moveTo>
                    <a:pt x="38365" y="0"/>
                  </a:moveTo>
                  <a:cubicBezTo>
                    <a:pt x="37841" y="0"/>
                    <a:pt x="37309" y="70"/>
                    <a:pt x="36777" y="209"/>
                  </a:cubicBezTo>
                  <a:cubicBezTo>
                    <a:pt x="35048" y="665"/>
                    <a:pt x="33578" y="1500"/>
                    <a:pt x="32878" y="3332"/>
                  </a:cubicBezTo>
                  <a:cubicBezTo>
                    <a:pt x="32717" y="3212"/>
                    <a:pt x="32590" y="3110"/>
                    <a:pt x="32455" y="3016"/>
                  </a:cubicBezTo>
                  <a:cubicBezTo>
                    <a:pt x="32302" y="2905"/>
                    <a:pt x="32146" y="2807"/>
                    <a:pt x="31993" y="2697"/>
                  </a:cubicBezTo>
                  <a:cubicBezTo>
                    <a:pt x="29777" y="1116"/>
                    <a:pt x="27230" y="725"/>
                    <a:pt x="24607" y="686"/>
                  </a:cubicBezTo>
                  <a:cubicBezTo>
                    <a:pt x="24320" y="683"/>
                    <a:pt x="24033" y="678"/>
                    <a:pt x="23747" y="678"/>
                  </a:cubicBezTo>
                  <a:cubicBezTo>
                    <a:pt x="22820" y="678"/>
                    <a:pt x="21898" y="732"/>
                    <a:pt x="20976" y="1086"/>
                  </a:cubicBezTo>
                  <a:cubicBezTo>
                    <a:pt x="20608" y="1227"/>
                    <a:pt x="20198" y="1258"/>
                    <a:pt x="19776" y="1258"/>
                  </a:cubicBezTo>
                  <a:cubicBezTo>
                    <a:pt x="19447" y="1258"/>
                    <a:pt x="19110" y="1239"/>
                    <a:pt x="18781" y="1239"/>
                  </a:cubicBezTo>
                  <a:cubicBezTo>
                    <a:pt x="18690" y="1239"/>
                    <a:pt x="18599" y="1241"/>
                    <a:pt x="18509" y="1244"/>
                  </a:cubicBezTo>
                  <a:cubicBezTo>
                    <a:pt x="17497" y="1283"/>
                    <a:pt x="16475" y="1249"/>
                    <a:pt x="15475" y="1380"/>
                  </a:cubicBezTo>
                  <a:cubicBezTo>
                    <a:pt x="14436" y="1516"/>
                    <a:pt x="13386" y="1772"/>
                    <a:pt x="12665" y="2649"/>
                  </a:cubicBezTo>
                  <a:cubicBezTo>
                    <a:pt x="11225" y="4388"/>
                    <a:pt x="11869" y="7152"/>
                    <a:pt x="13975" y="8192"/>
                  </a:cubicBezTo>
                  <a:cubicBezTo>
                    <a:pt x="14543" y="8474"/>
                    <a:pt x="15178" y="8610"/>
                    <a:pt x="15805" y="8822"/>
                  </a:cubicBezTo>
                  <a:cubicBezTo>
                    <a:pt x="15798" y="8883"/>
                    <a:pt x="15789" y="8985"/>
                    <a:pt x="15768" y="9083"/>
                  </a:cubicBezTo>
                  <a:cubicBezTo>
                    <a:pt x="15209" y="11447"/>
                    <a:pt x="15216" y="13837"/>
                    <a:pt x="15810" y="16167"/>
                  </a:cubicBezTo>
                  <a:cubicBezTo>
                    <a:pt x="16475" y="18765"/>
                    <a:pt x="17997" y="20651"/>
                    <a:pt x="20810" y="21117"/>
                  </a:cubicBezTo>
                  <a:cubicBezTo>
                    <a:pt x="21585" y="21248"/>
                    <a:pt x="22378" y="21291"/>
                    <a:pt x="23191" y="21381"/>
                  </a:cubicBezTo>
                  <a:cubicBezTo>
                    <a:pt x="23191" y="22044"/>
                    <a:pt x="23209" y="22722"/>
                    <a:pt x="23179" y="23399"/>
                  </a:cubicBezTo>
                  <a:cubicBezTo>
                    <a:pt x="23175" y="23523"/>
                    <a:pt x="22993" y="23706"/>
                    <a:pt x="22865" y="23740"/>
                  </a:cubicBezTo>
                  <a:cubicBezTo>
                    <a:pt x="22340" y="23872"/>
                    <a:pt x="21806" y="23966"/>
                    <a:pt x="21272" y="24059"/>
                  </a:cubicBezTo>
                  <a:cubicBezTo>
                    <a:pt x="19492" y="24383"/>
                    <a:pt x="17840" y="24984"/>
                    <a:pt x="16441" y="26185"/>
                  </a:cubicBezTo>
                  <a:cubicBezTo>
                    <a:pt x="16233" y="26368"/>
                    <a:pt x="15984" y="26504"/>
                    <a:pt x="15750" y="26666"/>
                  </a:cubicBezTo>
                  <a:cubicBezTo>
                    <a:pt x="15395" y="25099"/>
                    <a:pt x="15055" y="23591"/>
                    <a:pt x="14713" y="22083"/>
                  </a:cubicBezTo>
                  <a:cubicBezTo>
                    <a:pt x="14000" y="18960"/>
                    <a:pt x="12928" y="15923"/>
                    <a:pt x="12635" y="12703"/>
                  </a:cubicBezTo>
                  <a:cubicBezTo>
                    <a:pt x="12572" y="12004"/>
                    <a:pt x="12263" y="11327"/>
                    <a:pt x="12026" y="10654"/>
                  </a:cubicBezTo>
                  <a:cubicBezTo>
                    <a:pt x="11953" y="10441"/>
                    <a:pt x="11796" y="10181"/>
                    <a:pt x="11610" y="10104"/>
                  </a:cubicBezTo>
                  <a:cubicBezTo>
                    <a:pt x="11055" y="9874"/>
                    <a:pt x="10466" y="9713"/>
                    <a:pt x="9886" y="9542"/>
                  </a:cubicBezTo>
                  <a:cubicBezTo>
                    <a:pt x="9049" y="9295"/>
                    <a:pt x="8225" y="9176"/>
                    <a:pt x="7415" y="9176"/>
                  </a:cubicBezTo>
                  <a:cubicBezTo>
                    <a:pt x="5947" y="9176"/>
                    <a:pt x="4522" y="9566"/>
                    <a:pt x="3144" y="10296"/>
                  </a:cubicBezTo>
                  <a:cubicBezTo>
                    <a:pt x="2643" y="10561"/>
                    <a:pt x="2190" y="10939"/>
                    <a:pt x="1770" y="11323"/>
                  </a:cubicBezTo>
                  <a:cubicBezTo>
                    <a:pt x="1334" y="11723"/>
                    <a:pt x="1038" y="12324"/>
                    <a:pt x="546" y="12601"/>
                  </a:cubicBezTo>
                  <a:cubicBezTo>
                    <a:pt x="63" y="12877"/>
                    <a:pt x="119" y="13261"/>
                    <a:pt x="30" y="13632"/>
                  </a:cubicBezTo>
                  <a:cubicBezTo>
                    <a:pt x="0" y="13747"/>
                    <a:pt x="89" y="13905"/>
                    <a:pt x="153" y="14028"/>
                  </a:cubicBezTo>
                  <a:cubicBezTo>
                    <a:pt x="241" y="14193"/>
                    <a:pt x="398" y="14335"/>
                    <a:pt x="445" y="14509"/>
                  </a:cubicBezTo>
                  <a:cubicBezTo>
                    <a:pt x="1208" y="17304"/>
                    <a:pt x="1856" y="20128"/>
                    <a:pt x="2725" y="22883"/>
                  </a:cubicBezTo>
                  <a:cubicBezTo>
                    <a:pt x="4386" y="28166"/>
                    <a:pt x="5636" y="33550"/>
                    <a:pt x="6713" y="38947"/>
                  </a:cubicBezTo>
                  <a:cubicBezTo>
                    <a:pt x="6501" y="39228"/>
                    <a:pt x="6145" y="39505"/>
                    <a:pt x="6064" y="39846"/>
                  </a:cubicBezTo>
                  <a:cubicBezTo>
                    <a:pt x="5869" y="40648"/>
                    <a:pt x="5658" y="41495"/>
                    <a:pt x="5721" y="42300"/>
                  </a:cubicBezTo>
                  <a:cubicBezTo>
                    <a:pt x="5869" y="44076"/>
                    <a:pt x="6755" y="45474"/>
                    <a:pt x="8264" y="46457"/>
                  </a:cubicBezTo>
                  <a:cubicBezTo>
                    <a:pt x="8426" y="46559"/>
                    <a:pt x="8578" y="46768"/>
                    <a:pt x="8620" y="46951"/>
                  </a:cubicBezTo>
                  <a:cubicBezTo>
                    <a:pt x="9120" y="49247"/>
                    <a:pt x="9586" y="51548"/>
                    <a:pt x="10095" y="53843"/>
                  </a:cubicBezTo>
                  <a:cubicBezTo>
                    <a:pt x="10561" y="55951"/>
                    <a:pt x="11062" y="58052"/>
                    <a:pt x="11557" y="60152"/>
                  </a:cubicBezTo>
                  <a:cubicBezTo>
                    <a:pt x="11595" y="60313"/>
                    <a:pt x="11710" y="60510"/>
                    <a:pt x="11849" y="60587"/>
                  </a:cubicBezTo>
                  <a:cubicBezTo>
                    <a:pt x="14002" y="61779"/>
                    <a:pt x="16032" y="63155"/>
                    <a:pt x="17968" y="64675"/>
                  </a:cubicBezTo>
                  <a:cubicBezTo>
                    <a:pt x="18900" y="65408"/>
                    <a:pt x="19880" y="66089"/>
                    <a:pt x="20858" y="66758"/>
                  </a:cubicBezTo>
                  <a:cubicBezTo>
                    <a:pt x="21003" y="66860"/>
                    <a:pt x="21214" y="66881"/>
                    <a:pt x="21413" y="66881"/>
                  </a:cubicBezTo>
                  <a:cubicBezTo>
                    <a:pt x="21465" y="66881"/>
                    <a:pt x="21517" y="66880"/>
                    <a:pt x="21566" y="66878"/>
                  </a:cubicBezTo>
                  <a:cubicBezTo>
                    <a:pt x="21609" y="66878"/>
                    <a:pt x="21638" y="66541"/>
                    <a:pt x="21672" y="66358"/>
                  </a:cubicBezTo>
                  <a:cubicBezTo>
                    <a:pt x="21685" y="66309"/>
                    <a:pt x="21701" y="66260"/>
                    <a:pt x="21718" y="66213"/>
                  </a:cubicBezTo>
                  <a:cubicBezTo>
                    <a:pt x="22048" y="65306"/>
                    <a:pt x="22380" y="64395"/>
                    <a:pt x="22705" y="63491"/>
                  </a:cubicBezTo>
                  <a:cubicBezTo>
                    <a:pt x="22735" y="63636"/>
                    <a:pt x="22782" y="63816"/>
                    <a:pt x="22807" y="63994"/>
                  </a:cubicBezTo>
                  <a:cubicBezTo>
                    <a:pt x="23133" y="66405"/>
                    <a:pt x="23341" y="68837"/>
                    <a:pt x="23812" y="71218"/>
                  </a:cubicBezTo>
                  <a:cubicBezTo>
                    <a:pt x="24629" y="75376"/>
                    <a:pt x="25609" y="79499"/>
                    <a:pt x="26519" y="83631"/>
                  </a:cubicBezTo>
                  <a:cubicBezTo>
                    <a:pt x="26676" y="84338"/>
                    <a:pt x="26833" y="85046"/>
                    <a:pt x="26994" y="85774"/>
                  </a:cubicBezTo>
                  <a:cubicBezTo>
                    <a:pt x="26782" y="85821"/>
                    <a:pt x="26639" y="85863"/>
                    <a:pt x="26489" y="85885"/>
                  </a:cubicBezTo>
                  <a:cubicBezTo>
                    <a:pt x="25070" y="86072"/>
                    <a:pt x="23799" y="86690"/>
                    <a:pt x="22523" y="87278"/>
                  </a:cubicBezTo>
                  <a:cubicBezTo>
                    <a:pt x="22366" y="87350"/>
                    <a:pt x="22210" y="87606"/>
                    <a:pt x="22210" y="87780"/>
                  </a:cubicBezTo>
                  <a:cubicBezTo>
                    <a:pt x="22210" y="87904"/>
                    <a:pt x="22442" y="88074"/>
                    <a:pt x="22608" y="88151"/>
                  </a:cubicBezTo>
                  <a:cubicBezTo>
                    <a:pt x="22785" y="88231"/>
                    <a:pt x="23006" y="88248"/>
                    <a:pt x="23205" y="88257"/>
                  </a:cubicBezTo>
                  <a:cubicBezTo>
                    <a:pt x="24777" y="88303"/>
                    <a:pt x="26358" y="88295"/>
                    <a:pt x="27925" y="88402"/>
                  </a:cubicBezTo>
                  <a:cubicBezTo>
                    <a:pt x="28421" y="88436"/>
                    <a:pt x="28916" y="88454"/>
                    <a:pt x="29408" y="88454"/>
                  </a:cubicBezTo>
                  <a:cubicBezTo>
                    <a:pt x="30862" y="88454"/>
                    <a:pt x="32299" y="88299"/>
                    <a:pt x="33727" y="87959"/>
                  </a:cubicBezTo>
                  <a:cubicBezTo>
                    <a:pt x="34409" y="87796"/>
                    <a:pt x="34655" y="87349"/>
                    <a:pt x="34239" y="86774"/>
                  </a:cubicBezTo>
                  <a:cubicBezTo>
                    <a:pt x="33950" y="86378"/>
                    <a:pt x="33596" y="86033"/>
                    <a:pt x="33193" y="85752"/>
                  </a:cubicBezTo>
                  <a:cubicBezTo>
                    <a:pt x="32866" y="85526"/>
                    <a:pt x="32773" y="85305"/>
                    <a:pt x="32803" y="84922"/>
                  </a:cubicBezTo>
                  <a:cubicBezTo>
                    <a:pt x="32900" y="83477"/>
                    <a:pt x="32993" y="82033"/>
                    <a:pt x="33027" y="80589"/>
                  </a:cubicBezTo>
                  <a:cubicBezTo>
                    <a:pt x="33082" y="78323"/>
                    <a:pt x="33103" y="76057"/>
                    <a:pt x="33103" y="73790"/>
                  </a:cubicBezTo>
                  <a:cubicBezTo>
                    <a:pt x="33103" y="71341"/>
                    <a:pt x="33048" y="68887"/>
                    <a:pt x="33053" y="66438"/>
                  </a:cubicBezTo>
                  <a:cubicBezTo>
                    <a:pt x="33057" y="64756"/>
                    <a:pt x="33124" y="63077"/>
                    <a:pt x="33162" y="61399"/>
                  </a:cubicBezTo>
                  <a:cubicBezTo>
                    <a:pt x="33210" y="61377"/>
                    <a:pt x="33260" y="61357"/>
                    <a:pt x="33307" y="61336"/>
                  </a:cubicBezTo>
                  <a:cubicBezTo>
                    <a:pt x="33553" y="61625"/>
                    <a:pt x="33840" y="61885"/>
                    <a:pt x="34027" y="62209"/>
                  </a:cubicBezTo>
                  <a:cubicBezTo>
                    <a:pt x="34713" y="63405"/>
                    <a:pt x="35573" y="64441"/>
                    <a:pt x="36709" y="65233"/>
                  </a:cubicBezTo>
                  <a:cubicBezTo>
                    <a:pt x="36933" y="65387"/>
                    <a:pt x="37142" y="65563"/>
                    <a:pt x="37332" y="65757"/>
                  </a:cubicBezTo>
                  <a:cubicBezTo>
                    <a:pt x="38913" y="67333"/>
                    <a:pt x="40866" y="68219"/>
                    <a:pt x="42981" y="68730"/>
                  </a:cubicBezTo>
                  <a:cubicBezTo>
                    <a:pt x="46523" y="69590"/>
                    <a:pt x="50130" y="70097"/>
                    <a:pt x="53749" y="70497"/>
                  </a:cubicBezTo>
                  <a:cubicBezTo>
                    <a:pt x="54632" y="70595"/>
                    <a:pt x="55510" y="70643"/>
                    <a:pt x="56386" y="70643"/>
                  </a:cubicBezTo>
                  <a:cubicBezTo>
                    <a:pt x="57891" y="70643"/>
                    <a:pt x="59388" y="70499"/>
                    <a:pt x="60893" y="70208"/>
                  </a:cubicBezTo>
                  <a:lnTo>
                    <a:pt x="60893" y="70208"/>
                  </a:lnTo>
                  <a:cubicBezTo>
                    <a:pt x="60893" y="70345"/>
                    <a:pt x="60884" y="70477"/>
                    <a:pt x="60893" y="70608"/>
                  </a:cubicBezTo>
                  <a:cubicBezTo>
                    <a:pt x="60995" y="72189"/>
                    <a:pt x="61084" y="73765"/>
                    <a:pt x="61219" y="75337"/>
                  </a:cubicBezTo>
                  <a:cubicBezTo>
                    <a:pt x="61240" y="75554"/>
                    <a:pt x="61491" y="75904"/>
                    <a:pt x="61651" y="75912"/>
                  </a:cubicBezTo>
                  <a:cubicBezTo>
                    <a:pt x="61657" y="75913"/>
                    <a:pt x="61664" y="75913"/>
                    <a:pt x="61670" y="75913"/>
                  </a:cubicBezTo>
                  <a:cubicBezTo>
                    <a:pt x="61892" y="75913"/>
                    <a:pt x="62169" y="75715"/>
                    <a:pt x="62330" y="75524"/>
                  </a:cubicBezTo>
                  <a:cubicBezTo>
                    <a:pt x="62499" y="75328"/>
                    <a:pt x="62580" y="75044"/>
                    <a:pt x="62647" y="74783"/>
                  </a:cubicBezTo>
                  <a:cubicBezTo>
                    <a:pt x="62893" y="73864"/>
                    <a:pt x="63131" y="72939"/>
                    <a:pt x="63347" y="72010"/>
                  </a:cubicBezTo>
                  <a:cubicBezTo>
                    <a:pt x="63736" y="70357"/>
                    <a:pt x="64147" y="68704"/>
                    <a:pt x="64474" y="67039"/>
                  </a:cubicBezTo>
                  <a:cubicBezTo>
                    <a:pt x="64736" y="65693"/>
                    <a:pt x="64580" y="65289"/>
                    <a:pt x="62860" y="64961"/>
                  </a:cubicBezTo>
                  <a:cubicBezTo>
                    <a:pt x="62783" y="64947"/>
                    <a:pt x="62704" y="64942"/>
                    <a:pt x="62624" y="64942"/>
                  </a:cubicBezTo>
                  <a:cubicBezTo>
                    <a:pt x="62483" y="64942"/>
                    <a:pt x="62339" y="64956"/>
                    <a:pt x="62197" y="64956"/>
                  </a:cubicBezTo>
                  <a:cubicBezTo>
                    <a:pt x="62138" y="64956"/>
                    <a:pt x="62075" y="64961"/>
                    <a:pt x="62013" y="64961"/>
                  </a:cubicBezTo>
                  <a:cubicBezTo>
                    <a:pt x="61961" y="64961"/>
                    <a:pt x="61909" y="64958"/>
                    <a:pt x="61858" y="64944"/>
                  </a:cubicBezTo>
                  <a:cubicBezTo>
                    <a:pt x="61126" y="64748"/>
                    <a:pt x="60396" y="64518"/>
                    <a:pt x="59659" y="64339"/>
                  </a:cubicBezTo>
                  <a:cubicBezTo>
                    <a:pt x="57363" y="63794"/>
                    <a:pt x="55109" y="63167"/>
                    <a:pt x="53053" y="61928"/>
                  </a:cubicBezTo>
                  <a:cubicBezTo>
                    <a:pt x="51239" y="60838"/>
                    <a:pt x="49333" y="59896"/>
                    <a:pt x="47532" y="58784"/>
                  </a:cubicBezTo>
                  <a:cubicBezTo>
                    <a:pt x="46357" y="58061"/>
                    <a:pt x="45299" y="57148"/>
                    <a:pt x="44150" y="56293"/>
                  </a:cubicBezTo>
                  <a:cubicBezTo>
                    <a:pt x="44091" y="56109"/>
                    <a:pt x="44053" y="55802"/>
                    <a:pt x="43908" y="55551"/>
                  </a:cubicBezTo>
                  <a:cubicBezTo>
                    <a:pt x="42959" y="53923"/>
                    <a:pt x="41972" y="52318"/>
                    <a:pt x="41027" y="50687"/>
                  </a:cubicBezTo>
                  <a:cubicBezTo>
                    <a:pt x="40747" y="50196"/>
                    <a:pt x="40603" y="49629"/>
                    <a:pt x="40323" y="49136"/>
                  </a:cubicBezTo>
                  <a:cubicBezTo>
                    <a:pt x="39853" y="48288"/>
                    <a:pt x="39294" y="47492"/>
                    <a:pt x="38832" y="46644"/>
                  </a:cubicBezTo>
                  <a:cubicBezTo>
                    <a:pt x="38336" y="45728"/>
                    <a:pt x="37802" y="44821"/>
                    <a:pt x="37726" y="43739"/>
                  </a:cubicBezTo>
                  <a:cubicBezTo>
                    <a:pt x="37722" y="43670"/>
                    <a:pt x="37633" y="43607"/>
                    <a:pt x="37581" y="43543"/>
                  </a:cubicBezTo>
                  <a:cubicBezTo>
                    <a:pt x="37454" y="43373"/>
                    <a:pt x="37281" y="43224"/>
                    <a:pt x="37209" y="43032"/>
                  </a:cubicBezTo>
                  <a:cubicBezTo>
                    <a:pt x="36887" y="42209"/>
                    <a:pt x="36603" y="41371"/>
                    <a:pt x="36285" y="40549"/>
                  </a:cubicBezTo>
                  <a:cubicBezTo>
                    <a:pt x="36146" y="40187"/>
                    <a:pt x="36179" y="39893"/>
                    <a:pt x="36387" y="39556"/>
                  </a:cubicBezTo>
                  <a:cubicBezTo>
                    <a:pt x="36662" y="39109"/>
                    <a:pt x="36883" y="38627"/>
                    <a:pt x="37099" y="38146"/>
                  </a:cubicBezTo>
                  <a:cubicBezTo>
                    <a:pt x="38709" y="34521"/>
                    <a:pt x="38722" y="30934"/>
                    <a:pt x="36671" y="27476"/>
                  </a:cubicBezTo>
                  <a:cubicBezTo>
                    <a:pt x="35557" y="25597"/>
                    <a:pt x="33972" y="24290"/>
                    <a:pt x="31671" y="24149"/>
                  </a:cubicBezTo>
                  <a:cubicBezTo>
                    <a:pt x="31336" y="24127"/>
                    <a:pt x="31305" y="23919"/>
                    <a:pt x="31264" y="23675"/>
                  </a:cubicBezTo>
                  <a:cubicBezTo>
                    <a:pt x="31128" y="22892"/>
                    <a:pt x="31001" y="22108"/>
                    <a:pt x="30839" y="21333"/>
                  </a:cubicBezTo>
                  <a:cubicBezTo>
                    <a:pt x="30755" y="20920"/>
                    <a:pt x="30607" y="20520"/>
                    <a:pt x="30509" y="20188"/>
                  </a:cubicBezTo>
                  <a:cubicBezTo>
                    <a:pt x="31157" y="19310"/>
                    <a:pt x="32078" y="18841"/>
                    <a:pt x="32874" y="18215"/>
                  </a:cubicBezTo>
                  <a:cubicBezTo>
                    <a:pt x="34425" y="16997"/>
                    <a:pt x="35607" y="15471"/>
                    <a:pt x="35887" y="13410"/>
                  </a:cubicBezTo>
                  <a:cubicBezTo>
                    <a:pt x="35930" y="13099"/>
                    <a:pt x="36005" y="12793"/>
                    <a:pt x="36069" y="12490"/>
                  </a:cubicBezTo>
                  <a:cubicBezTo>
                    <a:pt x="36119" y="12494"/>
                    <a:pt x="36146" y="12490"/>
                    <a:pt x="36149" y="12499"/>
                  </a:cubicBezTo>
                  <a:cubicBezTo>
                    <a:pt x="36319" y="12997"/>
                    <a:pt x="36514" y="13486"/>
                    <a:pt x="36645" y="13994"/>
                  </a:cubicBezTo>
                  <a:cubicBezTo>
                    <a:pt x="37358" y="16699"/>
                    <a:pt x="39205" y="18385"/>
                    <a:pt x="41603" y="19536"/>
                  </a:cubicBezTo>
                  <a:cubicBezTo>
                    <a:pt x="42174" y="19808"/>
                    <a:pt x="42816" y="19952"/>
                    <a:pt x="43460" y="19952"/>
                  </a:cubicBezTo>
                  <a:cubicBezTo>
                    <a:pt x="45233" y="19952"/>
                    <a:pt x="47016" y="18866"/>
                    <a:pt x="47324" y="16400"/>
                  </a:cubicBezTo>
                  <a:cubicBezTo>
                    <a:pt x="47383" y="15910"/>
                    <a:pt x="47447" y="15412"/>
                    <a:pt x="47421" y="14922"/>
                  </a:cubicBezTo>
                  <a:cubicBezTo>
                    <a:pt x="47337" y="13422"/>
                    <a:pt x="47845" y="12133"/>
                    <a:pt x="48621" y="10889"/>
                  </a:cubicBezTo>
                  <a:cubicBezTo>
                    <a:pt x="49210" y="9939"/>
                    <a:pt x="49740" y="8942"/>
                    <a:pt x="50176" y="7911"/>
                  </a:cubicBezTo>
                  <a:cubicBezTo>
                    <a:pt x="50790" y="6459"/>
                    <a:pt x="50676" y="5082"/>
                    <a:pt x="49422" y="3954"/>
                  </a:cubicBezTo>
                  <a:cubicBezTo>
                    <a:pt x="48867" y="3456"/>
                    <a:pt x="48218" y="3165"/>
                    <a:pt x="47498" y="3106"/>
                  </a:cubicBezTo>
                  <a:cubicBezTo>
                    <a:pt x="45333" y="2931"/>
                    <a:pt x="43370" y="2330"/>
                    <a:pt x="41553" y="1014"/>
                  </a:cubicBezTo>
                  <a:cubicBezTo>
                    <a:pt x="40613" y="336"/>
                    <a:pt x="39511" y="0"/>
                    <a:pt x="38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2520876" y="3767284"/>
              <a:ext cx="67805" cy="244329"/>
            </a:xfrm>
            <a:custGeom>
              <a:avLst/>
              <a:gdLst/>
              <a:ahLst/>
              <a:cxnLst/>
              <a:rect l="l" t="t" r="r" b="b"/>
              <a:pathLst>
                <a:path w="2413" h="8695" extrusionOk="0">
                  <a:moveTo>
                    <a:pt x="789" y="1"/>
                  </a:moveTo>
                  <a:cubicBezTo>
                    <a:pt x="505" y="2871"/>
                    <a:pt x="1" y="5713"/>
                    <a:pt x="560" y="8694"/>
                  </a:cubicBezTo>
                  <a:cubicBezTo>
                    <a:pt x="619" y="8536"/>
                    <a:pt x="658" y="8464"/>
                    <a:pt x="679" y="8384"/>
                  </a:cubicBezTo>
                  <a:cubicBezTo>
                    <a:pt x="1144" y="6540"/>
                    <a:pt x="1602" y="4694"/>
                    <a:pt x="2056" y="2846"/>
                  </a:cubicBezTo>
                  <a:cubicBezTo>
                    <a:pt x="2134" y="2533"/>
                    <a:pt x="2194" y="2215"/>
                    <a:pt x="2234" y="1896"/>
                  </a:cubicBezTo>
                  <a:cubicBezTo>
                    <a:pt x="2413" y="465"/>
                    <a:pt x="2408" y="465"/>
                    <a:pt x="1014" y="65"/>
                  </a:cubicBezTo>
                  <a:cubicBezTo>
                    <a:pt x="933" y="43"/>
                    <a:pt x="853" y="17"/>
                    <a:pt x="789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733313" y="1943049"/>
              <a:ext cx="475396" cy="522042"/>
            </a:xfrm>
            <a:custGeom>
              <a:avLst/>
              <a:gdLst/>
              <a:ahLst/>
              <a:cxnLst/>
              <a:rect l="l" t="t" r="r" b="b"/>
              <a:pathLst>
                <a:path w="16918" h="18578" extrusionOk="0">
                  <a:moveTo>
                    <a:pt x="4710" y="0"/>
                  </a:moveTo>
                  <a:cubicBezTo>
                    <a:pt x="3121" y="0"/>
                    <a:pt x="1744" y="653"/>
                    <a:pt x="606" y="1967"/>
                  </a:cubicBezTo>
                  <a:cubicBezTo>
                    <a:pt x="1" y="2666"/>
                    <a:pt x="26" y="3097"/>
                    <a:pt x="632" y="3740"/>
                  </a:cubicBezTo>
                  <a:cubicBezTo>
                    <a:pt x="746" y="3864"/>
                    <a:pt x="856" y="3992"/>
                    <a:pt x="963" y="4124"/>
                  </a:cubicBezTo>
                  <a:cubicBezTo>
                    <a:pt x="2412" y="5930"/>
                    <a:pt x="2712" y="8098"/>
                    <a:pt x="2857" y="10309"/>
                  </a:cubicBezTo>
                  <a:cubicBezTo>
                    <a:pt x="2895" y="10624"/>
                    <a:pt x="2857" y="10969"/>
                    <a:pt x="2980" y="11246"/>
                  </a:cubicBezTo>
                  <a:cubicBezTo>
                    <a:pt x="3374" y="12128"/>
                    <a:pt x="3903" y="12954"/>
                    <a:pt x="4242" y="13857"/>
                  </a:cubicBezTo>
                  <a:cubicBezTo>
                    <a:pt x="5047" y="16012"/>
                    <a:pt x="6709" y="17287"/>
                    <a:pt x="8649" y="18219"/>
                  </a:cubicBezTo>
                  <a:cubicBezTo>
                    <a:pt x="9158" y="18464"/>
                    <a:pt x="9671" y="18578"/>
                    <a:pt x="10160" y="18578"/>
                  </a:cubicBezTo>
                  <a:cubicBezTo>
                    <a:pt x="11706" y="18578"/>
                    <a:pt x="13024" y="17440"/>
                    <a:pt x="13281" y="15681"/>
                  </a:cubicBezTo>
                  <a:cubicBezTo>
                    <a:pt x="13354" y="15195"/>
                    <a:pt x="13404" y="14696"/>
                    <a:pt x="13388" y="14207"/>
                  </a:cubicBezTo>
                  <a:cubicBezTo>
                    <a:pt x="13328" y="12595"/>
                    <a:pt x="13815" y="11165"/>
                    <a:pt x="14700" y="9840"/>
                  </a:cubicBezTo>
                  <a:cubicBezTo>
                    <a:pt x="15405" y="8793"/>
                    <a:pt x="15985" y="7694"/>
                    <a:pt x="16371" y="6471"/>
                  </a:cubicBezTo>
                  <a:cubicBezTo>
                    <a:pt x="16917" y="4758"/>
                    <a:pt x="15616" y="3356"/>
                    <a:pt x="14324" y="3139"/>
                  </a:cubicBezTo>
                  <a:cubicBezTo>
                    <a:pt x="13925" y="3075"/>
                    <a:pt x="13522" y="2991"/>
                    <a:pt x="13120" y="2960"/>
                  </a:cubicBezTo>
                  <a:cubicBezTo>
                    <a:pt x="11412" y="2819"/>
                    <a:pt x="9832" y="2364"/>
                    <a:pt x="8488" y="1223"/>
                  </a:cubicBezTo>
                  <a:cubicBezTo>
                    <a:pt x="7763" y="605"/>
                    <a:pt x="6869" y="302"/>
                    <a:pt x="5946" y="124"/>
                  </a:cubicBezTo>
                  <a:cubicBezTo>
                    <a:pt x="5521" y="41"/>
                    <a:pt x="5108" y="0"/>
                    <a:pt x="4710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471917" y="3361505"/>
              <a:ext cx="498578" cy="208895"/>
            </a:xfrm>
            <a:custGeom>
              <a:avLst/>
              <a:gdLst/>
              <a:ahLst/>
              <a:cxnLst/>
              <a:rect l="l" t="t" r="r" b="b"/>
              <a:pathLst>
                <a:path w="17743" h="7434" extrusionOk="0">
                  <a:moveTo>
                    <a:pt x="16468" y="0"/>
                  </a:moveTo>
                  <a:cubicBezTo>
                    <a:pt x="14091" y="1692"/>
                    <a:pt x="13179" y="2113"/>
                    <a:pt x="10361" y="2901"/>
                  </a:cubicBezTo>
                  <a:cubicBezTo>
                    <a:pt x="8438" y="3438"/>
                    <a:pt x="6514" y="3970"/>
                    <a:pt x="4607" y="4558"/>
                  </a:cubicBezTo>
                  <a:cubicBezTo>
                    <a:pt x="3430" y="4924"/>
                    <a:pt x="2265" y="5309"/>
                    <a:pt x="1021" y="5309"/>
                  </a:cubicBezTo>
                  <a:cubicBezTo>
                    <a:pt x="687" y="5309"/>
                    <a:pt x="348" y="5281"/>
                    <a:pt x="1" y="5218"/>
                  </a:cubicBezTo>
                  <a:lnTo>
                    <a:pt x="1" y="5218"/>
                  </a:lnTo>
                  <a:cubicBezTo>
                    <a:pt x="187" y="5576"/>
                    <a:pt x="463" y="5874"/>
                    <a:pt x="483" y="6190"/>
                  </a:cubicBezTo>
                  <a:cubicBezTo>
                    <a:pt x="504" y="6534"/>
                    <a:pt x="288" y="6893"/>
                    <a:pt x="119" y="7433"/>
                  </a:cubicBezTo>
                  <a:cubicBezTo>
                    <a:pt x="6467" y="6837"/>
                    <a:pt x="12451" y="5507"/>
                    <a:pt x="17743" y="1934"/>
                  </a:cubicBezTo>
                  <a:cubicBezTo>
                    <a:pt x="17346" y="1330"/>
                    <a:pt x="16908" y="665"/>
                    <a:pt x="1646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330118" y="2607639"/>
              <a:ext cx="532636" cy="687691"/>
            </a:xfrm>
            <a:custGeom>
              <a:avLst/>
              <a:gdLst/>
              <a:ahLst/>
              <a:cxnLst/>
              <a:rect l="l" t="t" r="r" b="b"/>
              <a:pathLst>
                <a:path w="18955" h="24473" extrusionOk="0">
                  <a:moveTo>
                    <a:pt x="4187" y="0"/>
                  </a:moveTo>
                  <a:cubicBezTo>
                    <a:pt x="3496" y="170"/>
                    <a:pt x="2826" y="333"/>
                    <a:pt x="2195" y="491"/>
                  </a:cubicBezTo>
                  <a:cubicBezTo>
                    <a:pt x="2077" y="1448"/>
                    <a:pt x="1988" y="2361"/>
                    <a:pt x="1847" y="3263"/>
                  </a:cubicBezTo>
                  <a:cubicBezTo>
                    <a:pt x="1381" y="6258"/>
                    <a:pt x="877" y="9244"/>
                    <a:pt x="424" y="12239"/>
                  </a:cubicBezTo>
                  <a:cubicBezTo>
                    <a:pt x="271" y="13243"/>
                    <a:pt x="85" y="14283"/>
                    <a:pt x="187" y="15280"/>
                  </a:cubicBezTo>
                  <a:cubicBezTo>
                    <a:pt x="310" y="16485"/>
                    <a:pt x="716" y="17661"/>
                    <a:pt x="1013" y="18905"/>
                  </a:cubicBezTo>
                  <a:cubicBezTo>
                    <a:pt x="1813" y="18406"/>
                    <a:pt x="2534" y="17967"/>
                    <a:pt x="3246" y="17516"/>
                  </a:cubicBezTo>
                  <a:cubicBezTo>
                    <a:pt x="3398" y="17419"/>
                    <a:pt x="3534" y="17278"/>
                    <a:pt x="3662" y="17146"/>
                  </a:cubicBezTo>
                  <a:cubicBezTo>
                    <a:pt x="4894" y="15859"/>
                    <a:pt x="6081" y="14534"/>
                    <a:pt x="7161" y="13107"/>
                  </a:cubicBezTo>
                  <a:cubicBezTo>
                    <a:pt x="8844" y="10887"/>
                    <a:pt x="9772" y="8442"/>
                    <a:pt x="9725" y="5636"/>
                  </a:cubicBezTo>
                  <a:cubicBezTo>
                    <a:pt x="9720" y="5350"/>
                    <a:pt x="9606" y="4941"/>
                    <a:pt x="10034" y="4912"/>
                  </a:cubicBezTo>
                  <a:cubicBezTo>
                    <a:pt x="10035" y="4912"/>
                    <a:pt x="10036" y="4912"/>
                    <a:pt x="10037" y="4912"/>
                  </a:cubicBezTo>
                  <a:cubicBezTo>
                    <a:pt x="10149" y="4912"/>
                    <a:pt x="10391" y="5369"/>
                    <a:pt x="10399" y="5618"/>
                  </a:cubicBezTo>
                  <a:cubicBezTo>
                    <a:pt x="10493" y="7723"/>
                    <a:pt x="10064" y="9733"/>
                    <a:pt x="9013" y="11552"/>
                  </a:cubicBezTo>
                  <a:cubicBezTo>
                    <a:pt x="7191" y="14700"/>
                    <a:pt x="4755" y="17320"/>
                    <a:pt x="1865" y="19501"/>
                  </a:cubicBezTo>
                  <a:cubicBezTo>
                    <a:pt x="1292" y="19935"/>
                    <a:pt x="615" y="20226"/>
                    <a:pt x="0" y="20574"/>
                  </a:cubicBezTo>
                  <a:cubicBezTo>
                    <a:pt x="131" y="21827"/>
                    <a:pt x="263" y="23105"/>
                    <a:pt x="406" y="24472"/>
                  </a:cubicBezTo>
                  <a:cubicBezTo>
                    <a:pt x="1441" y="24233"/>
                    <a:pt x="2436" y="24000"/>
                    <a:pt x="3437" y="23765"/>
                  </a:cubicBezTo>
                  <a:cubicBezTo>
                    <a:pt x="6971" y="22938"/>
                    <a:pt x="10302" y="21677"/>
                    <a:pt x="13094" y="19241"/>
                  </a:cubicBezTo>
                  <a:cubicBezTo>
                    <a:pt x="14932" y="17635"/>
                    <a:pt x="16480" y="15820"/>
                    <a:pt x="17497" y="13571"/>
                  </a:cubicBezTo>
                  <a:cubicBezTo>
                    <a:pt x="18611" y="11109"/>
                    <a:pt x="18954" y="8578"/>
                    <a:pt x="18188" y="5964"/>
                  </a:cubicBezTo>
                  <a:cubicBezTo>
                    <a:pt x="17349" y="3104"/>
                    <a:pt x="15785" y="941"/>
                    <a:pt x="12641" y="380"/>
                  </a:cubicBezTo>
                  <a:cubicBezTo>
                    <a:pt x="12539" y="363"/>
                    <a:pt x="12442" y="299"/>
                    <a:pt x="12348" y="299"/>
                  </a:cubicBezTo>
                  <a:cubicBezTo>
                    <a:pt x="12212" y="303"/>
                    <a:pt x="12048" y="312"/>
                    <a:pt x="11955" y="389"/>
                  </a:cubicBezTo>
                  <a:cubicBezTo>
                    <a:pt x="11268" y="946"/>
                    <a:pt x="10623" y="1556"/>
                    <a:pt x="9911" y="2074"/>
                  </a:cubicBezTo>
                  <a:cubicBezTo>
                    <a:pt x="9068" y="2693"/>
                    <a:pt x="8187" y="3259"/>
                    <a:pt x="7296" y="3808"/>
                  </a:cubicBezTo>
                  <a:cubicBezTo>
                    <a:pt x="7093" y="3936"/>
                    <a:pt x="6890" y="3996"/>
                    <a:pt x="6690" y="3996"/>
                  </a:cubicBezTo>
                  <a:cubicBezTo>
                    <a:pt x="6395" y="3996"/>
                    <a:pt x="6110" y="3863"/>
                    <a:pt x="5852" y="3616"/>
                  </a:cubicBezTo>
                  <a:cubicBezTo>
                    <a:pt x="5170" y="2952"/>
                    <a:pt x="4657" y="2181"/>
                    <a:pt x="4437" y="1240"/>
                  </a:cubicBezTo>
                  <a:cubicBezTo>
                    <a:pt x="4347" y="844"/>
                    <a:pt x="4276" y="443"/>
                    <a:pt x="4187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412511" y="3173200"/>
              <a:ext cx="462751" cy="240030"/>
            </a:xfrm>
            <a:custGeom>
              <a:avLst/>
              <a:gdLst/>
              <a:ahLst/>
              <a:cxnLst/>
              <a:rect l="l" t="t" r="r" b="b"/>
              <a:pathLst>
                <a:path w="16468" h="8542" extrusionOk="0">
                  <a:moveTo>
                    <a:pt x="15154" y="1"/>
                  </a:moveTo>
                  <a:cubicBezTo>
                    <a:pt x="14281" y="1168"/>
                    <a:pt x="13158" y="1769"/>
                    <a:pt x="11963" y="2280"/>
                  </a:cubicBezTo>
                  <a:cubicBezTo>
                    <a:pt x="10997" y="2697"/>
                    <a:pt x="10065" y="3178"/>
                    <a:pt x="9098" y="3601"/>
                  </a:cubicBezTo>
                  <a:cubicBezTo>
                    <a:pt x="8450" y="3881"/>
                    <a:pt x="7793" y="4218"/>
                    <a:pt x="7106" y="4333"/>
                  </a:cubicBezTo>
                  <a:cubicBezTo>
                    <a:pt x="5492" y="4605"/>
                    <a:pt x="3861" y="4797"/>
                    <a:pt x="2229" y="4942"/>
                  </a:cubicBezTo>
                  <a:cubicBezTo>
                    <a:pt x="2083" y="4955"/>
                    <a:pt x="1937" y="4960"/>
                    <a:pt x="1790" y="4960"/>
                  </a:cubicBezTo>
                  <a:cubicBezTo>
                    <a:pt x="1198" y="4960"/>
                    <a:pt x="598" y="4875"/>
                    <a:pt x="0" y="4848"/>
                  </a:cubicBezTo>
                  <a:lnTo>
                    <a:pt x="0" y="4848"/>
                  </a:lnTo>
                  <a:cubicBezTo>
                    <a:pt x="339" y="6066"/>
                    <a:pt x="683" y="7306"/>
                    <a:pt x="1026" y="8542"/>
                  </a:cubicBezTo>
                  <a:lnTo>
                    <a:pt x="1187" y="8495"/>
                  </a:lnTo>
                  <a:cubicBezTo>
                    <a:pt x="1348" y="8337"/>
                    <a:pt x="1483" y="8094"/>
                    <a:pt x="1678" y="8034"/>
                  </a:cubicBezTo>
                  <a:cubicBezTo>
                    <a:pt x="2386" y="7805"/>
                    <a:pt x="3136" y="7702"/>
                    <a:pt x="3827" y="7438"/>
                  </a:cubicBezTo>
                  <a:cubicBezTo>
                    <a:pt x="6836" y="6288"/>
                    <a:pt x="9924" y="5394"/>
                    <a:pt x="13023" y="4524"/>
                  </a:cubicBezTo>
                  <a:cubicBezTo>
                    <a:pt x="14179" y="4196"/>
                    <a:pt x="15281" y="3669"/>
                    <a:pt x="16468" y="3208"/>
                  </a:cubicBezTo>
                  <a:cubicBezTo>
                    <a:pt x="16009" y="2088"/>
                    <a:pt x="15599" y="1091"/>
                    <a:pt x="1515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49849" y="1960500"/>
              <a:ext cx="648576" cy="445076"/>
            </a:xfrm>
            <a:custGeom>
              <a:avLst/>
              <a:gdLst/>
              <a:ahLst/>
              <a:cxnLst/>
              <a:rect l="l" t="t" r="r" b="b"/>
              <a:pathLst>
                <a:path w="23081" h="15839" extrusionOk="0">
                  <a:moveTo>
                    <a:pt x="11758" y="0"/>
                  </a:moveTo>
                  <a:cubicBezTo>
                    <a:pt x="10752" y="0"/>
                    <a:pt x="9743" y="140"/>
                    <a:pt x="8734" y="534"/>
                  </a:cubicBezTo>
                  <a:cubicBezTo>
                    <a:pt x="8158" y="759"/>
                    <a:pt x="7491" y="789"/>
                    <a:pt x="6831" y="789"/>
                  </a:cubicBezTo>
                  <a:cubicBezTo>
                    <a:pt x="6594" y="789"/>
                    <a:pt x="6358" y="785"/>
                    <a:pt x="6128" y="785"/>
                  </a:cubicBezTo>
                  <a:cubicBezTo>
                    <a:pt x="5935" y="784"/>
                    <a:pt x="5742" y="783"/>
                    <a:pt x="5550" y="783"/>
                  </a:cubicBezTo>
                  <a:cubicBezTo>
                    <a:pt x="4250" y="783"/>
                    <a:pt x="2960" y="825"/>
                    <a:pt x="1712" y="1296"/>
                  </a:cubicBezTo>
                  <a:cubicBezTo>
                    <a:pt x="831" y="1628"/>
                    <a:pt x="345" y="2259"/>
                    <a:pt x="217" y="3183"/>
                  </a:cubicBezTo>
                  <a:cubicBezTo>
                    <a:pt x="0" y="4742"/>
                    <a:pt x="1068" y="6194"/>
                    <a:pt x="2713" y="6501"/>
                  </a:cubicBezTo>
                  <a:cubicBezTo>
                    <a:pt x="3204" y="6592"/>
                    <a:pt x="3690" y="6640"/>
                    <a:pt x="4169" y="6640"/>
                  </a:cubicBezTo>
                  <a:cubicBezTo>
                    <a:pt x="5329" y="6640"/>
                    <a:pt x="6450" y="6360"/>
                    <a:pt x="7518" y="5730"/>
                  </a:cubicBezTo>
                  <a:cubicBezTo>
                    <a:pt x="7803" y="5563"/>
                    <a:pt x="8024" y="5476"/>
                    <a:pt x="8196" y="5476"/>
                  </a:cubicBezTo>
                  <a:cubicBezTo>
                    <a:pt x="8501" y="5476"/>
                    <a:pt x="8653" y="5748"/>
                    <a:pt x="8742" y="6323"/>
                  </a:cubicBezTo>
                  <a:cubicBezTo>
                    <a:pt x="8937" y="7600"/>
                    <a:pt x="9492" y="8234"/>
                    <a:pt x="10771" y="8465"/>
                  </a:cubicBezTo>
                  <a:cubicBezTo>
                    <a:pt x="11258" y="8554"/>
                    <a:pt x="11741" y="8602"/>
                    <a:pt x="12217" y="8602"/>
                  </a:cubicBezTo>
                  <a:cubicBezTo>
                    <a:pt x="13331" y="8602"/>
                    <a:pt x="14411" y="8341"/>
                    <a:pt x="15441" y="7745"/>
                  </a:cubicBezTo>
                  <a:cubicBezTo>
                    <a:pt x="15733" y="7577"/>
                    <a:pt x="15954" y="7489"/>
                    <a:pt x="16125" y="7489"/>
                  </a:cubicBezTo>
                  <a:cubicBezTo>
                    <a:pt x="16425" y="7489"/>
                    <a:pt x="16570" y="7760"/>
                    <a:pt x="16670" y="8333"/>
                  </a:cubicBezTo>
                  <a:cubicBezTo>
                    <a:pt x="16818" y="9189"/>
                    <a:pt x="16942" y="10054"/>
                    <a:pt x="17191" y="10880"/>
                  </a:cubicBezTo>
                  <a:cubicBezTo>
                    <a:pt x="17381" y="11524"/>
                    <a:pt x="17750" y="12115"/>
                    <a:pt x="18030" y="12698"/>
                  </a:cubicBezTo>
                  <a:cubicBezTo>
                    <a:pt x="18542" y="12324"/>
                    <a:pt x="18920" y="11966"/>
                    <a:pt x="19364" y="11744"/>
                  </a:cubicBezTo>
                  <a:cubicBezTo>
                    <a:pt x="19623" y="11616"/>
                    <a:pt x="19866" y="11554"/>
                    <a:pt x="20087" y="11554"/>
                  </a:cubicBezTo>
                  <a:cubicBezTo>
                    <a:pt x="20658" y="11554"/>
                    <a:pt x="21075" y="11965"/>
                    <a:pt x="21192" y="12698"/>
                  </a:cubicBezTo>
                  <a:cubicBezTo>
                    <a:pt x="21247" y="13044"/>
                    <a:pt x="21247" y="13423"/>
                    <a:pt x="21165" y="13759"/>
                  </a:cubicBezTo>
                  <a:cubicBezTo>
                    <a:pt x="21005" y="14432"/>
                    <a:pt x="20772" y="15084"/>
                    <a:pt x="20539" y="15839"/>
                  </a:cubicBezTo>
                  <a:cubicBezTo>
                    <a:pt x="21327" y="15029"/>
                    <a:pt x="22052" y="14245"/>
                    <a:pt x="22365" y="13214"/>
                  </a:cubicBezTo>
                  <a:cubicBezTo>
                    <a:pt x="22941" y="11319"/>
                    <a:pt x="23080" y="9419"/>
                    <a:pt x="22738" y="7422"/>
                  </a:cubicBezTo>
                  <a:cubicBezTo>
                    <a:pt x="22064" y="3472"/>
                    <a:pt x="18488" y="959"/>
                    <a:pt x="15485" y="432"/>
                  </a:cubicBezTo>
                  <a:cubicBezTo>
                    <a:pt x="14252" y="216"/>
                    <a:pt x="13007" y="0"/>
                    <a:pt x="11758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1401439" y="3660163"/>
              <a:ext cx="20148" cy="79860"/>
            </a:xfrm>
            <a:custGeom>
              <a:avLst/>
              <a:gdLst/>
              <a:ahLst/>
              <a:cxnLst/>
              <a:rect l="l" t="t" r="r" b="b"/>
              <a:pathLst>
                <a:path w="717" h="2842" extrusionOk="0">
                  <a:moveTo>
                    <a:pt x="208" y="0"/>
                  </a:moveTo>
                  <a:cubicBezTo>
                    <a:pt x="136" y="975"/>
                    <a:pt x="68" y="1900"/>
                    <a:pt x="0" y="2820"/>
                  </a:cubicBezTo>
                  <a:cubicBezTo>
                    <a:pt x="34" y="2828"/>
                    <a:pt x="64" y="2837"/>
                    <a:pt x="94" y="2841"/>
                  </a:cubicBezTo>
                  <a:cubicBezTo>
                    <a:pt x="301" y="1946"/>
                    <a:pt x="505" y="1048"/>
                    <a:pt x="717" y="102"/>
                  </a:cubicBezTo>
                  <a:cubicBezTo>
                    <a:pt x="513" y="60"/>
                    <a:pt x="344" y="26"/>
                    <a:pt x="208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349171" y="3657662"/>
              <a:ext cx="38694" cy="112288"/>
            </a:xfrm>
            <a:custGeom>
              <a:avLst/>
              <a:gdLst/>
              <a:ahLst/>
              <a:cxnLst/>
              <a:rect l="l" t="t" r="r" b="b"/>
              <a:pathLst>
                <a:path w="1377" h="3996" extrusionOk="0">
                  <a:moveTo>
                    <a:pt x="1377" y="1"/>
                  </a:moveTo>
                  <a:lnTo>
                    <a:pt x="1377" y="1"/>
                  </a:lnTo>
                  <a:cubicBezTo>
                    <a:pt x="835" y="140"/>
                    <a:pt x="407" y="251"/>
                    <a:pt x="93" y="329"/>
                  </a:cubicBezTo>
                  <a:cubicBezTo>
                    <a:pt x="123" y="1163"/>
                    <a:pt x="262" y="1871"/>
                    <a:pt x="148" y="2534"/>
                  </a:cubicBezTo>
                  <a:cubicBezTo>
                    <a:pt x="0" y="3420"/>
                    <a:pt x="487" y="3740"/>
                    <a:pt x="1051" y="3995"/>
                  </a:cubicBezTo>
                  <a:cubicBezTo>
                    <a:pt x="1157" y="2717"/>
                    <a:pt x="1263" y="1414"/>
                    <a:pt x="1377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293643" y="3676546"/>
              <a:ext cx="40661" cy="63478"/>
            </a:xfrm>
            <a:custGeom>
              <a:avLst/>
              <a:gdLst/>
              <a:ahLst/>
              <a:cxnLst/>
              <a:rect l="l" t="t" r="r" b="b"/>
              <a:pathLst>
                <a:path w="1447" h="2259" extrusionOk="0">
                  <a:moveTo>
                    <a:pt x="1446" y="1"/>
                  </a:moveTo>
                  <a:cubicBezTo>
                    <a:pt x="946" y="367"/>
                    <a:pt x="505" y="686"/>
                    <a:pt x="1" y="1048"/>
                  </a:cubicBezTo>
                  <a:cubicBezTo>
                    <a:pt x="510" y="1478"/>
                    <a:pt x="930" y="1828"/>
                    <a:pt x="1446" y="2258"/>
                  </a:cubicBezTo>
                  <a:lnTo>
                    <a:pt x="1446" y="1"/>
                  </a:ln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43426" y="2626888"/>
              <a:ext cx="131705" cy="341415"/>
            </a:xfrm>
            <a:custGeom>
              <a:avLst/>
              <a:gdLst/>
              <a:ahLst/>
              <a:cxnLst/>
              <a:rect l="l" t="t" r="r" b="b"/>
              <a:pathLst>
                <a:path w="4687" h="12150" extrusionOk="0">
                  <a:moveTo>
                    <a:pt x="4687" y="1"/>
                  </a:moveTo>
                  <a:cubicBezTo>
                    <a:pt x="2788" y="222"/>
                    <a:pt x="1505" y="1521"/>
                    <a:pt x="0" y="2432"/>
                  </a:cubicBezTo>
                  <a:cubicBezTo>
                    <a:pt x="373" y="5806"/>
                    <a:pt x="1674" y="8958"/>
                    <a:pt x="2560" y="12149"/>
                  </a:cubicBezTo>
                  <a:cubicBezTo>
                    <a:pt x="3262" y="8130"/>
                    <a:pt x="3971" y="4081"/>
                    <a:pt x="4687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28"/>
          <p:cNvGrpSpPr/>
          <p:nvPr/>
        </p:nvGrpSpPr>
        <p:grpSpPr>
          <a:xfrm rot="-725115">
            <a:off x="-152508" y="1693072"/>
            <a:ext cx="2203659" cy="2846666"/>
            <a:chOff x="6292350" y="1776075"/>
            <a:chExt cx="2430925" cy="2404675"/>
          </a:xfrm>
        </p:grpSpPr>
        <p:sp>
          <p:nvSpPr>
            <p:cNvPr id="753" name="Google Shape;753;p28"/>
            <p:cNvSpPr/>
            <p:nvPr/>
          </p:nvSpPr>
          <p:spPr>
            <a:xfrm>
              <a:off x="8561175" y="2542400"/>
              <a:ext cx="5350" cy="1550"/>
            </a:xfrm>
            <a:custGeom>
              <a:avLst/>
              <a:gdLst/>
              <a:ahLst/>
              <a:cxnLst/>
              <a:rect l="l" t="t" r="r" b="b"/>
              <a:pathLst>
                <a:path w="214" h="62" extrusionOk="0">
                  <a:moveTo>
                    <a:pt x="0" y="0"/>
                  </a:moveTo>
                  <a:lnTo>
                    <a:pt x="0" y="0"/>
                  </a:lnTo>
                  <a:cubicBezTo>
                    <a:pt x="71" y="23"/>
                    <a:pt x="143" y="43"/>
                    <a:pt x="210" y="62"/>
                  </a:cubicBezTo>
                  <a:cubicBezTo>
                    <a:pt x="210" y="57"/>
                    <a:pt x="214" y="57"/>
                    <a:pt x="214" y="53"/>
                  </a:cubicBezTo>
                  <a:cubicBezTo>
                    <a:pt x="143" y="39"/>
                    <a:pt x="71" y="19"/>
                    <a:pt x="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450850" y="1776075"/>
              <a:ext cx="272425" cy="322175"/>
            </a:xfrm>
            <a:custGeom>
              <a:avLst/>
              <a:gdLst/>
              <a:ahLst/>
              <a:cxnLst/>
              <a:rect l="l" t="t" r="r" b="b"/>
              <a:pathLst>
                <a:path w="10897" h="12887" extrusionOk="0">
                  <a:moveTo>
                    <a:pt x="7850" y="749"/>
                  </a:moveTo>
                  <a:cubicBezTo>
                    <a:pt x="8476" y="749"/>
                    <a:pt x="9034" y="1039"/>
                    <a:pt x="9535" y="1407"/>
                  </a:cubicBezTo>
                  <a:cubicBezTo>
                    <a:pt x="9678" y="1508"/>
                    <a:pt x="9783" y="1802"/>
                    <a:pt x="9746" y="1966"/>
                  </a:cubicBezTo>
                  <a:cubicBezTo>
                    <a:pt x="9604" y="2603"/>
                    <a:pt x="9394" y="3222"/>
                    <a:pt x="9177" y="3956"/>
                  </a:cubicBezTo>
                  <a:cubicBezTo>
                    <a:pt x="8403" y="3078"/>
                    <a:pt x="7542" y="2789"/>
                    <a:pt x="6639" y="2789"/>
                  </a:cubicBezTo>
                  <a:cubicBezTo>
                    <a:pt x="6136" y="2789"/>
                    <a:pt x="5619" y="2879"/>
                    <a:pt x="5097" y="3007"/>
                  </a:cubicBezTo>
                  <a:cubicBezTo>
                    <a:pt x="3585" y="3373"/>
                    <a:pt x="2283" y="5458"/>
                    <a:pt x="2641" y="6875"/>
                  </a:cubicBezTo>
                  <a:cubicBezTo>
                    <a:pt x="2962" y="8140"/>
                    <a:pt x="4392" y="9423"/>
                    <a:pt x="5680" y="9560"/>
                  </a:cubicBezTo>
                  <a:cubicBezTo>
                    <a:pt x="6637" y="9661"/>
                    <a:pt x="7600" y="9712"/>
                    <a:pt x="8682" y="9790"/>
                  </a:cubicBezTo>
                  <a:cubicBezTo>
                    <a:pt x="8663" y="10180"/>
                    <a:pt x="8650" y="10633"/>
                    <a:pt x="8608" y="11083"/>
                  </a:cubicBezTo>
                  <a:cubicBezTo>
                    <a:pt x="8605" y="11171"/>
                    <a:pt x="8509" y="11298"/>
                    <a:pt x="8431" y="11321"/>
                  </a:cubicBezTo>
                  <a:cubicBezTo>
                    <a:pt x="7398" y="11616"/>
                    <a:pt x="6402" y="12068"/>
                    <a:pt x="5303" y="12068"/>
                  </a:cubicBezTo>
                  <a:cubicBezTo>
                    <a:pt x="5139" y="12068"/>
                    <a:pt x="4973" y="12058"/>
                    <a:pt x="4805" y="12036"/>
                  </a:cubicBezTo>
                  <a:cubicBezTo>
                    <a:pt x="2734" y="11771"/>
                    <a:pt x="1262" y="10377"/>
                    <a:pt x="904" y="8305"/>
                  </a:cubicBezTo>
                  <a:cubicBezTo>
                    <a:pt x="726" y="7260"/>
                    <a:pt x="776" y="6233"/>
                    <a:pt x="1005" y="5202"/>
                  </a:cubicBezTo>
                  <a:cubicBezTo>
                    <a:pt x="1468" y="3157"/>
                    <a:pt x="2839" y="1934"/>
                    <a:pt x="4695" y="1260"/>
                  </a:cubicBezTo>
                  <a:cubicBezTo>
                    <a:pt x="5607" y="930"/>
                    <a:pt x="6624" y="880"/>
                    <a:pt x="7596" y="765"/>
                  </a:cubicBezTo>
                  <a:cubicBezTo>
                    <a:pt x="7682" y="754"/>
                    <a:pt x="7767" y="749"/>
                    <a:pt x="7850" y="749"/>
                  </a:cubicBezTo>
                  <a:close/>
                  <a:moveTo>
                    <a:pt x="7136" y="1"/>
                  </a:moveTo>
                  <a:cubicBezTo>
                    <a:pt x="4899" y="1"/>
                    <a:pt x="2599" y="1060"/>
                    <a:pt x="1206" y="2869"/>
                  </a:cubicBezTo>
                  <a:cubicBezTo>
                    <a:pt x="285" y="4070"/>
                    <a:pt x="1" y="5519"/>
                    <a:pt x="28" y="7017"/>
                  </a:cubicBezTo>
                  <a:cubicBezTo>
                    <a:pt x="28" y="7274"/>
                    <a:pt x="19" y="7530"/>
                    <a:pt x="33" y="7787"/>
                  </a:cubicBezTo>
                  <a:cubicBezTo>
                    <a:pt x="179" y="10423"/>
                    <a:pt x="2036" y="12471"/>
                    <a:pt x="4617" y="12838"/>
                  </a:cubicBezTo>
                  <a:cubicBezTo>
                    <a:pt x="4849" y="12871"/>
                    <a:pt x="5078" y="12886"/>
                    <a:pt x="5304" y="12886"/>
                  </a:cubicBezTo>
                  <a:cubicBezTo>
                    <a:pt x="6625" y="12886"/>
                    <a:pt x="7849" y="12366"/>
                    <a:pt x="9087" y="11935"/>
                  </a:cubicBezTo>
                  <a:cubicBezTo>
                    <a:pt x="9215" y="11889"/>
                    <a:pt x="9375" y="11701"/>
                    <a:pt x="9379" y="11573"/>
                  </a:cubicBezTo>
                  <a:cubicBezTo>
                    <a:pt x="9407" y="10738"/>
                    <a:pt x="9434" y="9895"/>
                    <a:pt x="9375" y="9066"/>
                  </a:cubicBezTo>
                  <a:cubicBezTo>
                    <a:pt x="9355" y="8779"/>
                    <a:pt x="9182" y="8643"/>
                    <a:pt x="8934" y="8643"/>
                  </a:cubicBezTo>
                  <a:cubicBezTo>
                    <a:pt x="8841" y="8643"/>
                    <a:pt x="8738" y="8662"/>
                    <a:pt x="8628" y="8699"/>
                  </a:cubicBezTo>
                  <a:cubicBezTo>
                    <a:pt x="8317" y="8806"/>
                    <a:pt x="7977" y="8916"/>
                    <a:pt x="7652" y="8916"/>
                  </a:cubicBezTo>
                  <a:cubicBezTo>
                    <a:pt x="7627" y="8916"/>
                    <a:pt x="7603" y="8916"/>
                    <a:pt x="7578" y="8914"/>
                  </a:cubicBezTo>
                  <a:cubicBezTo>
                    <a:pt x="6832" y="8874"/>
                    <a:pt x="6083" y="8791"/>
                    <a:pt x="5351" y="8653"/>
                  </a:cubicBezTo>
                  <a:cubicBezTo>
                    <a:pt x="4585" y="8506"/>
                    <a:pt x="3490" y="7181"/>
                    <a:pt x="3426" y="6426"/>
                  </a:cubicBezTo>
                  <a:cubicBezTo>
                    <a:pt x="3348" y="5450"/>
                    <a:pt x="4443" y="3986"/>
                    <a:pt x="5429" y="3767"/>
                  </a:cubicBezTo>
                  <a:cubicBezTo>
                    <a:pt x="5829" y="3677"/>
                    <a:pt x="6219" y="3619"/>
                    <a:pt x="6594" y="3619"/>
                  </a:cubicBezTo>
                  <a:cubicBezTo>
                    <a:pt x="7401" y="3619"/>
                    <a:pt x="8134" y="3890"/>
                    <a:pt x="8732" y="4698"/>
                  </a:cubicBezTo>
                  <a:cubicBezTo>
                    <a:pt x="8887" y="4904"/>
                    <a:pt x="9047" y="5003"/>
                    <a:pt x="9201" y="5003"/>
                  </a:cubicBezTo>
                  <a:cubicBezTo>
                    <a:pt x="9389" y="5003"/>
                    <a:pt x="9569" y="4856"/>
                    <a:pt x="9723" y="4579"/>
                  </a:cubicBezTo>
                  <a:cubicBezTo>
                    <a:pt x="9929" y="4212"/>
                    <a:pt x="10112" y="3827"/>
                    <a:pt x="10245" y="3428"/>
                  </a:cubicBezTo>
                  <a:cubicBezTo>
                    <a:pt x="10896" y="1462"/>
                    <a:pt x="10393" y="513"/>
                    <a:pt x="8449" y="128"/>
                  </a:cubicBezTo>
                  <a:cubicBezTo>
                    <a:pt x="8019" y="42"/>
                    <a:pt x="7579" y="1"/>
                    <a:pt x="7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8469000" y="1794800"/>
              <a:ext cx="226450" cy="282975"/>
            </a:xfrm>
            <a:custGeom>
              <a:avLst/>
              <a:gdLst/>
              <a:ahLst/>
              <a:cxnLst/>
              <a:rect l="l" t="t" r="r" b="b"/>
              <a:pathLst>
                <a:path w="9058" h="11319" extrusionOk="0">
                  <a:moveTo>
                    <a:pt x="7123" y="0"/>
                  </a:moveTo>
                  <a:cubicBezTo>
                    <a:pt x="7040" y="0"/>
                    <a:pt x="6956" y="5"/>
                    <a:pt x="6871" y="16"/>
                  </a:cubicBezTo>
                  <a:cubicBezTo>
                    <a:pt x="5899" y="130"/>
                    <a:pt x="4881" y="181"/>
                    <a:pt x="3970" y="511"/>
                  </a:cubicBezTo>
                  <a:cubicBezTo>
                    <a:pt x="2113" y="1185"/>
                    <a:pt x="743" y="2408"/>
                    <a:pt x="280" y="4453"/>
                  </a:cubicBezTo>
                  <a:cubicBezTo>
                    <a:pt x="51" y="5484"/>
                    <a:pt x="1" y="6511"/>
                    <a:pt x="179" y="7556"/>
                  </a:cubicBezTo>
                  <a:cubicBezTo>
                    <a:pt x="537" y="9629"/>
                    <a:pt x="2008" y="11022"/>
                    <a:pt x="4080" y="11287"/>
                  </a:cubicBezTo>
                  <a:cubicBezTo>
                    <a:pt x="4248" y="11309"/>
                    <a:pt x="4414" y="11319"/>
                    <a:pt x="4578" y="11319"/>
                  </a:cubicBezTo>
                  <a:cubicBezTo>
                    <a:pt x="5677" y="11319"/>
                    <a:pt x="6672" y="10867"/>
                    <a:pt x="7706" y="10572"/>
                  </a:cubicBezTo>
                  <a:cubicBezTo>
                    <a:pt x="7783" y="10549"/>
                    <a:pt x="7879" y="10421"/>
                    <a:pt x="7883" y="10334"/>
                  </a:cubicBezTo>
                  <a:cubicBezTo>
                    <a:pt x="7925" y="9884"/>
                    <a:pt x="7938" y="9431"/>
                    <a:pt x="7957" y="9041"/>
                  </a:cubicBezTo>
                  <a:cubicBezTo>
                    <a:pt x="6874" y="8963"/>
                    <a:pt x="5912" y="8912"/>
                    <a:pt x="4954" y="8811"/>
                  </a:cubicBezTo>
                  <a:cubicBezTo>
                    <a:pt x="3666" y="8674"/>
                    <a:pt x="2236" y="7391"/>
                    <a:pt x="1916" y="6126"/>
                  </a:cubicBezTo>
                  <a:cubicBezTo>
                    <a:pt x="1558" y="4709"/>
                    <a:pt x="2860" y="2624"/>
                    <a:pt x="4373" y="2257"/>
                  </a:cubicBezTo>
                  <a:cubicBezTo>
                    <a:pt x="4894" y="2129"/>
                    <a:pt x="5410" y="2040"/>
                    <a:pt x="5913" y="2040"/>
                  </a:cubicBezTo>
                  <a:cubicBezTo>
                    <a:pt x="6816" y="2040"/>
                    <a:pt x="7677" y="2329"/>
                    <a:pt x="8452" y="3207"/>
                  </a:cubicBezTo>
                  <a:cubicBezTo>
                    <a:pt x="8668" y="2473"/>
                    <a:pt x="8878" y="1854"/>
                    <a:pt x="9020" y="1217"/>
                  </a:cubicBezTo>
                  <a:cubicBezTo>
                    <a:pt x="9057" y="1051"/>
                    <a:pt x="8952" y="759"/>
                    <a:pt x="8809" y="658"/>
                  </a:cubicBezTo>
                  <a:cubicBezTo>
                    <a:pt x="8307" y="290"/>
                    <a:pt x="7749" y="0"/>
                    <a:pt x="7123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8268000" y="2156200"/>
              <a:ext cx="351575" cy="357475"/>
            </a:xfrm>
            <a:custGeom>
              <a:avLst/>
              <a:gdLst/>
              <a:ahLst/>
              <a:cxnLst/>
              <a:rect l="l" t="t" r="r" b="b"/>
              <a:pathLst>
                <a:path w="14063" h="14299" extrusionOk="0">
                  <a:moveTo>
                    <a:pt x="10652" y="933"/>
                  </a:moveTo>
                  <a:cubicBezTo>
                    <a:pt x="11454" y="1520"/>
                    <a:pt x="12160" y="2061"/>
                    <a:pt x="12898" y="2556"/>
                  </a:cubicBezTo>
                  <a:cubicBezTo>
                    <a:pt x="13210" y="2767"/>
                    <a:pt x="13282" y="2964"/>
                    <a:pt x="13159" y="3321"/>
                  </a:cubicBezTo>
                  <a:cubicBezTo>
                    <a:pt x="12207" y="6011"/>
                    <a:pt x="11266" y="8706"/>
                    <a:pt x="10336" y="11407"/>
                  </a:cubicBezTo>
                  <a:cubicBezTo>
                    <a:pt x="10098" y="12094"/>
                    <a:pt x="9896" y="12800"/>
                    <a:pt x="9640" y="13611"/>
                  </a:cubicBezTo>
                  <a:cubicBezTo>
                    <a:pt x="8898" y="13392"/>
                    <a:pt x="8140" y="13167"/>
                    <a:pt x="7366" y="12938"/>
                  </a:cubicBezTo>
                  <a:cubicBezTo>
                    <a:pt x="7742" y="11884"/>
                    <a:pt x="8081" y="10898"/>
                    <a:pt x="8457" y="9926"/>
                  </a:cubicBezTo>
                  <a:cubicBezTo>
                    <a:pt x="8664" y="9395"/>
                    <a:pt x="8548" y="8958"/>
                    <a:pt x="8100" y="8674"/>
                  </a:cubicBezTo>
                  <a:cubicBezTo>
                    <a:pt x="7595" y="8359"/>
                    <a:pt x="7050" y="8079"/>
                    <a:pt x="6482" y="7900"/>
                  </a:cubicBezTo>
                  <a:cubicBezTo>
                    <a:pt x="6452" y="7890"/>
                    <a:pt x="6419" y="7886"/>
                    <a:pt x="6384" y="7886"/>
                  </a:cubicBezTo>
                  <a:cubicBezTo>
                    <a:pt x="6167" y="7886"/>
                    <a:pt x="5858" y="8050"/>
                    <a:pt x="5693" y="8212"/>
                  </a:cubicBezTo>
                  <a:cubicBezTo>
                    <a:pt x="4763" y="9120"/>
                    <a:pt x="3878" y="10068"/>
                    <a:pt x="2971" y="10999"/>
                  </a:cubicBezTo>
                  <a:cubicBezTo>
                    <a:pt x="2598" y="11378"/>
                    <a:pt x="2352" y="11574"/>
                    <a:pt x="2106" y="11574"/>
                  </a:cubicBezTo>
                  <a:cubicBezTo>
                    <a:pt x="1834" y="11574"/>
                    <a:pt x="1564" y="11336"/>
                    <a:pt x="1124" y="10843"/>
                  </a:cubicBezTo>
                  <a:cubicBezTo>
                    <a:pt x="4322" y="7515"/>
                    <a:pt x="7531" y="4179"/>
                    <a:pt x="10652" y="933"/>
                  </a:cubicBezTo>
                  <a:close/>
                  <a:moveTo>
                    <a:pt x="10785" y="1"/>
                  </a:moveTo>
                  <a:cubicBezTo>
                    <a:pt x="10613" y="1"/>
                    <a:pt x="10444" y="87"/>
                    <a:pt x="10264" y="267"/>
                  </a:cubicBezTo>
                  <a:cubicBezTo>
                    <a:pt x="9118" y="1422"/>
                    <a:pt x="7949" y="2554"/>
                    <a:pt x="6825" y="3738"/>
                  </a:cubicBezTo>
                  <a:cubicBezTo>
                    <a:pt x="4823" y="5850"/>
                    <a:pt x="2852" y="7991"/>
                    <a:pt x="867" y="10118"/>
                  </a:cubicBezTo>
                  <a:cubicBezTo>
                    <a:pt x="1" y="11044"/>
                    <a:pt x="20" y="11212"/>
                    <a:pt x="1078" y="11933"/>
                  </a:cubicBezTo>
                  <a:cubicBezTo>
                    <a:pt x="1156" y="11984"/>
                    <a:pt x="1234" y="12028"/>
                    <a:pt x="1312" y="12075"/>
                  </a:cubicBezTo>
                  <a:cubicBezTo>
                    <a:pt x="1709" y="12313"/>
                    <a:pt x="1974" y="12441"/>
                    <a:pt x="2214" y="12441"/>
                  </a:cubicBezTo>
                  <a:cubicBezTo>
                    <a:pt x="2496" y="12441"/>
                    <a:pt x="2745" y="12264"/>
                    <a:pt x="3136" y="11883"/>
                  </a:cubicBezTo>
                  <a:cubicBezTo>
                    <a:pt x="4038" y="11003"/>
                    <a:pt x="4928" y="10109"/>
                    <a:pt x="5803" y="9202"/>
                  </a:cubicBezTo>
                  <a:cubicBezTo>
                    <a:pt x="6145" y="8846"/>
                    <a:pt x="6309" y="8686"/>
                    <a:pt x="6520" y="8686"/>
                  </a:cubicBezTo>
                  <a:cubicBezTo>
                    <a:pt x="6694" y="8686"/>
                    <a:pt x="6899" y="8794"/>
                    <a:pt x="7261" y="8990"/>
                  </a:cubicBezTo>
                  <a:cubicBezTo>
                    <a:pt x="7732" y="9252"/>
                    <a:pt x="7852" y="9537"/>
                    <a:pt x="7623" y="10050"/>
                  </a:cubicBezTo>
                  <a:cubicBezTo>
                    <a:pt x="7247" y="10903"/>
                    <a:pt x="6939" y="11782"/>
                    <a:pt x="6609" y="12658"/>
                  </a:cubicBezTo>
                  <a:cubicBezTo>
                    <a:pt x="6468" y="13024"/>
                    <a:pt x="6390" y="13414"/>
                    <a:pt x="6866" y="13574"/>
                  </a:cubicBezTo>
                  <a:cubicBezTo>
                    <a:pt x="7623" y="13822"/>
                    <a:pt x="8397" y="14028"/>
                    <a:pt x="9163" y="14248"/>
                  </a:cubicBezTo>
                  <a:cubicBezTo>
                    <a:pt x="9231" y="14266"/>
                    <a:pt x="9300" y="14285"/>
                    <a:pt x="9368" y="14299"/>
                  </a:cubicBezTo>
                  <a:cubicBezTo>
                    <a:pt x="9382" y="14257"/>
                    <a:pt x="9391" y="14217"/>
                    <a:pt x="9405" y="14175"/>
                  </a:cubicBezTo>
                  <a:cubicBezTo>
                    <a:pt x="9528" y="14175"/>
                    <a:pt x="9656" y="14192"/>
                    <a:pt x="9778" y="14192"/>
                  </a:cubicBezTo>
                  <a:cubicBezTo>
                    <a:pt x="9857" y="14192"/>
                    <a:pt x="9933" y="14185"/>
                    <a:pt x="10005" y="14162"/>
                  </a:cubicBezTo>
                  <a:cubicBezTo>
                    <a:pt x="10175" y="14111"/>
                    <a:pt x="10400" y="13979"/>
                    <a:pt x="10450" y="13832"/>
                  </a:cubicBezTo>
                  <a:cubicBezTo>
                    <a:pt x="11142" y="11806"/>
                    <a:pt x="11816" y="9775"/>
                    <a:pt x="12472" y="7740"/>
                  </a:cubicBezTo>
                  <a:cubicBezTo>
                    <a:pt x="12953" y="6246"/>
                    <a:pt x="13389" y="4738"/>
                    <a:pt x="13856" y="3239"/>
                  </a:cubicBezTo>
                  <a:cubicBezTo>
                    <a:pt x="14062" y="2579"/>
                    <a:pt x="13788" y="2176"/>
                    <a:pt x="13265" y="1808"/>
                  </a:cubicBezTo>
                  <a:cubicBezTo>
                    <a:pt x="12596" y="1337"/>
                    <a:pt x="11958" y="819"/>
                    <a:pt x="11350" y="277"/>
                  </a:cubicBezTo>
                  <a:cubicBezTo>
                    <a:pt x="11148" y="96"/>
                    <a:pt x="10965" y="1"/>
                    <a:pt x="107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8296075" y="2179525"/>
              <a:ext cx="304025" cy="316975"/>
            </a:xfrm>
            <a:custGeom>
              <a:avLst/>
              <a:gdLst/>
              <a:ahLst/>
              <a:cxnLst/>
              <a:rect l="l" t="t" r="r" b="b"/>
              <a:pathLst>
                <a:path w="12161" h="12679" extrusionOk="0">
                  <a:moveTo>
                    <a:pt x="9630" y="2783"/>
                  </a:moveTo>
                  <a:cubicBezTo>
                    <a:pt x="10198" y="2796"/>
                    <a:pt x="10396" y="3062"/>
                    <a:pt x="10231" y="3488"/>
                  </a:cubicBezTo>
                  <a:cubicBezTo>
                    <a:pt x="10034" y="3997"/>
                    <a:pt x="9754" y="4478"/>
                    <a:pt x="9571" y="4993"/>
                  </a:cubicBezTo>
                  <a:cubicBezTo>
                    <a:pt x="9369" y="5538"/>
                    <a:pt x="9218" y="6102"/>
                    <a:pt x="9085" y="6665"/>
                  </a:cubicBezTo>
                  <a:cubicBezTo>
                    <a:pt x="9014" y="6962"/>
                    <a:pt x="8872" y="7213"/>
                    <a:pt x="8645" y="7213"/>
                  </a:cubicBezTo>
                  <a:cubicBezTo>
                    <a:pt x="8578" y="7213"/>
                    <a:pt x="8503" y="7191"/>
                    <a:pt x="8420" y="7141"/>
                  </a:cubicBezTo>
                  <a:cubicBezTo>
                    <a:pt x="7710" y="6715"/>
                    <a:pt x="7045" y="6201"/>
                    <a:pt x="6403" y="5675"/>
                  </a:cubicBezTo>
                  <a:cubicBezTo>
                    <a:pt x="6087" y="5418"/>
                    <a:pt x="6184" y="5078"/>
                    <a:pt x="6509" y="4840"/>
                  </a:cubicBezTo>
                  <a:cubicBezTo>
                    <a:pt x="7353" y="4231"/>
                    <a:pt x="8195" y="3616"/>
                    <a:pt x="9053" y="3025"/>
                  </a:cubicBezTo>
                  <a:cubicBezTo>
                    <a:pt x="9254" y="2888"/>
                    <a:pt x="9511" y="2829"/>
                    <a:pt x="9630" y="2783"/>
                  </a:cubicBezTo>
                  <a:close/>
                  <a:moveTo>
                    <a:pt x="9529" y="0"/>
                  </a:moveTo>
                  <a:cubicBezTo>
                    <a:pt x="6409" y="3246"/>
                    <a:pt x="3199" y="6582"/>
                    <a:pt x="0" y="9910"/>
                  </a:cubicBezTo>
                  <a:cubicBezTo>
                    <a:pt x="440" y="10403"/>
                    <a:pt x="711" y="10641"/>
                    <a:pt x="982" y="10641"/>
                  </a:cubicBezTo>
                  <a:cubicBezTo>
                    <a:pt x="1229" y="10641"/>
                    <a:pt x="1475" y="10445"/>
                    <a:pt x="1848" y="10066"/>
                  </a:cubicBezTo>
                  <a:cubicBezTo>
                    <a:pt x="2755" y="9135"/>
                    <a:pt x="3639" y="8187"/>
                    <a:pt x="4570" y="7279"/>
                  </a:cubicBezTo>
                  <a:cubicBezTo>
                    <a:pt x="4735" y="7117"/>
                    <a:pt x="5043" y="6953"/>
                    <a:pt x="5260" y="6953"/>
                  </a:cubicBezTo>
                  <a:cubicBezTo>
                    <a:pt x="5296" y="6953"/>
                    <a:pt x="5329" y="6957"/>
                    <a:pt x="5359" y="6967"/>
                  </a:cubicBezTo>
                  <a:cubicBezTo>
                    <a:pt x="5927" y="7146"/>
                    <a:pt x="6472" y="7426"/>
                    <a:pt x="6977" y="7741"/>
                  </a:cubicBezTo>
                  <a:cubicBezTo>
                    <a:pt x="7425" y="8025"/>
                    <a:pt x="7540" y="8462"/>
                    <a:pt x="7333" y="8993"/>
                  </a:cubicBezTo>
                  <a:cubicBezTo>
                    <a:pt x="6958" y="9965"/>
                    <a:pt x="6619" y="10951"/>
                    <a:pt x="6243" y="12005"/>
                  </a:cubicBezTo>
                  <a:cubicBezTo>
                    <a:pt x="7016" y="12234"/>
                    <a:pt x="7773" y="12459"/>
                    <a:pt x="8516" y="12678"/>
                  </a:cubicBezTo>
                  <a:cubicBezTo>
                    <a:pt x="8773" y="11867"/>
                    <a:pt x="8974" y="11161"/>
                    <a:pt x="9213" y="10474"/>
                  </a:cubicBezTo>
                  <a:cubicBezTo>
                    <a:pt x="10142" y="7774"/>
                    <a:pt x="11083" y="5079"/>
                    <a:pt x="12036" y="2388"/>
                  </a:cubicBezTo>
                  <a:cubicBezTo>
                    <a:pt x="12160" y="2031"/>
                    <a:pt x="12087" y="1834"/>
                    <a:pt x="11775" y="1623"/>
                  </a:cubicBezTo>
                  <a:cubicBezTo>
                    <a:pt x="11037" y="1128"/>
                    <a:pt x="10332" y="587"/>
                    <a:pt x="9529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448250" y="2249075"/>
              <a:ext cx="107725" cy="110775"/>
            </a:xfrm>
            <a:custGeom>
              <a:avLst/>
              <a:gdLst/>
              <a:ahLst/>
              <a:cxnLst/>
              <a:rect l="l" t="t" r="r" b="b"/>
              <a:pathLst>
                <a:path w="4309" h="4431" extrusionOk="0">
                  <a:moveTo>
                    <a:pt x="3048" y="1141"/>
                  </a:moveTo>
                  <a:lnTo>
                    <a:pt x="3048" y="1141"/>
                  </a:lnTo>
                  <a:cubicBezTo>
                    <a:pt x="2704" y="1985"/>
                    <a:pt x="2430" y="2673"/>
                    <a:pt x="2127" y="3419"/>
                  </a:cubicBezTo>
                  <a:cubicBezTo>
                    <a:pt x="1770" y="3196"/>
                    <a:pt x="1398" y="2961"/>
                    <a:pt x="939" y="2677"/>
                  </a:cubicBezTo>
                  <a:cubicBezTo>
                    <a:pt x="1650" y="2159"/>
                    <a:pt x="2287" y="1696"/>
                    <a:pt x="3048" y="1141"/>
                  </a:cubicBezTo>
                  <a:close/>
                  <a:moveTo>
                    <a:pt x="3543" y="1"/>
                  </a:moveTo>
                  <a:cubicBezTo>
                    <a:pt x="3424" y="47"/>
                    <a:pt x="3167" y="106"/>
                    <a:pt x="2966" y="243"/>
                  </a:cubicBezTo>
                  <a:cubicBezTo>
                    <a:pt x="2108" y="834"/>
                    <a:pt x="1265" y="1449"/>
                    <a:pt x="422" y="2058"/>
                  </a:cubicBezTo>
                  <a:cubicBezTo>
                    <a:pt x="97" y="2296"/>
                    <a:pt x="0" y="2635"/>
                    <a:pt x="316" y="2892"/>
                  </a:cubicBezTo>
                  <a:cubicBezTo>
                    <a:pt x="958" y="3419"/>
                    <a:pt x="1623" y="3933"/>
                    <a:pt x="2333" y="4359"/>
                  </a:cubicBezTo>
                  <a:cubicBezTo>
                    <a:pt x="2416" y="4408"/>
                    <a:pt x="2490" y="4430"/>
                    <a:pt x="2558" y="4430"/>
                  </a:cubicBezTo>
                  <a:cubicBezTo>
                    <a:pt x="2785" y="4430"/>
                    <a:pt x="2927" y="4180"/>
                    <a:pt x="2998" y="3882"/>
                  </a:cubicBezTo>
                  <a:cubicBezTo>
                    <a:pt x="3131" y="3319"/>
                    <a:pt x="3282" y="2755"/>
                    <a:pt x="3484" y="2210"/>
                  </a:cubicBezTo>
                  <a:cubicBezTo>
                    <a:pt x="3667" y="1696"/>
                    <a:pt x="3947" y="1215"/>
                    <a:pt x="4144" y="706"/>
                  </a:cubicBezTo>
                  <a:cubicBezTo>
                    <a:pt x="4309" y="280"/>
                    <a:pt x="4111" y="14"/>
                    <a:pt x="35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099100" y="1941550"/>
              <a:ext cx="366950" cy="360725"/>
            </a:xfrm>
            <a:custGeom>
              <a:avLst/>
              <a:gdLst/>
              <a:ahLst/>
              <a:cxnLst/>
              <a:rect l="l" t="t" r="r" b="b"/>
              <a:pathLst>
                <a:path w="14678" h="14429" extrusionOk="0">
                  <a:moveTo>
                    <a:pt x="5304" y="659"/>
                  </a:moveTo>
                  <a:cubicBezTo>
                    <a:pt x="5608" y="659"/>
                    <a:pt x="5920" y="684"/>
                    <a:pt x="6243" y="732"/>
                  </a:cubicBezTo>
                  <a:cubicBezTo>
                    <a:pt x="7879" y="980"/>
                    <a:pt x="8746" y="2226"/>
                    <a:pt x="8452" y="3854"/>
                  </a:cubicBezTo>
                  <a:cubicBezTo>
                    <a:pt x="8365" y="4321"/>
                    <a:pt x="8214" y="4775"/>
                    <a:pt x="8136" y="5243"/>
                  </a:cubicBezTo>
                  <a:cubicBezTo>
                    <a:pt x="8108" y="5413"/>
                    <a:pt x="8167" y="5682"/>
                    <a:pt x="8283" y="5760"/>
                  </a:cubicBezTo>
                  <a:cubicBezTo>
                    <a:pt x="8326" y="5789"/>
                    <a:pt x="8391" y="5801"/>
                    <a:pt x="8463" y="5801"/>
                  </a:cubicBezTo>
                  <a:cubicBezTo>
                    <a:pt x="8589" y="5801"/>
                    <a:pt x="8735" y="5762"/>
                    <a:pt x="8819" y="5701"/>
                  </a:cubicBezTo>
                  <a:cubicBezTo>
                    <a:pt x="9451" y="5236"/>
                    <a:pt x="10174" y="5116"/>
                    <a:pt x="10909" y="5116"/>
                  </a:cubicBezTo>
                  <a:cubicBezTo>
                    <a:pt x="10980" y="5116"/>
                    <a:pt x="11050" y="5117"/>
                    <a:pt x="11120" y="5119"/>
                  </a:cubicBezTo>
                  <a:cubicBezTo>
                    <a:pt x="12683" y="5169"/>
                    <a:pt x="13801" y="6957"/>
                    <a:pt x="13224" y="8507"/>
                  </a:cubicBezTo>
                  <a:cubicBezTo>
                    <a:pt x="12696" y="9923"/>
                    <a:pt x="11849" y="11160"/>
                    <a:pt x="10588" y="12018"/>
                  </a:cubicBezTo>
                  <a:cubicBezTo>
                    <a:pt x="9456" y="12783"/>
                    <a:pt x="8268" y="13498"/>
                    <a:pt x="6953" y="13627"/>
                  </a:cubicBezTo>
                  <a:cubicBezTo>
                    <a:pt x="5203" y="10825"/>
                    <a:pt x="3488" y="8076"/>
                    <a:pt x="1770" y="5330"/>
                  </a:cubicBezTo>
                  <a:cubicBezTo>
                    <a:pt x="1581" y="5036"/>
                    <a:pt x="1375" y="4757"/>
                    <a:pt x="1160" y="4483"/>
                  </a:cubicBezTo>
                  <a:cubicBezTo>
                    <a:pt x="687" y="3863"/>
                    <a:pt x="651" y="3427"/>
                    <a:pt x="1127" y="2819"/>
                  </a:cubicBezTo>
                  <a:cubicBezTo>
                    <a:pt x="2230" y="1404"/>
                    <a:pt x="3623" y="659"/>
                    <a:pt x="5304" y="659"/>
                  </a:cubicBezTo>
                  <a:close/>
                  <a:moveTo>
                    <a:pt x="5277" y="1"/>
                  </a:moveTo>
                  <a:cubicBezTo>
                    <a:pt x="3394" y="1"/>
                    <a:pt x="1755" y="877"/>
                    <a:pt x="564" y="2529"/>
                  </a:cubicBezTo>
                  <a:cubicBezTo>
                    <a:pt x="276" y="2933"/>
                    <a:pt x="188" y="3478"/>
                    <a:pt x="32" y="3964"/>
                  </a:cubicBezTo>
                  <a:cubicBezTo>
                    <a:pt x="1" y="4070"/>
                    <a:pt x="32" y="4235"/>
                    <a:pt x="97" y="4327"/>
                  </a:cubicBezTo>
                  <a:cubicBezTo>
                    <a:pt x="569" y="5005"/>
                    <a:pt x="1096" y="5651"/>
                    <a:pt x="1532" y="6353"/>
                  </a:cubicBezTo>
                  <a:cubicBezTo>
                    <a:pt x="3026" y="8763"/>
                    <a:pt x="4483" y="11197"/>
                    <a:pt x="5974" y="13612"/>
                  </a:cubicBezTo>
                  <a:cubicBezTo>
                    <a:pt x="6313" y="14168"/>
                    <a:pt x="6564" y="14429"/>
                    <a:pt x="6978" y="14429"/>
                  </a:cubicBezTo>
                  <a:cubicBezTo>
                    <a:pt x="7161" y="14429"/>
                    <a:pt x="7377" y="14377"/>
                    <a:pt x="7646" y="14277"/>
                  </a:cubicBezTo>
                  <a:cubicBezTo>
                    <a:pt x="8787" y="13856"/>
                    <a:pt x="9932" y="13365"/>
                    <a:pt x="10950" y="12714"/>
                  </a:cubicBezTo>
                  <a:cubicBezTo>
                    <a:pt x="12444" y="11761"/>
                    <a:pt x="13434" y="10325"/>
                    <a:pt x="13998" y="8653"/>
                  </a:cubicBezTo>
                  <a:cubicBezTo>
                    <a:pt x="14677" y="6631"/>
                    <a:pt x="13196" y="4418"/>
                    <a:pt x="11124" y="4326"/>
                  </a:cubicBezTo>
                  <a:cubicBezTo>
                    <a:pt x="11072" y="4323"/>
                    <a:pt x="11019" y="4322"/>
                    <a:pt x="10965" y="4322"/>
                  </a:cubicBezTo>
                  <a:cubicBezTo>
                    <a:pt x="10357" y="4322"/>
                    <a:pt x="9739" y="4479"/>
                    <a:pt x="9094" y="4555"/>
                  </a:cubicBezTo>
                  <a:cubicBezTo>
                    <a:pt x="9136" y="4258"/>
                    <a:pt x="9172" y="3955"/>
                    <a:pt x="9218" y="3652"/>
                  </a:cubicBezTo>
                  <a:cubicBezTo>
                    <a:pt x="9415" y="2268"/>
                    <a:pt x="8554" y="678"/>
                    <a:pt x="7206" y="288"/>
                  </a:cubicBezTo>
                  <a:cubicBezTo>
                    <a:pt x="6541" y="95"/>
                    <a:pt x="5896" y="1"/>
                    <a:pt x="5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115375" y="1958025"/>
              <a:ext cx="328750" cy="324175"/>
            </a:xfrm>
            <a:custGeom>
              <a:avLst/>
              <a:gdLst/>
              <a:ahLst/>
              <a:cxnLst/>
              <a:rect l="l" t="t" r="r" b="b"/>
              <a:pathLst>
                <a:path w="13150" h="12967" extrusionOk="0">
                  <a:moveTo>
                    <a:pt x="4245" y="2008"/>
                  </a:moveTo>
                  <a:cubicBezTo>
                    <a:pt x="4992" y="2040"/>
                    <a:pt x="5551" y="2256"/>
                    <a:pt x="5853" y="2892"/>
                  </a:cubicBezTo>
                  <a:cubicBezTo>
                    <a:pt x="6147" y="3507"/>
                    <a:pt x="5940" y="4047"/>
                    <a:pt x="5528" y="4510"/>
                  </a:cubicBezTo>
                  <a:cubicBezTo>
                    <a:pt x="5129" y="4960"/>
                    <a:pt x="4698" y="5382"/>
                    <a:pt x="4240" y="5771"/>
                  </a:cubicBezTo>
                  <a:cubicBezTo>
                    <a:pt x="4206" y="5802"/>
                    <a:pt x="4137" y="5817"/>
                    <a:pt x="4059" y="5817"/>
                  </a:cubicBezTo>
                  <a:cubicBezTo>
                    <a:pt x="3930" y="5817"/>
                    <a:pt x="3777" y="5778"/>
                    <a:pt x="3717" y="5711"/>
                  </a:cubicBezTo>
                  <a:cubicBezTo>
                    <a:pt x="3168" y="5130"/>
                    <a:pt x="2608" y="4543"/>
                    <a:pt x="2159" y="3883"/>
                  </a:cubicBezTo>
                  <a:cubicBezTo>
                    <a:pt x="2017" y="3677"/>
                    <a:pt x="2099" y="3136"/>
                    <a:pt x="2282" y="2938"/>
                  </a:cubicBezTo>
                  <a:cubicBezTo>
                    <a:pt x="2814" y="2361"/>
                    <a:pt x="3520" y="2044"/>
                    <a:pt x="4245" y="2008"/>
                  </a:cubicBezTo>
                  <a:close/>
                  <a:moveTo>
                    <a:pt x="8507" y="7257"/>
                  </a:moveTo>
                  <a:cubicBezTo>
                    <a:pt x="9424" y="7357"/>
                    <a:pt x="9832" y="7572"/>
                    <a:pt x="10057" y="8164"/>
                  </a:cubicBezTo>
                  <a:cubicBezTo>
                    <a:pt x="10322" y="8864"/>
                    <a:pt x="10175" y="9535"/>
                    <a:pt x="9584" y="10052"/>
                  </a:cubicBezTo>
                  <a:cubicBezTo>
                    <a:pt x="9130" y="10450"/>
                    <a:pt x="8626" y="10785"/>
                    <a:pt x="8158" y="11170"/>
                  </a:cubicBezTo>
                  <a:cubicBezTo>
                    <a:pt x="8023" y="11281"/>
                    <a:pt x="7903" y="11333"/>
                    <a:pt x="7795" y="11333"/>
                  </a:cubicBezTo>
                  <a:cubicBezTo>
                    <a:pt x="7642" y="11333"/>
                    <a:pt x="7511" y="11229"/>
                    <a:pt x="7394" y="11033"/>
                  </a:cubicBezTo>
                  <a:cubicBezTo>
                    <a:pt x="6953" y="10295"/>
                    <a:pt x="6513" y="9562"/>
                    <a:pt x="6092" y="8810"/>
                  </a:cubicBezTo>
                  <a:cubicBezTo>
                    <a:pt x="5831" y="8342"/>
                    <a:pt x="5940" y="7994"/>
                    <a:pt x="6458" y="7815"/>
                  </a:cubicBezTo>
                  <a:cubicBezTo>
                    <a:pt x="7127" y="7591"/>
                    <a:pt x="7824" y="7440"/>
                    <a:pt x="8507" y="7257"/>
                  </a:cubicBezTo>
                  <a:close/>
                  <a:moveTo>
                    <a:pt x="4653" y="0"/>
                  </a:moveTo>
                  <a:cubicBezTo>
                    <a:pt x="2972" y="0"/>
                    <a:pt x="1580" y="745"/>
                    <a:pt x="477" y="2160"/>
                  </a:cubicBezTo>
                  <a:cubicBezTo>
                    <a:pt x="0" y="2768"/>
                    <a:pt x="36" y="3204"/>
                    <a:pt x="509" y="3824"/>
                  </a:cubicBezTo>
                  <a:cubicBezTo>
                    <a:pt x="724" y="4098"/>
                    <a:pt x="930" y="4377"/>
                    <a:pt x="1119" y="4671"/>
                  </a:cubicBezTo>
                  <a:cubicBezTo>
                    <a:pt x="2837" y="7417"/>
                    <a:pt x="4552" y="10166"/>
                    <a:pt x="6302" y="12967"/>
                  </a:cubicBezTo>
                  <a:cubicBezTo>
                    <a:pt x="7617" y="12839"/>
                    <a:pt x="8805" y="12124"/>
                    <a:pt x="9937" y="11359"/>
                  </a:cubicBezTo>
                  <a:cubicBezTo>
                    <a:pt x="11197" y="10501"/>
                    <a:pt x="12045" y="9264"/>
                    <a:pt x="12573" y="7848"/>
                  </a:cubicBezTo>
                  <a:cubicBezTo>
                    <a:pt x="13150" y="6298"/>
                    <a:pt x="12032" y="4510"/>
                    <a:pt x="10469" y="4460"/>
                  </a:cubicBezTo>
                  <a:cubicBezTo>
                    <a:pt x="10399" y="4458"/>
                    <a:pt x="10329" y="4457"/>
                    <a:pt x="10259" y="4457"/>
                  </a:cubicBezTo>
                  <a:cubicBezTo>
                    <a:pt x="9524" y="4457"/>
                    <a:pt x="8800" y="4577"/>
                    <a:pt x="8168" y="5042"/>
                  </a:cubicBezTo>
                  <a:cubicBezTo>
                    <a:pt x="8084" y="5103"/>
                    <a:pt x="7938" y="5142"/>
                    <a:pt x="7812" y="5142"/>
                  </a:cubicBezTo>
                  <a:cubicBezTo>
                    <a:pt x="7740" y="5142"/>
                    <a:pt x="7675" y="5130"/>
                    <a:pt x="7632" y="5101"/>
                  </a:cubicBezTo>
                  <a:cubicBezTo>
                    <a:pt x="7516" y="5023"/>
                    <a:pt x="7457" y="4754"/>
                    <a:pt x="7485" y="4584"/>
                  </a:cubicBezTo>
                  <a:cubicBezTo>
                    <a:pt x="7563" y="4116"/>
                    <a:pt x="7714" y="3662"/>
                    <a:pt x="7802" y="3195"/>
                  </a:cubicBezTo>
                  <a:cubicBezTo>
                    <a:pt x="8095" y="1568"/>
                    <a:pt x="7228" y="321"/>
                    <a:pt x="5592" y="73"/>
                  </a:cubicBezTo>
                  <a:cubicBezTo>
                    <a:pt x="5269" y="25"/>
                    <a:pt x="4957" y="0"/>
                    <a:pt x="4653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8261100" y="2139425"/>
              <a:ext cx="112350" cy="101950"/>
            </a:xfrm>
            <a:custGeom>
              <a:avLst/>
              <a:gdLst/>
              <a:ahLst/>
              <a:cxnLst/>
              <a:rect l="l" t="t" r="r" b="b"/>
              <a:pathLst>
                <a:path w="4494" h="4078" extrusionOk="0">
                  <a:moveTo>
                    <a:pt x="2797" y="741"/>
                  </a:moveTo>
                  <a:cubicBezTo>
                    <a:pt x="3048" y="741"/>
                    <a:pt x="3463" y="907"/>
                    <a:pt x="3480" y="1032"/>
                  </a:cubicBezTo>
                  <a:cubicBezTo>
                    <a:pt x="3526" y="1375"/>
                    <a:pt x="3484" y="1825"/>
                    <a:pt x="3283" y="2081"/>
                  </a:cubicBezTo>
                  <a:cubicBezTo>
                    <a:pt x="2958" y="2502"/>
                    <a:pt x="2476" y="2805"/>
                    <a:pt x="2051" y="3167"/>
                  </a:cubicBezTo>
                  <a:cubicBezTo>
                    <a:pt x="1601" y="2525"/>
                    <a:pt x="1170" y="1907"/>
                    <a:pt x="625" y="1123"/>
                  </a:cubicBezTo>
                  <a:cubicBezTo>
                    <a:pt x="1372" y="981"/>
                    <a:pt x="2055" y="815"/>
                    <a:pt x="2751" y="743"/>
                  </a:cubicBezTo>
                  <a:cubicBezTo>
                    <a:pt x="2766" y="742"/>
                    <a:pt x="2781" y="741"/>
                    <a:pt x="2797" y="741"/>
                  </a:cubicBezTo>
                  <a:close/>
                  <a:moveTo>
                    <a:pt x="2678" y="1"/>
                  </a:moveTo>
                  <a:cubicBezTo>
                    <a:pt x="1995" y="184"/>
                    <a:pt x="1298" y="335"/>
                    <a:pt x="629" y="560"/>
                  </a:cubicBezTo>
                  <a:cubicBezTo>
                    <a:pt x="111" y="739"/>
                    <a:pt x="1" y="1086"/>
                    <a:pt x="262" y="1555"/>
                  </a:cubicBezTo>
                  <a:cubicBezTo>
                    <a:pt x="684" y="2306"/>
                    <a:pt x="1124" y="3040"/>
                    <a:pt x="1564" y="3777"/>
                  </a:cubicBezTo>
                  <a:cubicBezTo>
                    <a:pt x="1682" y="3973"/>
                    <a:pt x="1812" y="4077"/>
                    <a:pt x="1965" y="4077"/>
                  </a:cubicBezTo>
                  <a:cubicBezTo>
                    <a:pt x="2074" y="4077"/>
                    <a:pt x="2194" y="4025"/>
                    <a:pt x="2329" y="3914"/>
                  </a:cubicBezTo>
                  <a:cubicBezTo>
                    <a:pt x="2797" y="3529"/>
                    <a:pt x="3301" y="3194"/>
                    <a:pt x="3755" y="2796"/>
                  </a:cubicBezTo>
                  <a:cubicBezTo>
                    <a:pt x="4346" y="2279"/>
                    <a:pt x="4493" y="1608"/>
                    <a:pt x="4228" y="908"/>
                  </a:cubicBezTo>
                  <a:cubicBezTo>
                    <a:pt x="4003" y="316"/>
                    <a:pt x="3595" y="101"/>
                    <a:pt x="2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8165800" y="2008225"/>
              <a:ext cx="103250" cy="95225"/>
            </a:xfrm>
            <a:custGeom>
              <a:avLst/>
              <a:gdLst/>
              <a:ahLst/>
              <a:cxnLst/>
              <a:rect l="l" t="t" r="r" b="b"/>
              <a:pathLst>
                <a:path w="4130" h="3809" extrusionOk="0">
                  <a:moveTo>
                    <a:pt x="2177" y="619"/>
                  </a:moveTo>
                  <a:cubicBezTo>
                    <a:pt x="2244" y="619"/>
                    <a:pt x="2313" y="623"/>
                    <a:pt x="2383" y="632"/>
                  </a:cubicBezTo>
                  <a:cubicBezTo>
                    <a:pt x="2668" y="669"/>
                    <a:pt x="3015" y="866"/>
                    <a:pt x="3158" y="1100"/>
                  </a:cubicBezTo>
                  <a:cubicBezTo>
                    <a:pt x="3259" y="1269"/>
                    <a:pt x="3153" y="1664"/>
                    <a:pt x="3011" y="1875"/>
                  </a:cubicBezTo>
                  <a:lnTo>
                    <a:pt x="3012" y="1875"/>
                  </a:lnTo>
                  <a:cubicBezTo>
                    <a:pt x="2759" y="2245"/>
                    <a:pt x="2411" y="2548"/>
                    <a:pt x="2104" y="2878"/>
                  </a:cubicBezTo>
                  <a:cubicBezTo>
                    <a:pt x="1631" y="2323"/>
                    <a:pt x="1187" y="1801"/>
                    <a:pt x="733" y="1265"/>
                  </a:cubicBezTo>
                  <a:cubicBezTo>
                    <a:pt x="1052" y="1004"/>
                    <a:pt x="1537" y="619"/>
                    <a:pt x="2177" y="619"/>
                  </a:cubicBezTo>
                  <a:close/>
                  <a:moveTo>
                    <a:pt x="2227" y="0"/>
                  </a:moveTo>
                  <a:cubicBezTo>
                    <a:pt x="1503" y="36"/>
                    <a:pt x="797" y="352"/>
                    <a:pt x="265" y="930"/>
                  </a:cubicBezTo>
                  <a:cubicBezTo>
                    <a:pt x="82" y="1128"/>
                    <a:pt x="0" y="1669"/>
                    <a:pt x="142" y="1875"/>
                  </a:cubicBezTo>
                  <a:cubicBezTo>
                    <a:pt x="591" y="2535"/>
                    <a:pt x="1151" y="3121"/>
                    <a:pt x="1700" y="3703"/>
                  </a:cubicBezTo>
                  <a:cubicBezTo>
                    <a:pt x="1761" y="3769"/>
                    <a:pt x="1914" y="3808"/>
                    <a:pt x="2043" y="3808"/>
                  </a:cubicBezTo>
                  <a:cubicBezTo>
                    <a:pt x="2120" y="3808"/>
                    <a:pt x="2189" y="3794"/>
                    <a:pt x="2223" y="3763"/>
                  </a:cubicBezTo>
                  <a:cubicBezTo>
                    <a:pt x="2681" y="3373"/>
                    <a:pt x="3112" y="2952"/>
                    <a:pt x="3511" y="2502"/>
                  </a:cubicBezTo>
                  <a:cubicBezTo>
                    <a:pt x="3923" y="2039"/>
                    <a:pt x="4130" y="1499"/>
                    <a:pt x="3836" y="884"/>
                  </a:cubicBezTo>
                  <a:cubicBezTo>
                    <a:pt x="3534" y="247"/>
                    <a:pt x="2975" y="32"/>
                    <a:pt x="2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6292350" y="1906300"/>
              <a:ext cx="1869625" cy="2274450"/>
            </a:xfrm>
            <a:custGeom>
              <a:avLst/>
              <a:gdLst/>
              <a:ahLst/>
              <a:cxnLst/>
              <a:rect l="l" t="t" r="r" b="b"/>
              <a:pathLst>
                <a:path w="74785" h="90978" extrusionOk="0">
                  <a:moveTo>
                    <a:pt x="69167" y="14155"/>
                  </a:moveTo>
                  <a:cubicBezTo>
                    <a:pt x="69879" y="14155"/>
                    <a:pt x="70662" y="14788"/>
                    <a:pt x="71066" y="15786"/>
                  </a:cubicBezTo>
                  <a:cubicBezTo>
                    <a:pt x="71418" y="16662"/>
                    <a:pt x="70892" y="17546"/>
                    <a:pt x="69778" y="17913"/>
                  </a:cubicBezTo>
                  <a:cubicBezTo>
                    <a:pt x="69388" y="16690"/>
                    <a:pt x="69012" y="15489"/>
                    <a:pt x="68637" y="14288"/>
                  </a:cubicBezTo>
                  <a:cubicBezTo>
                    <a:pt x="68804" y="14198"/>
                    <a:pt x="68983" y="14155"/>
                    <a:pt x="69167" y="14155"/>
                  </a:cubicBezTo>
                  <a:close/>
                  <a:moveTo>
                    <a:pt x="67871" y="14613"/>
                  </a:moveTo>
                  <a:cubicBezTo>
                    <a:pt x="68242" y="15823"/>
                    <a:pt x="68605" y="17010"/>
                    <a:pt x="68976" y="18220"/>
                  </a:cubicBezTo>
                  <a:cubicBezTo>
                    <a:pt x="68755" y="18302"/>
                    <a:pt x="68538" y="18341"/>
                    <a:pt x="68330" y="18341"/>
                  </a:cubicBezTo>
                  <a:cubicBezTo>
                    <a:pt x="67618" y="18341"/>
                    <a:pt x="67004" y="17881"/>
                    <a:pt x="66657" y="17098"/>
                  </a:cubicBezTo>
                  <a:cubicBezTo>
                    <a:pt x="66216" y="16107"/>
                    <a:pt x="66584" y="15310"/>
                    <a:pt x="67871" y="14613"/>
                  </a:cubicBezTo>
                  <a:close/>
                  <a:moveTo>
                    <a:pt x="60263" y="16136"/>
                  </a:moveTo>
                  <a:cubicBezTo>
                    <a:pt x="60775" y="16136"/>
                    <a:pt x="61285" y="16298"/>
                    <a:pt x="61660" y="16616"/>
                  </a:cubicBezTo>
                  <a:cubicBezTo>
                    <a:pt x="62495" y="17321"/>
                    <a:pt x="62802" y="18417"/>
                    <a:pt x="62389" y="19325"/>
                  </a:cubicBezTo>
                  <a:cubicBezTo>
                    <a:pt x="61996" y="20205"/>
                    <a:pt x="61216" y="20397"/>
                    <a:pt x="60065" y="20415"/>
                  </a:cubicBezTo>
                  <a:cubicBezTo>
                    <a:pt x="60029" y="20418"/>
                    <a:pt x="59993" y="20420"/>
                    <a:pt x="59955" y="20420"/>
                  </a:cubicBezTo>
                  <a:cubicBezTo>
                    <a:pt x="59421" y="20420"/>
                    <a:pt x="58775" y="20113"/>
                    <a:pt x="58218" y="19582"/>
                  </a:cubicBezTo>
                  <a:cubicBezTo>
                    <a:pt x="57499" y="18894"/>
                    <a:pt x="57476" y="17889"/>
                    <a:pt x="58186" y="17203"/>
                  </a:cubicBezTo>
                  <a:cubicBezTo>
                    <a:pt x="58433" y="16958"/>
                    <a:pt x="58699" y="16733"/>
                    <a:pt x="58979" y="16528"/>
                  </a:cubicBezTo>
                  <a:cubicBezTo>
                    <a:pt x="59346" y="16265"/>
                    <a:pt x="59805" y="16136"/>
                    <a:pt x="60263" y="16136"/>
                  </a:cubicBezTo>
                  <a:close/>
                  <a:moveTo>
                    <a:pt x="59395" y="811"/>
                  </a:moveTo>
                  <a:cubicBezTo>
                    <a:pt x="60489" y="811"/>
                    <a:pt x="61478" y="1230"/>
                    <a:pt x="62228" y="2202"/>
                  </a:cubicBezTo>
                  <a:cubicBezTo>
                    <a:pt x="62329" y="2330"/>
                    <a:pt x="62457" y="2444"/>
                    <a:pt x="62540" y="2582"/>
                  </a:cubicBezTo>
                  <a:cubicBezTo>
                    <a:pt x="63503" y="4131"/>
                    <a:pt x="64973" y="4758"/>
                    <a:pt x="66711" y="4993"/>
                  </a:cubicBezTo>
                  <a:cubicBezTo>
                    <a:pt x="67518" y="5103"/>
                    <a:pt x="68320" y="5355"/>
                    <a:pt x="69090" y="5635"/>
                  </a:cubicBezTo>
                  <a:cubicBezTo>
                    <a:pt x="69791" y="5887"/>
                    <a:pt x="70533" y="7160"/>
                    <a:pt x="70488" y="7853"/>
                  </a:cubicBezTo>
                  <a:cubicBezTo>
                    <a:pt x="70429" y="8824"/>
                    <a:pt x="69302" y="9962"/>
                    <a:pt x="68330" y="10025"/>
                  </a:cubicBezTo>
                  <a:cubicBezTo>
                    <a:pt x="68149" y="10036"/>
                    <a:pt x="67964" y="10045"/>
                    <a:pt x="67781" y="10045"/>
                  </a:cubicBezTo>
                  <a:cubicBezTo>
                    <a:pt x="67653" y="10045"/>
                    <a:pt x="67525" y="10041"/>
                    <a:pt x="67399" y="10030"/>
                  </a:cubicBezTo>
                  <a:cubicBezTo>
                    <a:pt x="67294" y="10020"/>
                    <a:pt x="67193" y="10016"/>
                    <a:pt x="67093" y="10016"/>
                  </a:cubicBezTo>
                  <a:cubicBezTo>
                    <a:pt x="65982" y="10016"/>
                    <a:pt x="65144" y="10589"/>
                    <a:pt x="64590" y="11510"/>
                  </a:cubicBezTo>
                  <a:cubicBezTo>
                    <a:pt x="63990" y="12506"/>
                    <a:pt x="63162" y="12899"/>
                    <a:pt x="62094" y="12899"/>
                  </a:cubicBezTo>
                  <a:cubicBezTo>
                    <a:pt x="62075" y="12899"/>
                    <a:pt x="62055" y="12899"/>
                    <a:pt x="62036" y="12899"/>
                  </a:cubicBezTo>
                  <a:cubicBezTo>
                    <a:pt x="60940" y="12881"/>
                    <a:pt x="59840" y="12849"/>
                    <a:pt x="58750" y="12749"/>
                  </a:cubicBezTo>
                  <a:cubicBezTo>
                    <a:pt x="58550" y="12731"/>
                    <a:pt x="58355" y="12722"/>
                    <a:pt x="58165" y="12722"/>
                  </a:cubicBezTo>
                  <a:cubicBezTo>
                    <a:pt x="56637" y="12722"/>
                    <a:pt x="55418" y="13305"/>
                    <a:pt x="54419" y="14646"/>
                  </a:cubicBezTo>
                  <a:cubicBezTo>
                    <a:pt x="53950" y="15269"/>
                    <a:pt x="54102" y="15660"/>
                    <a:pt x="54285" y="16209"/>
                  </a:cubicBezTo>
                  <a:cubicBezTo>
                    <a:pt x="54546" y="17007"/>
                    <a:pt x="54767" y="17818"/>
                    <a:pt x="55000" y="18624"/>
                  </a:cubicBezTo>
                  <a:cubicBezTo>
                    <a:pt x="55033" y="18731"/>
                    <a:pt x="55078" y="18854"/>
                    <a:pt x="55051" y="18950"/>
                  </a:cubicBezTo>
                  <a:cubicBezTo>
                    <a:pt x="54968" y="19230"/>
                    <a:pt x="54854" y="19505"/>
                    <a:pt x="54749" y="19779"/>
                  </a:cubicBezTo>
                  <a:cubicBezTo>
                    <a:pt x="54487" y="19684"/>
                    <a:pt x="54221" y="19583"/>
                    <a:pt x="53960" y="19482"/>
                  </a:cubicBezTo>
                  <a:cubicBezTo>
                    <a:pt x="53927" y="19468"/>
                    <a:pt x="53900" y="19436"/>
                    <a:pt x="53882" y="19404"/>
                  </a:cubicBezTo>
                  <a:cubicBezTo>
                    <a:pt x="53443" y="18483"/>
                    <a:pt x="52543" y="18492"/>
                    <a:pt x="51728" y="18359"/>
                  </a:cubicBezTo>
                  <a:cubicBezTo>
                    <a:pt x="51646" y="18346"/>
                    <a:pt x="51566" y="18339"/>
                    <a:pt x="51489" y="18339"/>
                  </a:cubicBezTo>
                  <a:cubicBezTo>
                    <a:pt x="50974" y="18339"/>
                    <a:pt x="50581" y="18627"/>
                    <a:pt x="50362" y="19138"/>
                  </a:cubicBezTo>
                  <a:cubicBezTo>
                    <a:pt x="50304" y="19291"/>
                    <a:pt x="50260" y="19449"/>
                    <a:pt x="50229" y="19610"/>
                  </a:cubicBezTo>
                  <a:cubicBezTo>
                    <a:pt x="49848" y="21600"/>
                    <a:pt x="50885" y="23827"/>
                    <a:pt x="52896" y="25097"/>
                  </a:cubicBezTo>
                  <a:cubicBezTo>
                    <a:pt x="52617" y="25298"/>
                    <a:pt x="52420" y="25486"/>
                    <a:pt x="52191" y="25597"/>
                  </a:cubicBezTo>
                  <a:cubicBezTo>
                    <a:pt x="51701" y="25834"/>
                    <a:pt x="51201" y="26067"/>
                    <a:pt x="50683" y="26246"/>
                  </a:cubicBezTo>
                  <a:cubicBezTo>
                    <a:pt x="50491" y="26313"/>
                    <a:pt x="50317" y="26345"/>
                    <a:pt x="50162" y="26345"/>
                  </a:cubicBezTo>
                  <a:cubicBezTo>
                    <a:pt x="49628" y="26345"/>
                    <a:pt x="49331" y="25957"/>
                    <a:pt x="49349" y="25260"/>
                  </a:cubicBezTo>
                  <a:cubicBezTo>
                    <a:pt x="49381" y="23757"/>
                    <a:pt x="49316" y="23674"/>
                    <a:pt x="47854" y="23257"/>
                  </a:cubicBezTo>
                  <a:cubicBezTo>
                    <a:pt x="47484" y="23152"/>
                    <a:pt x="47117" y="23042"/>
                    <a:pt x="46754" y="22914"/>
                  </a:cubicBezTo>
                  <a:cubicBezTo>
                    <a:pt x="45481" y="22451"/>
                    <a:pt x="44756" y="21162"/>
                    <a:pt x="45169" y="19879"/>
                  </a:cubicBezTo>
                  <a:cubicBezTo>
                    <a:pt x="45412" y="19123"/>
                    <a:pt x="45815" y="18413"/>
                    <a:pt x="46218" y="17725"/>
                  </a:cubicBezTo>
                  <a:cubicBezTo>
                    <a:pt x="46640" y="17020"/>
                    <a:pt x="47149" y="16364"/>
                    <a:pt x="47621" y="15690"/>
                  </a:cubicBezTo>
                  <a:cubicBezTo>
                    <a:pt x="47974" y="15195"/>
                    <a:pt x="47993" y="14664"/>
                    <a:pt x="47785" y="14123"/>
                  </a:cubicBezTo>
                  <a:cubicBezTo>
                    <a:pt x="47644" y="13747"/>
                    <a:pt x="47483" y="13371"/>
                    <a:pt x="47291" y="13017"/>
                  </a:cubicBezTo>
                  <a:cubicBezTo>
                    <a:pt x="46328" y="11198"/>
                    <a:pt x="47053" y="8860"/>
                    <a:pt x="48986" y="7853"/>
                  </a:cubicBezTo>
                  <a:cubicBezTo>
                    <a:pt x="49716" y="7476"/>
                    <a:pt x="50463" y="7119"/>
                    <a:pt x="51223" y="6816"/>
                  </a:cubicBezTo>
                  <a:cubicBezTo>
                    <a:pt x="52868" y="6170"/>
                    <a:pt x="54083" y="5084"/>
                    <a:pt x="54890" y="3516"/>
                  </a:cubicBezTo>
                  <a:cubicBezTo>
                    <a:pt x="55678" y="1980"/>
                    <a:pt x="57007" y="1128"/>
                    <a:pt x="58653" y="871"/>
                  </a:cubicBezTo>
                  <a:cubicBezTo>
                    <a:pt x="58904" y="831"/>
                    <a:pt x="59152" y="811"/>
                    <a:pt x="59395" y="811"/>
                  </a:cubicBezTo>
                  <a:close/>
                  <a:moveTo>
                    <a:pt x="48177" y="35014"/>
                  </a:moveTo>
                  <a:cubicBezTo>
                    <a:pt x="48278" y="36564"/>
                    <a:pt x="48837" y="37902"/>
                    <a:pt x="49992" y="38851"/>
                  </a:cubicBezTo>
                  <a:cubicBezTo>
                    <a:pt x="51701" y="40258"/>
                    <a:pt x="53604" y="41354"/>
                    <a:pt x="55868" y="41610"/>
                  </a:cubicBezTo>
                  <a:cubicBezTo>
                    <a:pt x="56652" y="41701"/>
                    <a:pt x="57435" y="41766"/>
                    <a:pt x="58293" y="41853"/>
                  </a:cubicBezTo>
                  <a:cubicBezTo>
                    <a:pt x="58310" y="42151"/>
                    <a:pt x="58343" y="42454"/>
                    <a:pt x="58338" y="42755"/>
                  </a:cubicBezTo>
                  <a:cubicBezTo>
                    <a:pt x="58306" y="45418"/>
                    <a:pt x="57774" y="48027"/>
                    <a:pt x="57379" y="50648"/>
                  </a:cubicBezTo>
                  <a:lnTo>
                    <a:pt x="57380" y="50648"/>
                  </a:lnTo>
                  <a:cubicBezTo>
                    <a:pt x="57338" y="50919"/>
                    <a:pt x="57207" y="50969"/>
                    <a:pt x="57037" y="50969"/>
                  </a:cubicBezTo>
                  <a:cubicBezTo>
                    <a:pt x="56985" y="50969"/>
                    <a:pt x="56929" y="50964"/>
                    <a:pt x="56871" y="50960"/>
                  </a:cubicBezTo>
                  <a:cubicBezTo>
                    <a:pt x="54181" y="50782"/>
                    <a:pt x="51513" y="50465"/>
                    <a:pt x="48970" y="49489"/>
                  </a:cubicBezTo>
                  <a:cubicBezTo>
                    <a:pt x="47122" y="48788"/>
                    <a:pt x="45247" y="48155"/>
                    <a:pt x="43428" y="47398"/>
                  </a:cubicBezTo>
                  <a:cubicBezTo>
                    <a:pt x="42337" y="46950"/>
                    <a:pt x="41315" y="46317"/>
                    <a:pt x="40234" y="45753"/>
                  </a:cubicBezTo>
                  <a:cubicBezTo>
                    <a:pt x="43299" y="42449"/>
                    <a:pt x="46059" y="38983"/>
                    <a:pt x="48177" y="35014"/>
                  </a:cubicBezTo>
                  <a:close/>
                  <a:moveTo>
                    <a:pt x="7903" y="50184"/>
                  </a:moveTo>
                  <a:cubicBezTo>
                    <a:pt x="8128" y="50184"/>
                    <a:pt x="8390" y="50373"/>
                    <a:pt x="8858" y="50731"/>
                  </a:cubicBezTo>
                  <a:cubicBezTo>
                    <a:pt x="9436" y="51176"/>
                    <a:pt x="10018" y="51621"/>
                    <a:pt x="10596" y="52062"/>
                  </a:cubicBezTo>
                  <a:cubicBezTo>
                    <a:pt x="9889" y="52740"/>
                    <a:pt x="9155" y="53446"/>
                    <a:pt x="8414" y="54156"/>
                  </a:cubicBezTo>
                  <a:cubicBezTo>
                    <a:pt x="8302" y="53978"/>
                    <a:pt x="8157" y="53903"/>
                    <a:pt x="7996" y="53903"/>
                  </a:cubicBezTo>
                  <a:cubicBezTo>
                    <a:pt x="7829" y="53903"/>
                    <a:pt x="7643" y="53984"/>
                    <a:pt x="7455" y="54115"/>
                  </a:cubicBezTo>
                  <a:cubicBezTo>
                    <a:pt x="6300" y="54920"/>
                    <a:pt x="5145" y="55727"/>
                    <a:pt x="4000" y="56548"/>
                  </a:cubicBezTo>
                  <a:lnTo>
                    <a:pt x="3999" y="56548"/>
                  </a:lnTo>
                  <a:cubicBezTo>
                    <a:pt x="3124" y="57175"/>
                    <a:pt x="2263" y="57817"/>
                    <a:pt x="1392" y="58454"/>
                  </a:cubicBezTo>
                  <a:lnTo>
                    <a:pt x="1245" y="58307"/>
                  </a:lnTo>
                  <a:cubicBezTo>
                    <a:pt x="1374" y="58115"/>
                    <a:pt x="1493" y="57918"/>
                    <a:pt x="1635" y="57735"/>
                  </a:cubicBezTo>
                  <a:cubicBezTo>
                    <a:pt x="3436" y="55465"/>
                    <a:pt x="5235" y="53200"/>
                    <a:pt x="7034" y="50938"/>
                  </a:cubicBezTo>
                  <a:cubicBezTo>
                    <a:pt x="7441" y="50426"/>
                    <a:pt x="7648" y="50184"/>
                    <a:pt x="7903" y="50184"/>
                  </a:cubicBezTo>
                  <a:close/>
                  <a:moveTo>
                    <a:pt x="39578" y="46266"/>
                  </a:moveTo>
                  <a:cubicBezTo>
                    <a:pt x="45119" y="49425"/>
                    <a:pt x="50798" y="51643"/>
                    <a:pt x="57206" y="51877"/>
                  </a:cubicBezTo>
                  <a:cubicBezTo>
                    <a:pt x="56931" y="53559"/>
                    <a:pt x="56660" y="55195"/>
                    <a:pt x="56371" y="56937"/>
                  </a:cubicBezTo>
                  <a:cubicBezTo>
                    <a:pt x="53379" y="56662"/>
                    <a:pt x="50418" y="56392"/>
                    <a:pt x="47517" y="56130"/>
                  </a:cubicBezTo>
                  <a:cubicBezTo>
                    <a:pt x="47374" y="55883"/>
                    <a:pt x="47264" y="55695"/>
                    <a:pt x="47155" y="55507"/>
                  </a:cubicBezTo>
                  <a:cubicBezTo>
                    <a:pt x="46948" y="55635"/>
                    <a:pt x="46705" y="55732"/>
                    <a:pt x="46545" y="55901"/>
                  </a:cubicBezTo>
                  <a:cubicBezTo>
                    <a:pt x="45592" y="56891"/>
                    <a:pt x="44610" y="57827"/>
                    <a:pt x="43396" y="58513"/>
                  </a:cubicBezTo>
                  <a:cubicBezTo>
                    <a:pt x="42580" y="58982"/>
                    <a:pt x="41906" y="59719"/>
                    <a:pt x="41067" y="60127"/>
                  </a:cubicBezTo>
                  <a:cubicBezTo>
                    <a:pt x="39477" y="60907"/>
                    <a:pt x="37809" y="61530"/>
                    <a:pt x="36177" y="62230"/>
                  </a:cubicBezTo>
                  <a:cubicBezTo>
                    <a:pt x="36069" y="62277"/>
                    <a:pt x="35978" y="62300"/>
                    <a:pt x="35896" y="62300"/>
                  </a:cubicBezTo>
                  <a:cubicBezTo>
                    <a:pt x="35728" y="62300"/>
                    <a:pt x="35602" y="62200"/>
                    <a:pt x="35466" y="61992"/>
                  </a:cubicBezTo>
                  <a:cubicBezTo>
                    <a:pt x="34632" y="60723"/>
                    <a:pt x="33509" y="59898"/>
                    <a:pt x="31955" y="59697"/>
                  </a:cubicBezTo>
                  <a:cubicBezTo>
                    <a:pt x="31837" y="59682"/>
                    <a:pt x="31716" y="59674"/>
                    <a:pt x="31593" y="59674"/>
                  </a:cubicBezTo>
                  <a:cubicBezTo>
                    <a:pt x="29968" y="59674"/>
                    <a:pt x="27901" y="60953"/>
                    <a:pt x="27381" y="62419"/>
                  </a:cubicBezTo>
                  <a:cubicBezTo>
                    <a:pt x="27280" y="62703"/>
                    <a:pt x="27280" y="63025"/>
                    <a:pt x="27220" y="63387"/>
                  </a:cubicBezTo>
                  <a:cubicBezTo>
                    <a:pt x="26516" y="63387"/>
                    <a:pt x="25785" y="63421"/>
                    <a:pt x="25050" y="63421"/>
                  </a:cubicBezTo>
                  <a:cubicBezTo>
                    <a:pt x="24590" y="63421"/>
                    <a:pt x="24127" y="63407"/>
                    <a:pt x="23669" y="63363"/>
                  </a:cubicBezTo>
                  <a:cubicBezTo>
                    <a:pt x="21721" y="63180"/>
                    <a:pt x="19773" y="62941"/>
                    <a:pt x="17852" y="62566"/>
                  </a:cubicBezTo>
                  <a:cubicBezTo>
                    <a:pt x="16756" y="62354"/>
                    <a:pt x="15688" y="61897"/>
                    <a:pt x="14661" y="61429"/>
                  </a:cubicBezTo>
                  <a:cubicBezTo>
                    <a:pt x="13351" y="60824"/>
                    <a:pt x="12086" y="60118"/>
                    <a:pt x="10816" y="59426"/>
                  </a:cubicBezTo>
                  <a:cubicBezTo>
                    <a:pt x="9381" y="58633"/>
                    <a:pt x="8296" y="57442"/>
                    <a:pt x="7324" y="56291"/>
                  </a:cubicBezTo>
                  <a:cubicBezTo>
                    <a:pt x="8671" y="55040"/>
                    <a:pt x="10004" y="53797"/>
                    <a:pt x="11325" y="52564"/>
                  </a:cubicBezTo>
                  <a:cubicBezTo>
                    <a:pt x="11935" y="53046"/>
                    <a:pt x="12558" y="53573"/>
                    <a:pt x="13222" y="54049"/>
                  </a:cubicBezTo>
                  <a:cubicBezTo>
                    <a:pt x="14831" y="55209"/>
                    <a:pt x="16693" y="55673"/>
                    <a:pt x="18622" y="55883"/>
                  </a:cubicBezTo>
                  <a:cubicBezTo>
                    <a:pt x="19548" y="55984"/>
                    <a:pt x="20471" y="56040"/>
                    <a:pt x="21390" y="56040"/>
                  </a:cubicBezTo>
                  <a:cubicBezTo>
                    <a:pt x="23389" y="56040"/>
                    <a:pt x="25368" y="55775"/>
                    <a:pt x="27312" y="55131"/>
                  </a:cubicBezTo>
                  <a:cubicBezTo>
                    <a:pt x="28972" y="54581"/>
                    <a:pt x="30388" y="53601"/>
                    <a:pt x="31878" y="52739"/>
                  </a:cubicBezTo>
                  <a:cubicBezTo>
                    <a:pt x="34554" y="51190"/>
                    <a:pt x="36786" y="49104"/>
                    <a:pt x="38978" y="46968"/>
                  </a:cubicBezTo>
                  <a:cubicBezTo>
                    <a:pt x="39197" y="46752"/>
                    <a:pt x="39380" y="46496"/>
                    <a:pt x="39578" y="46266"/>
                  </a:cubicBezTo>
                  <a:close/>
                  <a:moveTo>
                    <a:pt x="31665" y="60437"/>
                  </a:moveTo>
                  <a:cubicBezTo>
                    <a:pt x="33122" y="60437"/>
                    <a:pt x="34153" y="61260"/>
                    <a:pt x="34898" y="62501"/>
                  </a:cubicBezTo>
                  <a:cubicBezTo>
                    <a:pt x="34892" y="62579"/>
                    <a:pt x="34888" y="62662"/>
                    <a:pt x="34888" y="62739"/>
                  </a:cubicBezTo>
                  <a:lnTo>
                    <a:pt x="34889" y="62739"/>
                  </a:lnTo>
                  <a:cubicBezTo>
                    <a:pt x="32629" y="62987"/>
                    <a:pt x="30369" y="63235"/>
                    <a:pt x="27968" y="63501"/>
                  </a:cubicBezTo>
                  <a:cubicBezTo>
                    <a:pt x="28042" y="63074"/>
                    <a:pt x="28018" y="62785"/>
                    <a:pt x="28133" y="62570"/>
                  </a:cubicBezTo>
                  <a:cubicBezTo>
                    <a:pt x="28842" y="61273"/>
                    <a:pt x="29975" y="60526"/>
                    <a:pt x="31432" y="60444"/>
                  </a:cubicBezTo>
                  <a:cubicBezTo>
                    <a:pt x="31511" y="60439"/>
                    <a:pt x="31588" y="60437"/>
                    <a:pt x="31665" y="60437"/>
                  </a:cubicBezTo>
                  <a:close/>
                  <a:moveTo>
                    <a:pt x="47043" y="56814"/>
                  </a:moveTo>
                  <a:cubicBezTo>
                    <a:pt x="47070" y="56814"/>
                    <a:pt x="47096" y="56815"/>
                    <a:pt x="47122" y="56818"/>
                  </a:cubicBezTo>
                  <a:cubicBezTo>
                    <a:pt x="49812" y="57097"/>
                    <a:pt x="52503" y="57386"/>
                    <a:pt x="55193" y="57684"/>
                  </a:cubicBezTo>
                  <a:cubicBezTo>
                    <a:pt x="55500" y="57716"/>
                    <a:pt x="55807" y="57762"/>
                    <a:pt x="56110" y="57798"/>
                  </a:cubicBezTo>
                  <a:cubicBezTo>
                    <a:pt x="55477" y="60957"/>
                    <a:pt x="54854" y="64069"/>
                    <a:pt x="54226" y="67213"/>
                  </a:cubicBezTo>
                  <a:lnTo>
                    <a:pt x="54226" y="67213"/>
                  </a:lnTo>
                  <a:cubicBezTo>
                    <a:pt x="54087" y="67195"/>
                    <a:pt x="53954" y="67186"/>
                    <a:pt x="53826" y="67186"/>
                  </a:cubicBezTo>
                  <a:cubicBezTo>
                    <a:pt x="52701" y="67186"/>
                    <a:pt x="51950" y="67865"/>
                    <a:pt x="51279" y="68831"/>
                  </a:cubicBezTo>
                  <a:cubicBezTo>
                    <a:pt x="49977" y="70724"/>
                    <a:pt x="50248" y="72493"/>
                    <a:pt x="51449" y="74349"/>
                  </a:cubicBezTo>
                  <a:cubicBezTo>
                    <a:pt x="51586" y="74555"/>
                    <a:pt x="51788" y="74757"/>
                    <a:pt x="52008" y="74858"/>
                  </a:cubicBezTo>
                  <a:cubicBezTo>
                    <a:pt x="52060" y="74883"/>
                    <a:pt x="52119" y="74891"/>
                    <a:pt x="52183" y="74891"/>
                  </a:cubicBezTo>
                  <a:cubicBezTo>
                    <a:pt x="52320" y="74891"/>
                    <a:pt x="52477" y="74851"/>
                    <a:pt x="52618" y="74845"/>
                  </a:cubicBezTo>
                  <a:cubicBezTo>
                    <a:pt x="52585" y="74662"/>
                    <a:pt x="52590" y="74456"/>
                    <a:pt x="52511" y="74294"/>
                  </a:cubicBezTo>
                  <a:cubicBezTo>
                    <a:pt x="52150" y="73562"/>
                    <a:pt x="51724" y="72860"/>
                    <a:pt x="51398" y="72113"/>
                  </a:cubicBezTo>
                  <a:cubicBezTo>
                    <a:pt x="50807" y="70770"/>
                    <a:pt x="52351" y="67960"/>
                    <a:pt x="53859" y="67933"/>
                  </a:cubicBezTo>
                  <a:lnTo>
                    <a:pt x="54249" y="67933"/>
                  </a:lnTo>
                  <a:cubicBezTo>
                    <a:pt x="53786" y="70261"/>
                    <a:pt x="53324" y="72582"/>
                    <a:pt x="52865" y="74895"/>
                  </a:cubicBezTo>
                  <a:cubicBezTo>
                    <a:pt x="52072" y="78846"/>
                    <a:pt x="51287" y="82768"/>
                    <a:pt x="50513" y="86661"/>
                  </a:cubicBezTo>
                  <a:cubicBezTo>
                    <a:pt x="49789" y="86794"/>
                    <a:pt x="49115" y="87019"/>
                    <a:pt x="48437" y="87019"/>
                  </a:cubicBezTo>
                  <a:cubicBezTo>
                    <a:pt x="48421" y="87019"/>
                    <a:pt x="48405" y="87019"/>
                    <a:pt x="48390" y="87019"/>
                  </a:cubicBezTo>
                  <a:cubicBezTo>
                    <a:pt x="47370" y="87019"/>
                    <a:pt x="46345" y="86880"/>
                    <a:pt x="45320" y="86794"/>
                  </a:cubicBezTo>
                  <a:cubicBezTo>
                    <a:pt x="44665" y="86734"/>
                    <a:pt x="44009" y="86652"/>
                    <a:pt x="43354" y="86610"/>
                  </a:cubicBezTo>
                  <a:cubicBezTo>
                    <a:pt x="42987" y="86587"/>
                    <a:pt x="42845" y="86460"/>
                    <a:pt x="42858" y="86074"/>
                  </a:cubicBezTo>
                  <a:cubicBezTo>
                    <a:pt x="42968" y="82962"/>
                    <a:pt x="43079" y="79850"/>
                    <a:pt x="43161" y="76738"/>
                  </a:cubicBezTo>
                  <a:cubicBezTo>
                    <a:pt x="43230" y="74193"/>
                    <a:pt x="43230" y="71646"/>
                    <a:pt x="43317" y="69101"/>
                  </a:cubicBezTo>
                  <a:cubicBezTo>
                    <a:pt x="43427" y="65952"/>
                    <a:pt x="43588" y="62808"/>
                    <a:pt x="43767" y="59668"/>
                  </a:cubicBezTo>
                  <a:cubicBezTo>
                    <a:pt x="43784" y="59384"/>
                    <a:pt x="44087" y="59073"/>
                    <a:pt x="44330" y="58852"/>
                  </a:cubicBezTo>
                  <a:cubicBezTo>
                    <a:pt x="45045" y="58197"/>
                    <a:pt x="45784" y="57573"/>
                    <a:pt x="46535" y="56965"/>
                  </a:cubicBezTo>
                  <a:cubicBezTo>
                    <a:pt x="46662" y="56865"/>
                    <a:pt x="46865" y="56814"/>
                    <a:pt x="47043" y="56814"/>
                  </a:cubicBezTo>
                  <a:close/>
                  <a:moveTo>
                    <a:pt x="43676" y="87389"/>
                  </a:moveTo>
                  <a:cubicBezTo>
                    <a:pt x="44711" y="87504"/>
                    <a:pt x="45720" y="87665"/>
                    <a:pt x="46737" y="87715"/>
                  </a:cubicBezTo>
                  <a:cubicBezTo>
                    <a:pt x="47026" y="87729"/>
                    <a:pt x="47315" y="87734"/>
                    <a:pt x="47605" y="87734"/>
                  </a:cubicBezTo>
                  <a:cubicBezTo>
                    <a:pt x="48335" y="87734"/>
                    <a:pt x="49067" y="87702"/>
                    <a:pt x="49799" y="87702"/>
                  </a:cubicBezTo>
                  <a:cubicBezTo>
                    <a:pt x="50097" y="87706"/>
                    <a:pt x="50426" y="87692"/>
                    <a:pt x="50689" y="87811"/>
                  </a:cubicBezTo>
                  <a:cubicBezTo>
                    <a:pt x="52246" y="88527"/>
                    <a:pt x="53790" y="89278"/>
                    <a:pt x="55340" y="90017"/>
                  </a:cubicBezTo>
                  <a:lnTo>
                    <a:pt x="55340" y="90017"/>
                  </a:lnTo>
                  <a:cubicBezTo>
                    <a:pt x="55330" y="90049"/>
                    <a:pt x="55323" y="90080"/>
                    <a:pt x="55317" y="90113"/>
                  </a:cubicBezTo>
                  <a:cubicBezTo>
                    <a:pt x="51449" y="89921"/>
                    <a:pt x="47580" y="89722"/>
                    <a:pt x="43676" y="89530"/>
                  </a:cubicBezTo>
                  <a:lnTo>
                    <a:pt x="43676" y="87389"/>
                  </a:lnTo>
                  <a:close/>
                  <a:moveTo>
                    <a:pt x="59170" y="0"/>
                  </a:moveTo>
                  <a:cubicBezTo>
                    <a:pt x="58480" y="0"/>
                    <a:pt x="57839" y="125"/>
                    <a:pt x="57363" y="342"/>
                  </a:cubicBezTo>
                  <a:cubicBezTo>
                    <a:pt x="55942" y="988"/>
                    <a:pt x="54751" y="1854"/>
                    <a:pt x="54049" y="3326"/>
                  </a:cubicBezTo>
                  <a:cubicBezTo>
                    <a:pt x="53426" y="4637"/>
                    <a:pt x="52330" y="5470"/>
                    <a:pt x="50988" y="6021"/>
                  </a:cubicBezTo>
                  <a:cubicBezTo>
                    <a:pt x="50140" y="6364"/>
                    <a:pt x="49301" y="6740"/>
                    <a:pt x="48508" y="7185"/>
                  </a:cubicBezTo>
                  <a:cubicBezTo>
                    <a:pt x="47234" y="7904"/>
                    <a:pt x="46427" y="8981"/>
                    <a:pt x="46133" y="10448"/>
                  </a:cubicBezTo>
                  <a:cubicBezTo>
                    <a:pt x="45874" y="11764"/>
                    <a:pt x="46294" y="12904"/>
                    <a:pt x="46876" y="14028"/>
                  </a:cubicBezTo>
                  <a:cubicBezTo>
                    <a:pt x="47156" y="14573"/>
                    <a:pt x="47092" y="15027"/>
                    <a:pt x="46735" y="15554"/>
                  </a:cubicBezTo>
                  <a:cubicBezTo>
                    <a:pt x="45950" y="16718"/>
                    <a:pt x="45134" y="17887"/>
                    <a:pt x="44547" y="19152"/>
                  </a:cubicBezTo>
                  <a:cubicBezTo>
                    <a:pt x="43663" y="21059"/>
                    <a:pt x="44653" y="23066"/>
                    <a:pt x="46642" y="23731"/>
                  </a:cubicBezTo>
                  <a:cubicBezTo>
                    <a:pt x="47027" y="23855"/>
                    <a:pt x="47412" y="23969"/>
                    <a:pt x="47797" y="24084"/>
                  </a:cubicBezTo>
                  <a:cubicBezTo>
                    <a:pt x="48613" y="24322"/>
                    <a:pt x="48618" y="24318"/>
                    <a:pt x="48536" y="25175"/>
                  </a:cubicBezTo>
                  <a:cubicBezTo>
                    <a:pt x="48424" y="26359"/>
                    <a:pt x="49166" y="27181"/>
                    <a:pt x="50213" y="27181"/>
                  </a:cubicBezTo>
                  <a:cubicBezTo>
                    <a:pt x="50415" y="27181"/>
                    <a:pt x="50629" y="27151"/>
                    <a:pt x="50850" y="27086"/>
                  </a:cubicBezTo>
                  <a:cubicBezTo>
                    <a:pt x="51176" y="26991"/>
                    <a:pt x="51491" y="26871"/>
                    <a:pt x="51799" y="26766"/>
                  </a:cubicBezTo>
                  <a:lnTo>
                    <a:pt x="51799" y="26766"/>
                  </a:lnTo>
                  <a:cubicBezTo>
                    <a:pt x="51350" y="27944"/>
                    <a:pt x="50900" y="29085"/>
                    <a:pt x="50483" y="30235"/>
                  </a:cubicBezTo>
                  <a:cubicBezTo>
                    <a:pt x="50387" y="30509"/>
                    <a:pt x="50401" y="30826"/>
                    <a:pt x="50355" y="31152"/>
                  </a:cubicBezTo>
                  <a:cubicBezTo>
                    <a:pt x="49993" y="31409"/>
                    <a:pt x="49552" y="31702"/>
                    <a:pt x="49131" y="32027"/>
                  </a:cubicBezTo>
                  <a:cubicBezTo>
                    <a:pt x="48984" y="32142"/>
                    <a:pt x="48866" y="32312"/>
                    <a:pt x="48765" y="32482"/>
                  </a:cubicBezTo>
                  <a:cubicBezTo>
                    <a:pt x="47600" y="34470"/>
                    <a:pt x="46565" y="36546"/>
                    <a:pt x="45248" y="38431"/>
                  </a:cubicBezTo>
                  <a:cubicBezTo>
                    <a:pt x="43388" y="41102"/>
                    <a:pt x="41316" y="43628"/>
                    <a:pt x="38956" y="45902"/>
                  </a:cubicBezTo>
                  <a:cubicBezTo>
                    <a:pt x="36619" y="48152"/>
                    <a:pt x="34294" y="50407"/>
                    <a:pt x="31453" y="52053"/>
                  </a:cubicBezTo>
                  <a:cubicBezTo>
                    <a:pt x="29995" y="52897"/>
                    <a:pt x="28606" y="53845"/>
                    <a:pt x="26983" y="54382"/>
                  </a:cubicBezTo>
                  <a:cubicBezTo>
                    <a:pt x="25142" y="54989"/>
                    <a:pt x="23270" y="55232"/>
                    <a:pt x="21376" y="55232"/>
                  </a:cubicBezTo>
                  <a:cubicBezTo>
                    <a:pt x="20587" y="55232"/>
                    <a:pt x="19794" y="55190"/>
                    <a:pt x="18998" y="55114"/>
                  </a:cubicBezTo>
                  <a:cubicBezTo>
                    <a:pt x="17027" y="54927"/>
                    <a:pt x="15117" y="54483"/>
                    <a:pt x="13493" y="53263"/>
                  </a:cubicBezTo>
                  <a:cubicBezTo>
                    <a:pt x="12834" y="52763"/>
                    <a:pt x="12284" y="52108"/>
                    <a:pt x="11624" y="51603"/>
                  </a:cubicBezTo>
                  <a:cubicBezTo>
                    <a:pt x="10739" y="50930"/>
                    <a:pt x="9804" y="50320"/>
                    <a:pt x="8874" y="49706"/>
                  </a:cubicBezTo>
                  <a:cubicBezTo>
                    <a:pt x="8463" y="49436"/>
                    <a:pt x="8135" y="49297"/>
                    <a:pt x="7837" y="49297"/>
                  </a:cubicBezTo>
                  <a:cubicBezTo>
                    <a:pt x="7445" y="49297"/>
                    <a:pt x="7105" y="49537"/>
                    <a:pt x="6696" y="50036"/>
                  </a:cubicBezTo>
                  <a:cubicBezTo>
                    <a:pt x="6032" y="50843"/>
                    <a:pt x="5409" y="51677"/>
                    <a:pt x="4757" y="52493"/>
                  </a:cubicBezTo>
                  <a:cubicBezTo>
                    <a:pt x="3474" y="54098"/>
                    <a:pt x="2191" y="55697"/>
                    <a:pt x="907" y="57291"/>
                  </a:cubicBezTo>
                  <a:cubicBezTo>
                    <a:pt x="747" y="57493"/>
                    <a:pt x="600" y="57708"/>
                    <a:pt x="491" y="57938"/>
                  </a:cubicBezTo>
                  <a:cubicBezTo>
                    <a:pt x="284" y="58364"/>
                    <a:pt x="0" y="58841"/>
                    <a:pt x="421" y="59258"/>
                  </a:cubicBezTo>
                  <a:cubicBezTo>
                    <a:pt x="576" y="59409"/>
                    <a:pt x="741" y="59467"/>
                    <a:pt x="905" y="59467"/>
                  </a:cubicBezTo>
                  <a:cubicBezTo>
                    <a:pt x="1180" y="59467"/>
                    <a:pt x="1455" y="59307"/>
                    <a:pt x="1687" y="59153"/>
                  </a:cubicBezTo>
                  <a:cubicBezTo>
                    <a:pt x="2750" y="58446"/>
                    <a:pt x="3787" y="57695"/>
                    <a:pt x="4826" y="56948"/>
                  </a:cubicBezTo>
                  <a:cubicBezTo>
                    <a:pt x="5500" y="56462"/>
                    <a:pt x="6156" y="55958"/>
                    <a:pt x="6802" y="55476"/>
                  </a:cubicBezTo>
                  <a:cubicBezTo>
                    <a:pt x="6829" y="55821"/>
                    <a:pt x="6806" y="56109"/>
                    <a:pt x="6884" y="56361"/>
                  </a:cubicBezTo>
                  <a:cubicBezTo>
                    <a:pt x="7342" y="57777"/>
                    <a:pt x="8346" y="58808"/>
                    <a:pt x="9551" y="59538"/>
                  </a:cubicBezTo>
                  <a:cubicBezTo>
                    <a:pt x="11486" y="60711"/>
                    <a:pt x="13521" y="61724"/>
                    <a:pt x="15533" y="62765"/>
                  </a:cubicBezTo>
                  <a:cubicBezTo>
                    <a:pt x="16028" y="63021"/>
                    <a:pt x="16592" y="63196"/>
                    <a:pt x="17147" y="63295"/>
                  </a:cubicBezTo>
                  <a:cubicBezTo>
                    <a:pt x="18746" y="63589"/>
                    <a:pt x="20351" y="63882"/>
                    <a:pt x="21964" y="64071"/>
                  </a:cubicBezTo>
                  <a:cubicBezTo>
                    <a:pt x="23345" y="64232"/>
                    <a:pt x="24727" y="64296"/>
                    <a:pt x="26109" y="64296"/>
                  </a:cubicBezTo>
                  <a:cubicBezTo>
                    <a:pt x="28040" y="64296"/>
                    <a:pt x="29971" y="64170"/>
                    <a:pt x="31897" y="64002"/>
                  </a:cubicBezTo>
                  <a:cubicBezTo>
                    <a:pt x="35471" y="63695"/>
                    <a:pt x="38698" y="62302"/>
                    <a:pt x="41852" y="60726"/>
                  </a:cubicBezTo>
                  <a:cubicBezTo>
                    <a:pt x="42223" y="60537"/>
                    <a:pt x="42571" y="60303"/>
                    <a:pt x="43016" y="60038"/>
                  </a:cubicBezTo>
                  <a:lnTo>
                    <a:pt x="43016" y="60038"/>
                  </a:lnTo>
                  <a:cubicBezTo>
                    <a:pt x="42989" y="60358"/>
                    <a:pt x="42975" y="60570"/>
                    <a:pt x="42957" y="60780"/>
                  </a:cubicBezTo>
                  <a:cubicBezTo>
                    <a:pt x="42856" y="61820"/>
                    <a:pt x="42699" y="62857"/>
                    <a:pt x="42668" y="63898"/>
                  </a:cubicBezTo>
                  <a:cubicBezTo>
                    <a:pt x="42461" y="70291"/>
                    <a:pt x="42274" y="76685"/>
                    <a:pt x="42104" y="83079"/>
                  </a:cubicBezTo>
                  <a:cubicBezTo>
                    <a:pt x="42072" y="84216"/>
                    <a:pt x="42071" y="85352"/>
                    <a:pt x="42099" y="86489"/>
                  </a:cubicBezTo>
                  <a:cubicBezTo>
                    <a:pt x="42104" y="86700"/>
                    <a:pt x="42287" y="87062"/>
                    <a:pt x="42430" y="87085"/>
                  </a:cubicBezTo>
                  <a:cubicBezTo>
                    <a:pt x="42993" y="87176"/>
                    <a:pt x="43039" y="87502"/>
                    <a:pt x="42979" y="87952"/>
                  </a:cubicBezTo>
                  <a:cubicBezTo>
                    <a:pt x="42943" y="88203"/>
                    <a:pt x="42943" y="88460"/>
                    <a:pt x="42907" y="88712"/>
                  </a:cubicBezTo>
                  <a:cubicBezTo>
                    <a:pt x="42695" y="90110"/>
                    <a:pt x="42957" y="90418"/>
                    <a:pt x="44382" y="90449"/>
                  </a:cubicBezTo>
                  <a:cubicBezTo>
                    <a:pt x="44501" y="90452"/>
                    <a:pt x="44620" y="90452"/>
                    <a:pt x="44739" y="90452"/>
                  </a:cubicBezTo>
                  <a:cubicBezTo>
                    <a:pt x="44859" y="90452"/>
                    <a:pt x="44978" y="90452"/>
                    <a:pt x="45097" y="90454"/>
                  </a:cubicBezTo>
                  <a:cubicBezTo>
                    <a:pt x="46376" y="90500"/>
                    <a:pt x="47659" y="90536"/>
                    <a:pt x="48942" y="90601"/>
                  </a:cubicBezTo>
                  <a:cubicBezTo>
                    <a:pt x="51285" y="90715"/>
                    <a:pt x="53623" y="90853"/>
                    <a:pt x="55964" y="90971"/>
                  </a:cubicBezTo>
                  <a:cubicBezTo>
                    <a:pt x="56026" y="90975"/>
                    <a:pt x="56089" y="90978"/>
                    <a:pt x="56152" y="90978"/>
                  </a:cubicBezTo>
                  <a:cubicBezTo>
                    <a:pt x="56333" y="90978"/>
                    <a:pt x="56514" y="90957"/>
                    <a:pt x="56671" y="90889"/>
                  </a:cubicBezTo>
                  <a:cubicBezTo>
                    <a:pt x="56886" y="90803"/>
                    <a:pt x="57188" y="90615"/>
                    <a:pt x="57207" y="90441"/>
                  </a:cubicBezTo>
                  <a:cubicBezTo>
                    <a:pt x="57234" y="90226"/>
                    <a:pt x="57060" y="89918"/>
                    <a:pt x="56877" y="89772"/>
                  </a:cubicBezTo>
                  <a:cubicBezTo>
                    <a:pt x="56630" y="89570"/>
                    <a:pt x="56286" y="89496"/>
                    <a:pt x="55987" y="89355"/>
                  </a:cubicBezTo>
                  <a:cubicBezTo>
                    <a:pt x="54416" y="88621"/>
                    <a:pt x="52843" y="87878"/>
                    <a:pt x="51303" y="87155"/>
                  </a:cubicBezTo>
                  <a:cubicBezTo>
                    <a:pt x="51816" y="84391"/>
                    <a:pt x="52293" y="81690"/>
                    <a:pt x="52830" y="79000"/>
                  </a:cubicBezTo>
                  <a:cubicBezTo>
                    <a:pt x="53329" y="76470"/>
                    <a:pt x="53930" y="73959"/>
                    <a:pt x="54416" y="71424"/>
                  </a:cubicBezTo>
                  <a:cubicBezTo>
                    <a:pt x="54975" y="68494"/>
                    <a:pt x="55424" y="65543"/>
                    <a:pt x="55978" y="62610"/>
                  </a:cubicBezTo>
                  <a:cubicBezTo>
                    <a:pt x="56313" y="60850"/>
                    <a:pt x="56818" y="59121"/>
                    <a:pt x="57138" y="57362"/>
                  </a:cubicBezTo>
                  <a:cubicBezTo>
                    <a:pt x="57555" y="55097"/>
                    <a:pt x="57857" y="52814"/>
                    <a:pt x="58219" y="50546"/>
                  </a:cubicBezTo>
                  <a:cubicBezTo>
                    <a:pt x="58665" y="47740"/>
                    <a:pt x="59201" y="44949"/>
                    <a:pt x="59027" y="42084"/>
                  </a:cubicBezTo>
                  <a:cubicBezTo>
                    <a:pt x="59022" y="42021"/>
                    <a:pt x="59063" y="41951"/>
                    <a:pt x="59100" y="41832"/>
                  </a:cubicBezTo>
                  <a:cubicBezTo>
                    <a:pt x="60182" y="41832"/>
                    <a:pt x="61264" y="41867"/>
                    <a:pt x="62342" y="41867"/>
                  </a:cubicBezTo>
                  <a:cubicBezTo>
                    <a:pt x="63058" y="41867"/>
                    <a:pt x="63773" y="41851"/>
                    <a:pt x="64485" y="41800"/>
                  </a:cubicBezTo>
                  <a:cubicBezTo>
                    <a:pt x="66158" y="41681"/>
                    <a:pt x="67859" y="41489"/>
                    <a:pt x="69463" y="41026"/>
                  </a:cubicBezTo>
                  <a:cubicBezTo>
                    <a:pt x="71278" y="40504"/>
                    <a:pt x="73066" y="39898"/>
                    <a:pt x="74784" y="39073"/>
                  </a:cubicBezTo>
                  <a:cubicBezTo>
                    <a:pt x="74602" y="38867"/>
                    <a:pt x="74438" y="38647"/>
                    <a:pt x="74294" y="38413"/>
                  </a:cubicBezTo>
                  <a:cubicBezTo>
                    <a:pt x="74187" y="38466"/>
                    <a:pt x="74087" y="38516"/>
                    <a:pt x="73981" y="38571"/>
                  </a:cubicBezTo>
                  <a:cubicBezTo>
                    <a:pt x="73105" y="39011"/>
                    <a:pt x="72129" y="39249"/>
                    <a:pt x="71218" y="39621"/>
                  </a:cubicBezTo>
                  <a:cubicBezTo>
                    <a:pt x="68181" y="40849"/>
                    <a:pt x="65026" y="41127"/>
                    <a:pt x="61838" y="41127"/>
                  </a:cubicBezTo>
                  <a:cubicBezTo>
                    <a:pt x="61017" y="41127"/>
                    <a:pt x="60193" y="41108"/>
                    <a:pt x="59369" y="41083"/>
                  </a:cubicBezTo>
                  <a:cubicBezTo>
                    <a:pt x="59209" y="41078"/>
                    <a:pt x="58993" y="41024"/>
                    <a:pt x="58906" y="40908"/>
                  </a:cubicBezTo>
                  <a:cubicBezTo>
                    <a:pt x="58721" y="40680"/>
                    <a:pt x="58618" y="40558"/>
                    <a:pt x="58530" y="40558"/>
                  </a:cubicBezTo>
                  <a:cubicBezTo>
                    <a:pt x="58431" y="40558"/>
                    <a:pt x="58351" y="40713"/>
                    <a:pt x="58195" y="41045"/>
                  </a:cubicBezTo>
                  <a:cubicBezTo>
                    <a:pt x="57425" y="40972"/>
                    <a:pt x="56691" y="40950"/>
                    <a:pt x="55972" y="40835"/>
                  </a:cubicBezTo>
                  <a:cubicBezTo>
                    <a:pt x="53584" y="40450"/>
                    <a:pt x="51502" y="39446"/>
                    <a:pt x="49909" y="37594"/>
                  </a:cubicBezTo>
                  <a:cubicBezTo>
                    <a:pt x="48804" y="36311"/>
                    <a:pt x="48653" y="34248"/>
                    <a:pt x="49509" y="32795"/>
                  </a:cubicBezTo>
                  <a:cubicBezTo>
                    <a:pt x="49904" y="32136"/>
                    <a:pt x="50532" y="31741"/>
                    <a:pt x="51310" y="31701"/>
                  </a:cubicBezTo>
                  <a:cubicBezTo>
                    <a:pt x="51497" y="31691"/>
                    <a:pt x="51683" y="31687"/>
                    <a:pt x="51868" y="31687"/>
                  </a:cubicBezTo>
                  <a:cubicBezTo>
                    <a:pt x="53556" y="31687"/>
                    <a:pt x="55199" y="32061"/>
                    <a:pt x="56843" y="32429"/>
                  </a:cubicBezTo>
                  <a:cubicBezTo>
                    <a:pt x="58399" y="32774"/>
                    <a:pt x="59962" y="33095"/>
                    <a:pt x="61546" y="33213"/>
                  </a:cubicBezTo>
                  <a:cubicBezTo>
                    <a:pt x="61466" y="32942"/>
                    <a:pt x="61453" y="32657"/>
                    <a:pt x="61517" y="32400"/>
                  </a:cubicBezTo>
                  <a:cubicBezTo>
                    <a:pt x="61399" y="32388"/>
                    <a:pt x="61281" y="32380"/>
                    <a:pt x="61161" y="32364"/>
                  </a:cubicBezTo>
                  <a:lnTo>
                    <a:pt x="61161" y="31489"/>
                  </a:lnTo>
                  <a:cubicBezTo>
                    <a:pt x="61310" y="31447"/>
                    <a:pt x="61459" y="31407"/>
                    <a:pt x="61610" y="31366"/>
                  </a:cubicBezTo>
                  <a:cubicBezTo>
                    <a:pt x="61514" y="31181"/>
                    <a:pt x="61457" y="30978"/>
                    <a:pt x="61443" y="30769"/>
                  </a:cubicBezTo>
                  <a:cubicBezTo>
                    <a:pt x="61401" y="30783"/>
                    <a:pt x="61358" y="30795"/>
                    <a:pt x="61317" y="30807"/>
                  </a:cubicBezTo>
                  <a:lnTo>
                    <a:pt x="61317" y="27581"/>
                  </a:lnTo>
                  <a:cubicBezTo>
                    <a:pt x="62389" y="27306"/>
                    <a:pt x="63366" y="27076"/>
                    <a:pt x="64324" y="26801"/>
                  </a:cubicBezTo>
                  <a:cubicBezTo>
                    <a:pt x="65290" y="26521"/>
                    <a:pt x="66290" y="26288"/>
                    <a:pt x="67198" y="25871"/>
                  </a:cubicBezTo>
                  <a:cubicBezTo>
                    <a:pt x="69613" y="24767"/>
                    <a:pt x="70507" y="23244"/>
                    <a:pt x="70195" y="20848"/>
                  </a:cubicBezTo>
                  <a:cubicBezTo>
                    <a:pt x="70113" y="20196"/>
                    <a:pt x="70048" y="19545"/>
                    <a:pt x="69976" y="18908"/>
                  </a:cubicBezTo>
                  <a:cubicBezTo>
                    <a:pt x="71777" y="17987"/>
                    <a:pt x="72511" y="16896"/>
                    <a:pt x="71997" y="15622"/>
                  </a:cubicBezTo>
                  <a:cubicBezTo>
                    <a:pt x="71464" y="14302"/>
                    <a:pt x="70563" y="13231"/>
                    <a:pt x="69026" y="13231"/>
                  </a:cubicBezTo>
                  <a:cubicBezTo>
                    <a:pt x="68780" y="13231"/>
                    <a:pt x="68518" y="13259"/>
                    <a:pt x="68239" y="13317"/>
                  </a:cubicBezTo>
                  <a:cubicBezTo>
                    <a:pt x="68009" y="12748"/>
                    <a:pt x="67794" y="12166"/>
                    <a:pt x="67538" y="11607"/>
                  </a:cubicBezTo>
                  <a:cubicBezTo>
                    <a:pt x="67460" y="11442"/>
                    <a:pt x="67248" y="11346"/>
                    <a:pt x="67097" y="11218"/>
                  </a:cubicBezTo>
                  <a:cubicBezTo>
                    <a:pt x="67046" y="11409"/>
                    <a:pt x="66924" y="11616"/>
                    <a:pt x="66955" y="11790"/>
                  </a:cubicBezTo>
                  <a:cubicBezTo>
                    <a:pt x="67033" y="12221"/>
                    <a:pt x="67143" y="12652"/>
                    <a:pt x="67303" y="13060"/>
                  </a:cubicBezTo>
                  <a:cubicBezTo>
                    <a:pt x="67482" y="13504"/>
                    <a:pt x="67464" y="13807"/>
                    <a:pt x="67006" y="14096"/>
                  </a:cubicBezTo>
                  <a:cubicBezTo>
                    <a:pt x="66194" y="14609"/>
                    <a:pt x="65713" y="15370"/>
                    <a:pt x="65612" y="16241"/>
                  </a:cubicBezTo>
                  <a:cubicBezTo>
                    <a:pt x="64774" y="16529"/>
                    <a:pt x="63985" y="16800"/>
                    <a:pt x="63178" y="17079"/>
                  </a:cubicBezTo>
                  <a:cubicBezTo>
                    <a:pt x="62990" y="16813"/>
                    <a:pt x="62803" y="16521"/>
                    <a:pt x="62587" y="16250"/>
                  </a:cubicBezTo>
                  <a:cubicBezTo>
                    <a:pt x="62061" y="15590"/>
                    <a:pt x="61007" y="15163"/>
                    <a:pt x="60093" y="15163"/>
                  </a:cubicBezTo>
                  <a:cubicBezTo>
                    <a:pt x="59654" y="15163"/>
                    <a:pt x="59248" y="15261"/>
                    <a:pt x="58948" y="15480"/>
                  </a:cubicBezTo>
                  <a:cubicBezTo>
                    <a:pt x="58293" y="15957"/>
                    <a:pt x="57719" y="16580"/>
                    <a:pt x="57234" y="17230"/>
                  </a:cubicBezTo>
                  <a:cubicBezTo>
                    <a:pt x="56982" y="17560"/>
                    <a:pt x="56904" y="18092"/>
                    <a:pt x="56917" y="18528"/>
                  </a:cubicBezTo>
                  <a:cubicBezTo>
                    <a:pt x="56923" y="18610"/>
                    <a:pt x="56927" y="18692"/>
                    <a:pt x="56936" y="18775"/>
                  </a:cubicBezTo>
                  <a:cubicBezTo>
                    <a:pt x="57101" y="19994"/>
                    <a:pt x="58215" y="20979"/>
                    <a:pt x="59673" y="21223"/>
                  </a:cubicBezTo>
                  <a:cubicBezTo>
                    <a:pt x="59947" y="21269"/>
                    <a:pt x="60212" y="21291"/>
                    <a:pt x="60465" y="21291"/>
                  </a:cubicBezTo>
                  <a:cubicBezTo>
                    <a:pt x="62077" y="21291"/>
                    <a:pt x="63226" y="20378"/>
                    <a:pt x="63495" y="18802"/>
                  </a:cubicBezTo>
                  <a:cubicBezTo>
                    <a:pt x="63550" y="18486"/>
                    <a:pt x="63505" y="18156"/>
                    <a:pt x="63505" y="17803"/>
                  </a:cubicBezTo>
                  <a:cubicBezTo>
                    <a:pt x="64252" y="17560"/>
                    <a:pt x="64971" y="17321"/>
                    <a:pt x="65700" y="17083"/>
                  </a:cubicBezTo>
                  <a:cubicBezTo>
                    <a:pt x="66225" y="18503"/>
                    <a:pt x="67109" y="19288"/>
                    <a:pt x="68514" y="19288"/>
                  </a:cubicBezTo>
                  <a:cubicBezTo>
                    <a:pt x="68728" y="19288"/>
                    <a:pt x="68954" y="19270"/>
                    <a:pt x="69193" y="19233"/>
                  </a:cubicBezTo>
                  <a:cubicBezTo>
                    <a:pt x="69261" y="20077"/>
                    <a:pt x="69326" y="20874"/>
                    <a:pt x="69380" y="21671"/>
                  </a:cubicBezTo>
                  <a:cubicBezTo>
                    <a:pt x="69454" y="22725"/>
                    <a:pt x="69050" y="23596"/>
                    <a:pt x="68203" y="24193"/>
                  </a:cubicBezTo>
                  <a:cubicBezTo>
                    <a:pt x="67584" y="24633"/>
                    <a:pt x="66915" y="25068"/>
                    <a:pt x="66204" y="25288"/>
                  </a:cubicBezTo>
                  <a:cubicBezTo>
                    <a:pt x="64545" y="25806"/>
                    <a:pt x="62849" y="26196"/>
                    <a:pt x="61171" y="26644"/>
                  </a:cubicBezTo>
                  <a:cubicBezTo>
                    <a:pt x="60970" y="26699"/>
                    <a:pt x="60690" y="26778"/>
                    <a:pt x="60621" y="26928"/>
                  </a:cubicBezTo>
                  <a:cubicBezTo>
                    <a:pt x="60463" y="27265"/>
                    <a:pt x="60371" y="27629"/>
                    <a:pt x="60350" y="28001"/>
                  </a:cubicBezTo>
                  <a:cubicBezTo>
                    <a:pt x="60291" y="29115"/>
                    <a:pt x="60278" y="30234"/>
                    <a:pt x="60241" y="31352"/>
                  </a:cubicBezTo>
                  <a:cubicBezTo>
                    <a:pt x="60232" y="31636"/>
                    <a:pt x="60213" y="31920"/>
                    <a:pt x="60191" y="32305"/>
                  </a:cubicBezTo>
                  <a:cubicBezTo>
                    <a:pt x="58633" y="31989"/>
                    <a:pt x="57152" y="31650"/>
                    <a:pt x="55663" y="31393"/>
                  </a:cubicBezTo>
                  <a:cubicBezTo>
                    <a:pt x="54163" y="31132"/>
                    <a:pt x="52651" y="30948"/>
                    <a:pt x="51120" y="30733"/>
                  </a:cubicBezTo>
                  <a:cubicBezTo>
                    <a:pt x="51166" y="30614"/>
                    <a:pt x="51207" y="30477"/>
                    <a:pt x="51267" y="30344"/>
                  </a:cubicBezTo>
                  <a:cubicBezTo>
                    <a:pt x="52009" y="28699"/>
                    <a:pt x="52762" y="27048"/>
                    <a:pt x="53508" y="25398"/>
                  </a:cubicBezTo>
                  <a:cubicBezTo>
                    <a:pt x="53793" y="24765"/>
                    <a:pt x="53774" y="24610"/>
                    <a:pt x="53178" y="24294"/>
                  </a:cubicBezTo>
                  <a:cubicBezTo>
                    <a:pt x="51578" y="23446"/>
                    <a:pt x="51153" y="21947"/>
                    <a:pt x="51024" y="20338"/>
                  </a:cubicBezTo>
                  <a:cubicBezTo>
                    <a:pt x="50964" y="19555"/>
                    <a:pt x="51159" y="19177"/>
                    <a:pt x="51597" y="19177"/>
                  </a:cubicBezTo>
                  <a:cubicBezTo>
                    <a:pt x="51829" y="19177"/>
                    <a:pt x="52129" y="19282"/>
                    <a:pt x="52495" y="19490"/>
                  </a:cubicBezTo>
                  <a:cubicBezTo>
                    <a:pt x="52953" y="19746"/>
                    <a:pt x="53389" y="20049"/>
                    <a:pt x="53847" y="20319"/>
                  </a:cubicBezTo>
                  <a:cubicBezTo>
                    <a:pt x="54173" y="20511"/>
                    <a:pt x="54480" y="20604"/>
                    <a:pt x="54755" y="20604"/>
                  </a:cubicBezTo>
                  <a:cubicBezTo>
                    <a:pt x="55359" y="20604"/>
                    <a:pt x="55802" y="20155"/>
                    <a:pt x="55919" y="19330"/>
                  </a:cubicBezTo>
                  <a:cubicBezTo>
                    <a:pt x="55947" y="19151"/>
                    <a:pt x="55951" y="18969"/>
                    <a:pt x="55932" y="18789"/>
                  </a:cubicBezTo>
                  <a:cubicBezTo>
                    <a:pt x="55924" y="18714"/>
                    <a:pt x="55909" y="18641"/>
                    <a:pt x="55892" y="18570"/>
                  </a:cubicBezTo>
                  <a:cubicBezTo>
                    <a:pt x="55686" y="17753"/>
                    <a:pt x="55470" y="16937"/>
                    <a:pt x="55209" y="16140"/>
                  </a:cubicBezTo>
                  <a:cubicBezTo>
                    <a:pt x="54920" y="15265"/>
                    <a:pt x="55031" y="14847"/>
                    <a:pt x="55787" y="14266"/>
                  </a:cubicBezTo>
                  <a:cubicBezTo>
                    <a:pt x="56488" y="13727"/>
                    <a:pt x="57258" y="13554"/>
                    <a:pt x="58075" y="13554"/>
                  </a:cubicBezTo>
                  <a:cubicBezTo>
                    <a:pt x="58336" y="13554"/>
                    <a:pt x="58601" y="13572"/>
                    <a:pt x="58871" y="13601"/>
                  </a:cubicBezTo>
                  <a:cubicBezTo>
                    <a:pt x="59852" y="13706"/>
                    <a:pt x="60842" y="13775"/>
                    <a:pt x="61828" y="13775"/>
                  </a:cubicBezTo>
                  <a:cubicBezTo>
                    <a:pt x="63299" y="13770"/>
                    <a:pt x="64592" y="13403"/>
                    <a:pt x="65394" y="11966"/>
                  </a:cubicBezTo>
                  <a:cubicBezTo>
                    <a:pt x="65756" y="11323"/>
                    <a:pt x="66334" y="10938"/>
                    <a:pt x="67079" y="10906"/>
                  </a:cubicBezTo>
                  <a:cubicBezTo>
                    <a:pt x="67139" y="10901"/>
                    <a:pt x="67199" y="10898"/>
                    <a:pt x="67259" y="10898"/>
                  </a:cubicBezTo>
                  <a:cubicBezTo>
                    <a:pt x="67332" y="10898"/>
                    <a:pt x="67406" y="10902"/>
                    <a:pt x="67479" y="10910"/>
                  </a:cubicBezTo>
                  <a:cubicBezTo>
                    <a:pt x="67616" y="10926"/>
                    <a:pt x="67756" y="10932"/>
                    <a:pt x="67895" y="10932"/>
                  </a:cubicBezTo>
                  <a:cubicBezTo>
                    <a:pt x="68086" y="10932"/>
                    <a:pt x="68278" y="10921"/>
                    <a:pt x="68469" y="10910"/>
                  </a:cubicBezTo>
                  <a:cubicBezTo>
                    <a:pt x="69867" y="10837"/>
                    <a:pt x="71549" y="9101"/>
                    <a:pt x="71403" y="7717"/>
                  </a:cubicBezTo>
                  <a:cubicBezTo>
                    <a:pt x="71275" y="6469"/>
                    <a:pt x="70682" y="5346"/>
                    <a:pt x="69445" y="4870"/>
                  </a:cubicBezTo>
                  <a:cubicBezTo>
                    <a:pt x="68450" y="4485"/>
                    <a:pt x="67369" y="4311"/>
                    <a:pt x="66310" y="4113"/>
                  </a:cubicBezTo>
                  <a:cubicBezTo>
                    <a:pt x="65187" y="3898"/>
                    <a:pt x="64207" y="3499"/>
                    <a:pt x="63542" y="2510"/>
                  </a:cubicBezTo>
                  <a:cubicBezTo>
                    <a:pt x="63326" y="2193"/>
                    <a:pt x="63046" y="1923"/>
                    <a:pt x="62823" y="1612"/>
                  </a:cubicBezTo>
                  <a:cubicBezTo>
                    <a:pt x="61990" y="460"/>
                    <a:pt x="60493" y="0"/>
                    <a:pt x="59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7508650" y="2698450"/>
              <a:ext cx="641050" cy="236025"/>
            </a:xfrm>
            <a:custGeom>
              <a:avLst/>
              <a:gdLst/>
              <a:ahLst/>
              <a:cxnLst/>
              <a:rect l="l" t="t" r="r" b="b"/>
              <a:pathLst>
                <a:path w="25642" h="9441" extrusionOk="0">
                  <a:moveTo>
                    <a:pt x="23500" y="1369"/>
                  </a:moveTo>
                  <a:cubicBezTo>
                    <a:pt x="23579" y="1369"/>
                    <a:pt x="23769" y="1539"/>
                    <a:pt x="23807" y="1655"/>
                  </a:cubicBezTo>
                  <a:cubicBezTo>
                    <a:pt x="23913" y="1981"/>
                    <a:pt x="23959" y="2324"/>
                    <a:pt x="24055" y="2783"/>
                  </a:cubicBezTo>
                  <a:cubicBezTo>
                    <a:pt x="23936" y="2907"/>
                    <a:pt x="23784" y="3076"/>
                    <a:pt x="23628" y="3246"/>
                  </a:cubicBezTo>
                  <a:cubicBezTo>
                    <a:pt x="23468" y="3080"/>
                    <a:pt x="23216" y="2933"/>
                    <a:pt x="23170" y="2741"/>
                  </a:cubicBezTo>
                  <a:cubicBezTo>
                    <a:pt x="23092" y="2417"/>
                    <a:pt x="23111" y="2059"/>
                    <a:pt x="23157" y="1719"/>
                  </a:cubicBezTo>
                  <a:cubicBezTo>
                    <a:pt x="23174" y="1586"/>
                    <a:pt x="23350" y="1426"/>
                    <a:pt x="23487" y="1371"/>
                  </a:cubicBezTo>
                  <a:cubicBezTo>
                    <a:pt x="23491" y="1370"/>
                    <a:pt x="23495" y="1369"/>
                    <a:pt x="23500" y="1369"/>
                  </a:cubicBezTo>
                  <a:close/>
                  <a:moveTo>
                    <a:pt x="8269" y="1952"/>
                  </a:moveTo>
                  <a:cubicBezTo>
                    <a:pt x="8281" y="1952"/>
                    <a:pt x="8289" y="1954"/>
                    <a:pt x="8292" y="1958"/>
                  </a:cubicBezTo>
                  <a:cubicBezTo>
                    <a:pt x="8411" y="2146"/>
                    <a:pt x="8498" y="2357"/>
                    <a:pt x="8603" y="2562"/>
                  </a:cubicBezTo>
                  <a:lnTo>
                    <a:pt x="8604" y="2562"/>
                  </a:lnTo>
                  <a:cubicBezTo>
                    <a:pt x="8494" y="2893"/>
                    <a:pt x="8416" y="3195"/>
                    <a:pt x="8287" y="3471"/>
                  </a:cubicBezTo>
                  <a:cubicBezTo>
                    <a:pt x="8215" y="3626"/>
                    <a:pt x="8130" y="3697"/>
                    <a:pt x="8042" y="3697"/>
                  </a:cubicBezTo>
                  <a:cubicBezTo>
                    <a:pt x="7950" y="3697"/>
                    <a:pt x="7856" y="3620"/>
                    <a:pt x="7770" y="3479"/>
                  </a:cubicBezTo>
                  <a:cubicBezTo>
                    <a:pt x="7582" y="3177"/>
                    <a:pt x="7732" y="2270"/>
                    <a:pt x="8012" y="2040"/>
                  </a:cubicBezTo>
                  <a:cubicBezTo>
                    <a:pt x="8073" y="1992"/>
                    <a:pt x="8213" y="1952"/>
                    <a:pt x="8269" y="1952"/>
                  </a:cubicBezTo>
                  <a:close/>
                  <a:moveTo>
                    <a:pt x="19754" y="2391"/>
                  </a:moveTo>
                  <a:cubicBezTo>
                    <a:pt x="19783" y="2391"/>
                    <a:pt x="19805" y="2396"/>
                    <a:pt x="19815" y="2407"/>
                  </a:cubicBezTo>
                  <a:cubicBezTo>
                    <a:pt x="19971" y="2572"/>
                    <a:pt x="20067" y="2802"/>
                    <a:pt x="20154" y="2952"/>
                  </a:cubicBezTo>
                  <a:cubicBezTo>
                    <a:pt x="20066" y="3337"/>
                    <a:pt x="20025" y="3626"/>
                    <a:pt x="19929" y="3896"/>
                  </a:cubicBezTo>
                  <a:lnTo>
                    <a:pt x="19930" y="3896"/>
                  </a:lnTo>
                  <a:cubicBezTo>
                    <a:pt x="19888" y="4011"/>
                    <a:pt x="19728" y="4140"/>
                    <a:pt x="19619" y="4148"/>
                  </a:cubicBezTo>
                  <a:cubicBezTo>
                    <a:pt x="19617" y="4149"/>
                    <a:pt x="19615" y="4149"/>
                    <a:pt x="19613" y="4149"/>
                  </a:cubicBezTo>
                  <a:cubicBezTo>
                    <a:pt x="19500" y="4149"/>
                    <a:pt x="19297" y="4001"/>
                    <a:pt x="19302" y="3925"/>
                  </a:cubicBezTo>
                  <a:cubicBezTo>
                    <a:pt x="19306" y="3452"/>
                    <a:pt x="19343" y="2980"/>
                    <a:pt x="19411" y="2512"/>
                  </a:cubicBezTo>
                  <a:cubicBezTo>
                    <a:pt x="19419" y="2465"/>
                    <a:pt x="19639" y="2391"/>
                    <a:pt x="19754" y="2391"/>
                  </a:cubicBezTo>
                  <a:close/>
                  <a:moveTo>
                    <a:pt x="16080" y="2329"/>
                  </a:moveTo>
                  <a:cubicBezTo>
                    <a:pt x="16189" y="2329"/>
                    <a:pt x="16305" y="2401"/>
                    <a:pt x="16383" y="2545"/>
                  </a:cubicBezTo>
                  <a:cubicBezTo>
                    <a:pt x="16487" y="2741"/>
                    <a:pt x="16510" y="2989"/>
                    <a:pt x="16575" y="3237"/>
                  </a:cubicBezTo>
                  <a:cubicBezTo>
                    <a:pt x="16483" y="3534"/>
                    <a:pt x="16428" y="3847"/>
                    <a:pt x="16286" y="4112"/>
                  </a:cubicBezTo>
                  <a:cubicBezTo>
                    <a:pt x="16222" y="4241"/>
                    <a:pt x="15992" y="4336"/>
                    <a:pt x="15841" y="4336"/>
                  </a:cubicBezTo>
                  <a:cubicBezTo>
                    <a:pt x="15754" y="4332"/>
                    <a:pt x="15594" y="4094"/>
                    <a:pt x="15603" y="3974"/>
                  </a:cubicBezTo>
                  <a:cubicBezTo>
                    <a:pt x="15640" y="3502"/>
                    <a:pt x="15691" y="3025"/>
                    <a:pt x="15814" y="2572"/>
                  </a:cubicBezTo>
                  <a:cubicBezTo>
                    <a:pt x="15857" y="2411"/>
                    <a:pt x="15964" y="2329"/>
                    <a:pt x="16080" y="2329"/>
                  </a:cubicBezTo>
                  <a:close/>
                  <a:moveTo>
                    <a:pt x="12076" y="2454"/>
                  </a:moveTo>
                  <a:cubicBezTo>
                    <a:pt x="12231" y="2454"/>
                    <a:pt x="12322" y="2605"/>
                    <a:pt x="12366" y="2815"/>
                  </a:cubicBezTo>
                  <a:cubicBezTo>
                    <a:pt x="12458" y="3255"/>
                    <a:pt x="12114" y="4075"/>
                    <a:pt x="11684" y="4437"/>
                  </a:cubicBezTo>
                  <a:cubicBezTo>
                    <a:pt x="11257" y="3974"/>
                    <a:pt x="11350" y="2888"/>
                    <a:pt x="11830" y="2549"/>
                  </a:cubicBezTo>
                  <a:cubicBezTo>
                    <a:pt x="11926" y="2483"/>
                    <a:pt x="12007" y="2454"/>
                    <a:pt x="12076" y="2454"/>
                  </a:cubicBezTo>
                  <a:close/>
                  <a:moveTo>
                    <a:pt x="5202" y="2934"/>
                  </a:moveTo>
                  <a:cubicBezTo>
                    <a:pt x="5358" y="3141"/>
                    <a:pt x="5513" y="3347"/>
                    <a:pt x="5669" y="3549"/>
                  </a:cubicBezTo>
                  <a:lnTo>
                    <a:pt x="5670" y="3549"/>
                  </a:lnTo>
                  <a:cubicBezTo>
                    <a:pt x="5464" y="4258"/>
                    <a:pt x="5308" y="4882"/>
                    <a:pt x="5092" y="5478"/>
                  </a:cubicBezTo>
                  <a:cubicBezTo>
                    <a:pt x="5037" y="5638"/>
                    <a:pt x="4794" y="5730"/>
                    <a:pt x="4634" y="5854"/>
                  </a:cubicBezTo>
                  <a:cubicBezTo>
                    <a:pt x="4505" y="5671"/>
                    <a:pt x="4291" y="5491"/>
                    <a:pt x="4276" y="5299"/>
                  </a:cubicBezTo>
                  <a:cubicBezTo>
                    <a:pt x="4249" y="5024"/>
                    <a:pt x="4359" y="4731"/>
                    <a:pt x="4432" y="4447"/>
                  </a:cubicBezTo>
                  <a:cubicBezTo>
                    <a:pt x="4514" y="4130"/>
                    <a:pt x="4589" y="3801"/>
                    <a:pt x="4726" y="3507"/>
                  </a:cubicBezTo>
                  <a:cubicBezTo>
                    <a:pt x="4831" y="3292"/>
                    <a:pt x="5037" y="3122"/>
                    <a:pt x="5202" y="2934"/>
                  </a:cubicBezTo>
                  <a:close/>
                  <a:moveTo>
                    <a:pt x="21826" y="4719"/>
                  </a:moveTo>
                  <a:cubicBezTo>
                    <a:pt x="21934" y="4719"/>
                    <a:pt x="22065" y="4755"/>
                    <a:pt x="22112" y="4818"/>
                  </a:cubicBezTo>
                  <a:cubicBezTo>
                    <a:pt x="22400" y="5221"/>
                    <a:pt x="22657" y="5652"/>
                    <a:pt x="22927" y="6088"/>
                  </a:cubicBezTo>
                  <a:cubicBezTo>
                    <a:pt x="22785" y="6317"/>
                    <a:pt x="22720" y="6546"/>
                    <a:pt x="22602" y="6582"/>
                  </a:cubicBezTo>
                  <a:cubicBezTo>
                    <a:pt x="22563" y="6594"/>
                    <a:pt x="22515" y="6599"/>
                    <a:pt x="22464" y="6599"/>
                  </a:cubicBezTo>
                  <a:cubicBezTo>
                    <a:pt x="22305" y="6599"/>
                    <a:pt x="22117" y="6548"/>
                    <a:pt x="22074" y="6468"/>
                  </a:cubicBezTo>
                  <a:cubicBezTo>
                    <a:pt x="21845" y="6024"/>
                    <a:pt x="21676" y="5547"/>
                    <a:pt x="21519" y="5070"/>
                  </a:cubicBezTo>
                  <a:cubicBezTo>
                    <a:pt x="21492" y="4982"/>
                    <a:pt x="21616" y="4777"/>
                    <a:pt x="21717" y="4735"/>
                  </a:cubicBezTo>
                  <a:cubicBezTo>
                    <a:pt x="21746" y="4724"/>
                    <a:pt x="21784" y="4719"/>
                    <a:pt x="21826" y="4719"/>
                  </a:cubicBezTo>
                  <a:close/>
                  <a:moveTo>
                    <a:pt x="9270" y="5234"/>
                  </a:moveTo>
                  <a:cubicBezTo>
                    <a:pt x="9298" y="5234"/>
                    <a:pt x="9321" y="5238"/>
                    <a:pt x="9333" y="5249"/>
                  </a:cubicBezTo>
                  <a:cubicBezTo>
                    <a:pt x="9497" y="5400"/>
                    <a:pt x="9585" y="5635"/>
                    <a:pt x="9671" y="5785"/>
                  </a:cubicBezTo>
                  <a:cubicBezTo>
                    <a:pt x="9571" y="6216"/>
                    <a:pt x="9525" y="6542"/>
                    <a:pt x="9406" y="6843"/>
                  </a:cubicBezTo>
                  <a:cubicBezTo>
                    <a:pt x="9354" y="6975"/>
                    <a:pt x="9155" y="7152"/>
                    <a:pt x="9045" y="7152"/>
                  </a:cubicBezTo>
                  <a:cubicBezTo>
                    <a:pt x="9040" y="7152"/>
                    <a:pt x="9035" y="7151"/>
                    <a:pt x="9030" y="7150"/>
                  </a:cubicBezTo>
                  <a:cubicBezTo>
                    <a:pt x="8870" y="7119"/>
                    <a:pt x="8617" y="6917"/>
                    <a:pt x="8622" y="6803"/>
                  </a:cubicBezTo>
                  <a:cubicBezTo>
                    <a:pt x="8660" y="6326"/>
                    <a:pt x="8748" y="5854"/>
                    <a:pt x="8883" y="5396"/>
                  </a:cubicBezTo>
                  <a:cubicBezTo>
                    <a:pt x="8902" y="5321"/>
                    <a:pt x="9145" y="5234"/>
                    <a:pt x="9270" y="5234"/>
                  </a:cubicBezTo>
                  <a:close/>
                  <a:moveTo>
                    <a:pt x="17629" y="5088"/>
                  </a:moveTo>
                  <a:cubicBezTo>
                    <a:pt x="17816" y="5253"/>
                    <a:pt x="18092" y="5387"/>
                    <a:pt x="18174" y="5592"/>
                  </a:cubicBezTo>
                  <a:cubicBezTo>
                    <a:pt x="18311" y="5936"/>
                    <a:pt x="18371" y="6330"/>
                    <a:pt x="18376" y="6706"/>
                  </a:cubicBezTo>
                  <a:cubicBezTo>
                    <a:pt x="18376" y="6898"/>
                    <a:pt x="18178" y="7096"/>
                    <a:pt x="18073" y="7289"/>
                  </a:cubicBezTo>
                  <a:cubicBezTo>
                    <a:pt x="17899" y="7165"/>
                    <a:pt x="17638" y="7077"/>
                    <a:pt x="17569" y="6908"/>
                  </a:cubicBezTo>
                  <a:cubicBezTo>
                    <a:pt x="17417" y="6546"/>
                    <a:pt x="17362" y="6147"/>
                    <a:pt x="17244" y="5648"/>
                  </a:cubicBezTo>
                  <a:cubicBezTo>
                    <a:pt x="17354" y="5482"/>
                    <a:pt x="17492" y="5286"/>
                    <a:pt x="17629" y="5088"/>
                  </a:cubicBezTo>
                  <a:close/>
                  <a:moveTo>
                    <a:pt x="13872" y="5193"/>
                  </a:moveTo>
                  <a:cubicBezTo>
                    <a:pt x="14007" y="5193"/>
                    <a:pt x="14251" y="5352"/>
                    <a:pt x="14264" y="5464"/>
                  </a:cubicBezTo>
                  <a:cubicBezTo>
                    <a:pt x="14341" y="6069"/>
                    <a:pt x="14380" y="6679"/>
                    <a:pt x="14383" y="7289"/>
                  </a:cubicBezTo>
                  <a:cubicBezTo>
                    <a:pt x="14383" y="7403"/>
                    <a:pt x="14159" y="7605"/>
                    <a:pt x="14026" y="7613"/>
                  </a:cubicBezTo>
                  <a:cubicBezTo>
                    <a:pt x="14021" y="7614"/>
                    <a:pt x="14017" y="7614"/>
                    <a:pt x="14012" y="7614"/>
                  </a:cubicBezTo>
                  <a:cubicBezTo>
                    <a:pt x="13872" y="7614"/>
                    <a:pt x="13653" y="7477"/>
                    <a:pt x="13609" y="7357"/>
                  </a:cubicBezTo>
                  <a:cubicBezTo>
                    <a:pt x="13499" y="7018"/>
                    <a:pt x="13462" y="6656"/>
                    <a:pt x="13417" y="6408"/>
                  </a:cubicBezTo>
                  <a:cubicBezTo>
                    <a:pt x="13453" y="6037"/>
                    <a:pt x="13439" y="5776"/>
                    <a:pt x="13513" y="5537"/>
                  </a:cubicBezTo>
                  <a:cubicBezTo>
                    <a:pt x="13559" y="5396"/>
                    <a:pt x="13733" y="5207"/>
                    <a:pt x="13861" y="5194"/>
                  </a:cubicBezTo>
                  <a:cubicBezTo>
                    <a:pt x="13865" y="5194"/>
                    <a:pt x="13868" y="5193"/>
                    <a:pt x="13872" y="5193"/>
                  </a:cubicBezTo>
                  <a:close/>
                  <a:moveTo>
                    <a:pt x="3216" y="1"/>
                  </a:moveTo>
                  <a:cubicBezTo>
                    <a:pt x="3031" y="1"/>
                    <a:pt x="2845" y="5"/>
                    <a:pt x="2658" y="15"/>
                  </a:cubicBezTo>
                  <a:cubicBezTo>
                    <a:pt x="1880" y="55"/>
                    <a:pt x="1252" y="450"/>
                    <a:pt x="857" y="1109"/>
                  </a:cubicBezTo>
                  <a:cubicBezTo>
                    <a:pt x="1" y="2562"/>
                    <a:pt x="152" y="4625"/>
                    <a:pt x="1257" y="5908"/>
                  </a:cubicBezTo>
                  <a:cubicBezTo>
                    <a:pt x="2850" y="7760"/>
                    <a:pt x="4932" y="8764"/>
                    <a:pt x="7320" y="9149"/>
                  </a:cubicBezTo>
                  <a:cubicBezTo>
                    <a:pt x="8041" y="9264"/>
                    <a:pt x="8773" y="9286"/>
                    <a:pt x="9543" y="9359"/>
                  </a:cubicBezTo>
                  <a:cubicBezTo>
                    <a:pt x="9699" y="9027"/>
                    <a:pt x="9779" y="8872"/>
                    <a:pt x="9878" y="8872"/>
                  </a:cubicBezTo>
                  <a:cubicBezTo>
                    <a:pt x="9966" y="8872"/>
                    <a:pt x="10069" y="8994"/>
                    <a:pt x="10254" y="9222"/>
                  </a:cubicBezTo>
                  <a:cubicBezTo>
                    <a:pt x="10341" y="9338"/>
                    <a:pt x="10557" y="9392"/>
                    <a:pt x="10717" y="9397"/>
                  </a:cubicBezTo>
                  <a:cubicBezTo>
                    <a:pt x="11541" y="9422"/>
                    <a:pt x="12365" y="9441"/>
                    <a:pt x="13186" y="9441"/>
                  </a:cubicBezTo>
                  <a:cubicBezTo>
                    <a:pt x="16374" y="9441"/>
                    <a:pt x="19529" y="9163"/>
                    <a:pt x="22566" y="7935"/>
                  </a:cubicBezTo>
                  <a:cubicBezTo>
                    <a:pt x="23477" y="7563"/>
                    <a:pt x="24453" y="7325"/>
                    <a:pt x="25329" y="6885"/>
                  </a:cubicBezTo>
                  <a:cubicBezTo>
                    <a:pt x="25435" y="6830"/>
                    <a:pt x="25535" y="6780"/>
                    <a:pt x="25641" y="6725"/>
                  </a:cubicBezTo>
                  <a:cubicBezTo>
                    <a:pt x="25571" y="6622"/>
                    <a:pt x="25507" y="6517"/>
                    <a:pt x="25448" y="6407"/>
                  </a:cubicBezTo>
                  <a:cubicBezTo>
                    <a:pt x="25017" y="5656"/>
                    <a:pt x="24687" y="4762"/>
                    <a:pt x="24430" y="3790"/>
                  </a:cubicBezTo>
                  <a:cubicBezTo>
                    <a:pt x="24398" y="3671"/>
                    <a:pt x="24367" y="3546"/>
                    <a:pt x="24339" y="3423"/>
                  </a:cubicBezTo>
                  <a:cubicBezTo>
                    <a:pt x="24228" y="2961"/>
                    <a:pt x="24133" y="2479"/>
                    <a:pt x="24051" y="1989"/>
                  </a:cubicBezTo>
                  <a:cubicBezTo>
                    <a:pt x="24009" y="1764"/>
                    <a:pt x="23977" y="1535"/>
                    <a:pt x="23944" y="1306"/>
                  </a:cubicBezTo>
                  <a:cubicBezTo>
                    <a:pt x="23936" y="1255"/>
                    <a:pt x="23927" y="1200"/>
                    <a:pt x="23922" y="1150"/>
                  </a:cubicBezTo>
                  <a:cubicBezTo>
                    <a:pt x="23885" y="889"/>
                    <a:pt x="23853" y="623"/>
                    <a:pt x="23822" y="357"/>
                  </a:cubicBezTo>
                  <a:lnTo>
                    <a:pt x="23822" y="338"/>
                  </a:lnTo>
                  <a:cubicBezTo>
                    <a:pt x="23816" y="302"/>
                    <a:pt x="23812" y="266"/>
                    <a:pt x="23807" y="228"/>
                  </a:cubicBezTo>
                  <a:cubicBezTo>
                    <a:pt x="20961" y="958"/>
                    <a:pt x="18041" y="1334"/>
                    <a:pt x="15099" y="1545"/>
                  </a:cubicBezTo>
                  <a:cubicBezTo>
                    <a:pt x="14767" y="1568"/>
                    <a:pt x="14438" y="1579"/>
                    <a:pt x="14109" y="1579"/>
                  </a:cubicBezTo>
                  <a:cubicBezTo>
                    <a:pt x="12106" y="1579"/>
                    <a:pt x="10144" y="1176"/>
                    <a:pt x="8191" y="743"/>
                  </a:cubicBezTo>
                  <a:cubicBezTo>
                    <a:pt x="6547" y="375"/>
                    <a:pt x="4904" y="1"/>
                    <a:pt x="3216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8117125" y="2784050"/>
              <a:ext cx="2300" cy="9175"/>
            </a:xfrm>
            <a:custGeom>
              <a:avLst/>
              <a:gdLst/>
              <a:ahLst/>
              <a:cxnLst/>
              <a:rect l="l" t="t" r="r" b="b"/>
              <a:pathLst>
                <a:path w="92" h="367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25"/>
                    <a:pt x="59" y="248"/>
                    <a:pt x="91" y="367"/>
                  </a:cubicBezTo>
                  <a:cubicBezTo>
                    <a:pt x="59" y="248"/>
                    <a:pt x="28" y="123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8107250" y="2731125"/>
              <a:ext cx="2675" cy="17075"/>
            </a:xfrm>
            <a:custGeom>
              <a:avLst/>
              <a:gdLst/>
              <a:ahLst/>
              <a:cxnLst/>
              <a:rect l="l" t="t" r="r" b="b"/>
              <a:pathLst>
                <a:path w="107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229"/>
                    <a:pt x="65" y="458"/>
                    <a:pt x="107" y="683"/>
                  </a:cubicBezTo>
                  <a:cubicBezTo>
                    <a:pt x="69" y="458"/>
                    <a:pt x="33" y="229"/>
                    <a:pt x="0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8104175" y="2707375"/>
              <a:ext cx="2550" cy="19850"/>
            </a:xfrm>
            <a:custGeom>
              <a:avLst/>
              <a:gdLst/>
              <a:ahLst/>
              <a:cxnLst/>
              <a:rect l="l" t="t" r="r" b="b"/>
              <a:pathLst>
                <a:path w="102" h="794" extrusionOk="0">
                  <a:moveTo>
                    <a:pt x="1" y="1"/>
                  </a:moveTo>
                  <a:cubicBezTo>
                    <a:pt x="32" y="267"/>
                    <a:pt x="64" y="533"/>
                    <a:pt x="101" y="794"/>
                  </a:cubicBezTo>
                  <a:cubicBezTo>
                    <a:pt x="64" y="533"/>
                    <a:pt x="32" y="267"/>
                    <a:pt x="1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8085950" y="2732675"/>
              <a:ext cx="24100" cy="46925"/>
            </a:xfrm>
            <a:custGeom>
              <a:avLst/>
              <a:gdLst/>
              <a:ahLst/>
              <a:cxnLst/>
              <a:rect l="l" t="t" r="r" b="b"/>
              <a:pathLst>
                <a:path w="964" h="1877" extrusionOk="0">
                  <a:moveTo>
                    <a:pt x="407" y="0"/>
                  </a:moveTo>
                  <a:cubicBezTo>
                    <a:pt x="402" y="0"/>
                    <a:pt x="398" y="1"/>
                    <a:pt x="394" y="2"/>
                  </a:cubicBezTo>
                  <a:cubicBezTo>
                    <a:pt x="257" y="57"/>
                    <a:pt x="82" y="217"/>
                    <a:pt x="65" y="350"/>
                  </a:cubicBezTo>
                  <a:cubicBezTo>
                    <a:pt x="19" y="690"/>
                    <a:pt x="0" y="1048"/>
                    <a:pt x="78" y="1372"/>
                  </a:cubicBezTo>
                  <a:cubicBezTo>
                    <a:pt x="124" y="1565"/>
                    <a:pt x="376" y="1712"/>
                    <a:pt x="536" y="1877"/>
                  </a:cubicBezTo>
                  <a:cubicBezTo>
                    <a:pt x="692" y="1707"/>
                    <a:pt x="844" y="1537"/>
                    <a:pt x="963" y="1414"/>
                  </a:cubicBezTo>
                  <a:cubicBezTo>
                    <a:pt x="867" y="955"/>
                    <a:pt x="821" y="612"/>
                    <a:pt x="715" y="286"/>
                  </a:cubicBezTo>
                  <a:cubicBezTo>
                    <a:pt x="676" y="170"/>
                    <a:pt x="487" y="0"/>
                    <a:pt x="40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8103825" y="2704175"/>
              <a:ext cx="375" cy="2775"/>
            </a:xfrm>
            <a:custGeom>
              <a:avLst/>
              <a:gdLst/>
              <a:ahLst/>
              <a:cxnLst/>
              <a:rect l="l" t="t" r="r" b="b"/>
              <a:pathLst>
                <a:path w="15" h="111" extrusionOk="0">
                  <a:moveTo>
                    <a:pt x="0" y="1"/>
                  </a:moveTo>
                  <a:cubicBezTo>
                    <a:pt x="5" y="37"/>
                    <a:pt x="9" y="74"/>
                    <a:pt x="15" y="110"/>
                  </a:cubicBezTo>
                  <a:cubicBezTo>
                    <a:pt x="9" y="74"/>
                    <a:pt x="6" y="38"/>
                    <a:pt x="5" y="1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8098675" y="2644025"/>
              <a:ext cx="3100" cy="38975"/>
            </a:xfrm>
            <a:custGeom>
              <a:avLst/>
              <a:gdLst/>
              <a:ahLst/>
              <a:cxnLst/>
              <a:rect l="l" t="t" r="r" b="b"/>
              <a:pathLst>
                <a:path w="124" h="155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518"/>
                    <a:pt x="74" y="1037"/>
                    <a:pt x="120" y="1559"/>
                  </a:cubicBezTo>
                  <a:lnTo>
                    <a:pt x="124" y="1559"/>
                  </a:lnTo>
                  <a:cubicBezTo>
                    <a:pt x="74" y="1037"/>
                    <a:pt x="32" y="513"/>
                    <a:pt x="0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8045950" y="2816400"/>
              <a:ext cx="35900" cy="47025"/>
            </a:xfrm>
            <a:custGeom>
              <a:avLst/>
              <a:gdLst/>
              <a:ahLst/>
              <a:cxnLst/>
              <a:rect l="l" t="t" r="r" b="b"/>
              <a:pathLst>
                <a:path w="1436" h="1881" extrusionOk="0">
                  <a:moveTo>
                    <a:pt x="335" y="0"/>
                  </a:moveTo>
                  <a:cubicBezTo>
                    <a:pt x="293" y="0"/>
                    <a:pt x="254" y="6"/>
                    <a:pt x="225" y="17"/>
                  </a:cubicBezTo>
                  <a:cubicBezTo>
                    <a:pt x="124" y="58"/>
                    <a:pt x="1" y="264"/>
                    <a:pt x="28" y="352"/>
                  </a:cubicBezTo>
                  <a:cubicBezTo>
                    <a:pt x="184" y="829"/>
                    <a:pt x="353" y="1305"/>
                    <a:pt x="582" y="1750"/>
                  </a:cubicBezTo>
                  <a:cubicBezTo>
                    <a:pt x="625" y="1830"/>
                    <a:pt x="813" y="1881"/>
                    <a:pt x="972" y="1881"/>
                  </a:cubicBezTo>
                  <a:cubicBezTo>
                    <a:pt x="1023" y="1881"/>
                    <a:pt x="1071" y="1876"/>
                    <a:pt x="1110" y="1864"/>
                  </a:cubicBezTo>
                  <a:cubicBezTo>
                    <a:pt x="1229" y="1828"/>
                    <a:pt x="1293" y="1599"/>
                    <a:pt x="1436" y="1370"/>
                  </a:cubicBezTo>
                  <a:cubicBezTo>
                    <a:pt x="1165" y="934"/>
                    <a:pt x="908" y="503"/>
                    <a:pt x="620" y="100"/>
                  </a:cubicBezTo>
                  <a:cubicBezTo>
                    <a:pt x="573" y="37"/>
                    <a:pt x="443" y="0"/>
                    <a:pt x="335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7411250" y="1926575"/>
              <a:ext cx="644475" cy="638375"/>
            </a:xfrm>
            <a:custGeom>
              <a:avLst/>
              <a:gdLst/>
              <a:ahLst/>
              <a:cxnLst/>
              <a:rect l="l" t="t" r="r" b="b"/>
              <a:pathLst>
                <a:path w="25779" h="25535" extrusionOk="0">
                  <a:moveTo>
                    <a:pt x="14640" y="1"/>
                  </a:moveTo>
                  <a:cubicBezTo>
                    <a:pt x="14397" y="1"/>
                    <a:pt x="14149" y="22"/>
                    <a:pt x="13898" y="61"/>
                  </a:cubicBezTo>
                  <a:cubicBezTo>
                    <a:pt x="12252" y="318"/>
                    <a:pt x="10923" y="1170"/>
                    <a:pt x="10134" y="2706"/>
                  </a:cubicBezTo>
                  <a:cubicBezTo>
                    <a:pt x="9327" y="4273"/>
                    <a:pt x="8113" y="5360"/>
                    <a:pt x="6468" y="6006"/>
                  </a:cubicBezTo>
                  <a:cubicBezTo>
                    <a:pt x="5707" y="6309"/>
                    <a:pt x="4960" y="6666"/>
                    <a:pt x="4230" y="7043"/>
                  </a:cubicBezTo>
                  <a:cubicBezTo>
                    <a:pt x="2297" y="8051"/>
                    <a:pt x="1573" y="10388"/>
                    <a:pt x="2535" y="12208"/>
                  </a:cubicBezTo>
                  <a:cubicBezTo>
                    <a:pt x="2728" y="12561"/>
                    <a:pt x="2888" y="12937"/>
                    <a:pt x="3029" y="13312"/>
                  </a:cubicBezTo>
                  <a:cubicBezTo>
                    <a:pt x="3237" y="13853"/>
                    <a:pt x="3218" y="14385"/>
                    <a:pt x="2865" y="14880"/>
                  </a:cubicBezTo>
                  <a:cubicBezTo>
                    <a:pt x="2393" y="15554"/>
                    <a:pt x="1884" y="16209"/>
                    <a:pt x="1463" y="16915"/>
                  </a:cubicBezTo>
                  <a:cubicBezTo>
                    <a:pt x="1059" y="17603"/>
                    <a:pt x="656" y="18313"/>
                    <a:pt x="413" y="19069"/>
                  </a:cubicBezTo>
                  <a:cubicBezTo>
                    <a:pt x="1" y="20352"/>
                    <a:pt x="725" y="21640"/>
                    <a:pt x="1999" y="22104"/>
                  </a:cubicBezTo>
                  <a:cubicBezTo>
                    <a:pt x="2361" y="22231"/>
                    <a:pt x="2728" y="22342"/>
                    <a:pt x="3099" y="22447"/>
                  </a:cubicBezTo>
                  <a:cubicBezTo>
                    <a:pt x="4562" y="22864"/>
                    <a:pt x="4625" y="22946"/>
                    <a:pt x="4593" y="24450"/>
                  </a:cubicBezTo>
                  <a:cubicBezTo>
                    <a:pt x="4575" y="25147"/>
                    <a:pt x="4872" y="25535"/>
                    <a:pt x="5406" y="25535"/>
                  </a:cubicBezTo>
                  <a:cubicBezTo>
                    <a:pt x="5560" y="25535"/>
                    <a:pt x="5735" y="25502"/>
                    <a:pt x="5927" y="25435"/>
                  </a:cubicBezTo>
                  <a:cubicBezTo>
                    <a:pt x="6446" y="25257"/>
                    <a:pt x="6945" y="25023"/>
                    <a:pt x="7435" y="24785"/>
                  </a:cubicBezTo>
                  <a:cubicBezTo>
                    <a:pt x="7664" y="24675"/>
                    <a:pt x="7862" y="24486"/>
                    <a:pt x="8142" y="24286"/>
                  </a:cubicBezTo>
                  <a:cubicBezTo>
                    <a:pt x="6129" y="23016"/>
                    <a:pt x="5093" y="20788"/>
                    <a:pt x="5474" y="18798"/>
                  </a:cubicBezTo>
                  <a:cubicBezTo>
                    <a:pt x="5504" y="18638"/>
                    <a:pt x="5549" y="18480"/>
                    <a:pt x="5607" y="18327"/>
                  </a:cubicBezTo>
                  <a:cubicBezTo>
                    <a:pt x="5826" y="17816"/>
                    <a:pt x="6218" y="17528"/>
                    <a:pt x="6733" y="17528"/>
                  </a:cubicBezTo>
                  <a:cubicBezTo>
                    <a:pt x="6810" y="17528"/>
                    <a:pt x="6890" y="17535"/>
                    <a:pt x="6972" y="17548"/>
                  </a:cubicBezTo>
                  <a:cubicBezTo>
                    <a:pt x="7788" y="17681"/>
                    <a:pt x="8687" y="17671"/>
                    <a:pt x="9126" y="18592"/>
                  </a:cubicBezTo>
                  <a:cubicBezTo>
                    <a:pt x="9145" y="18625"/>
                    <a:pt x="9173" y="18657"/>
                    <a:pt x="9204" y="18670"/>
                  </a:cubicBezTo>
                  <a:cubicBezTo>
                    <a:pt x="9465" y="18771"/>
                    <a:pt x="9732" y="18872"/>
                    <a:pt x="9993" y="18968"/>
                  </a:cubicBezTo>
                  <a:cubicBezTo>
                    <a:pt x="10098" y="18693"/>
                    <a:pt x="10213" y="18419"/>
                    <a:pt x="10296" y="18139"/>
                  </a:cubicBezTo>
                  <a:cubicBezTo>
                    <a:pt x="10323" y="18043"/>
                    <a:pt x="10277" y="17919"/>
                    <a:pt x="10245" y="17813"/>
                  </a:cubicBezTo>
                  <a:cubicBezTo>
                    <a:pt x="10012" y="17006"/>
                    <a:pt x="9791" y="16196"/>
                    <a:pt x="9530" y="15398"/>
                  </a:cubicBezTo>
                  <a:cubicBezTo>
                    <a:pt x="9347" y="14848"/>
                    <a:pt x="9196" y="14458"/>
                    <a:pt x="9663" y="13835"/>
                  </a:cubicBezTo>
                  <a:cubicBezTo>
                    <a:pt x="10662" y="12494"/>
                    <a:pt x="11882" y="11910"/>
                    <a:pt x="13410" y="11910"/>
                  </a:cubicBezTo>
                  <a:cubicBezTo>
                    <a:pt x="13600" y="11910"/>
                    <a:pt x="13795" y="11919"/>
                    <a:pt x="13994" y="11937"/>
                  </a:cubicBezTo>
                  <a:cubicBezTo>
                    <a:pt x="15085" y="12038"/>
                    <a:pt x="16186" y="12069"/>
                    <a:pt x="17281" y="12088"/>
                  </a:cubicBezTo>
                  <a:cubicBezTo>
                    <a:pt x="17299" y="12088"/>
                    <a:pt x="17317" y="12088"/>
                    <a:pt x="17335" y="12088"/>
                  </a:cubicBezTo>
                  <a:cubicBezTo>
                    <a:pt x="18403" y="12088"/>
                    <a:pt x="19234" y="11695"/>
                    <a:pt x="19834" y="10699"/>
                  </a:cubicBezTo>
                  <a:cubicBezTo>
                    <a:pt x="20389" y="9778"/>
                    <a:pt x="21224" y="9204"/>
                    <a:pt x="22335" y="9204"/>
                  </a:cubicBezTo>
                  <a:cubicBezTo>
                    <a:pt x="22436" y="9204"/>
                    <a:pt x="22539" y="9209"/>
                    <a:pt x="22644" y="9219"/>
                  </a:cubicBezTo>
                  <a:cubicBezTo>
                    <a:pt x="22767" y="9230"/>
                    <a:pt x="22891" y="9234"/>
                    <a:pt x="23016" y="9234"/>
                  </a:cubicBezTo>
                  <a:cubicBezTo>
                    <a:pt x="23203" y="9234"/>
                    <a:pt x="23390" y="9224"/>
                    <a:pt x="23574" y="9213"/>
                  </a:cubicBezTo>
                  <a:cubicBezTo>
                    <a:pt x="24546" y="9150"/>
                    <a:pt x="25673" y="8013"/>
                    <a:pt x="25732" y="7042"/>
                  </a:cubicBezTo>
                  <a:cubicBezTo>
                    <a:pt x="25778" y="6349"/>
                    <a:pt x="25036" y="5075"/>
                    <a:pt x="24334" y="4823"/>
                  </a:cubicBezTo>
                  <a:cubicBezTo>
                    <a:pt x="23564" y="4543"/>
                    <a:pt x="22762" y="4291"/>
                    <a:pt x="21955" y="4183"/>
                  </a:cubicBezTo>
                  <a:cubicBezTo>
                    <a:pt x="20217" y="3948"/>
                    <a:pt x="18747" y="3321"/>
                    <a:pt x="17784" y="1771"/>
                  </a:cubicBezTo>
                  <a:cubicBezTo>
                    <a:pt x="17701" y="1634"/>
                    <a:pt x="17573" y="1520"/>
                    <a:pt x="17472" y="1392"/>
                  </a:cubicBezTo>
                  <a:cubicBezTo>
                    <a:pt x="16722" y="420"/>
                    <a:pt x="15733" y="1"/>
                    <a:pt x="14640" y="1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8012375" y="2646950"/>
              <a:ext cx="25150" cy="43725"/>
            </a:xfrm>
            <a:custGeom>
              <a:avLst/>
              <a:gdLst/>
              <a:ahLst/>
              <a:cxnLst/>
              <a:rect l="l" t="t" r="r" b="b"/>
              <a:pathLst>
                <a:path w="1006" h="1749" extrusionOk="0">
                  <a:moveTo>
                    <a:pt x="260" y="0"/>
                  </a:moveTo>
                  <a:cubicBezTo>
                    <a:pt x="244" y="0"/>
                    <a:pt x="230" y="1"/>
                    <a:pt x="216" y="3"/>
                  </a:cubicBezTo>
                  <a:cubicBezTo>
                    <a:pt x="124" y="16"/>
                    <a:pt x="0" y="245"/>
                    <a:pt x="0" y="379"/>
                  </a:cubicBezTo>
                  <a:cubicBezTo>
                    <a:pt x="0" y="663"/>
                    <a:pt x="15" y="974"/>
                    <a:pt x="129" y="1227"/>
                  </a:cubicBezTo>
                  <a:cubicBezTo>
                    <a:pt x="225" y="1437"/>
                    <a:pt x="469" y="1574"/>
                    <a:pt x="647" y="1749"/>
                  </a:cubicBezTo>
                  <a:cubicBezTo>
                    <a:pt x="771" y="1551"/>
                    <a:pt x="890" y="1359"/>
                    <a:pt x="1005" y="1185"/>
                  </a:cubicBezTo>
                  <a:cubicBezTo>
                    <a:pt x="876" y="786"/>
                    <a:pt x="813" y="461"/>
                    <a:pt x="665" y="180"/>
                  </a:cubicBezTo>
                  <a:cubicBezTo>
                    <a:pt x="611" y="77"/>
                    <a:pt x="404" y="0"/>
                    <a:pt x="260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91075" y="2758200"/>
              <a:ext cx="21425" cy="43975"/>
            </a:xfrm>
            <a:custGeom>
              <a:avLst/>
              <a:gdLst/>
              <a:ahLst/>
              <a:cxnLst/>
              <a:rect l="l" t="t" r="r" b="b"/>
              <a:pathLst>
                <a:path w="857" h="1759" extrusionOk="0">
                  <a:moveTo>
                    <a:pt x="457" y="1"/>
                  </a:moveTo>
                  <a:cubicBezTo>
                    <a:pt x="342" y="1"/>
                    <a:pt x="121" y="75"/>
                    <a:pt x="114" y="122"/>
                  </a:cubicBezTo>
                  <a:cubicBezTo>
                    <a:pt x="45" y="589"/>
                    <a:pt x="9" y="1061"/>
                    <a:pt x="5" y="1534"/>
                  </a:cubicBezTo>
                  <a:cubicBezTo>
                    <a:pt x="0" y="1610"/>
                    <a:pt x="205" y="1759"/>
                    <a:pt x="316" y="1759"/>
                  </a:cubicBezTo>
                  <a:cubicBezTo>
                    <a:pt x="317" y="1759"/>
                    <a:pt x="319" y="1759"/>
                    <a:pt x="320" y="1758"/>
                  </a:cubicBezTo>
                  <a:cubicBezTo>
                    <a:pt x="431" y="1750"/>
                    <a:pt x="591" y="1621"/>
                    <a:pt x="633" y="1506"/>
                  </a:cubicBezTo>
                  <a:cubicBezTo>
                    <a:pt x="728" y="1236"/>
                    <a:pt x="770" y="947"/>
                    <a:pt x="857" y="562"/>
                  </a:cubicBezTo>
                  <a:cubicBezTo>
                    <a:pt x="770" y="412"/>
                    <a:pt x="674" y="181"/>
                    <a:pt x="518" y="17"/>
                  </a:cubicBezTo>
                  <a:cubicBezTo>
                    <a:pt x="508" y="6"/>
                    <a:pt x="485" y="1"/>
                    <a:pt x="457" y="1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7968275" y="2296925"/>
              <a:ext cx="32075" cy="45000"/>
            </a:xfrm>
            <a:custGeom>
              <a:avLst/>
              <a:gdLst/>
              <a:ahLst/>
              <a:cxnLst/>
              <a:rect l="l" t="t" r="r" b="b"/>
              <a:pathLst>
                <a:path w="1283" h="1800" extrusionOk="0">
                  <a:moveTo>
                    <a:pt x="599" y="1"/>
                  </a:moveTo>
                  <a:cubicBezTo>
                    <a:pt x="577" y="1"/>
                    <a:pt x="554" y="2"/>
                    <a:pt x="532" y="5"/>
                  </a:cubicBezTo>
                  <a:cubicBezTo>
                    <a:pt x="147" y="55"/>
                    <a:pt x="1" y="446"/>
                    <a:pt x="110" y="1092"/>
                  </a:cubicBezTo>
                  <a:cubicBezTo>
                    <a:pt x="169" y="1436"/>
                    <a:pt x="233" y="1800"/>
                    <a:pt x="644" y="1800"/>
                  </a:cubicBezTo>
                  <a:cubicBezTo>
                    <a:pt x="676" y="1800"/>
                    <a:pt x="711" y="1798"/>
                    <a:pt x="748" y="1793"/>
                  </a:cubicBezTo>
                  <a:cubicBezTo>
                    <a:pt x="1219" y="1734"/>
                    <a:pt x="1283" y="1367"/>
                    <a:pt x="1265" y="1033"/>
                  </a:cubicBezTo>
                  <a:cubicBezTo>
                    <a:pt x="1244" y="396"/>
                    <a:pt x="969" y="1"/>
                    <a:pt x="5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7913250" y="2366225"/>
              <a:ext cx="65575" cy="66925"/>
            </a:xfrm>
            <a:custGeom>
              <a:avLst/>
              <a:gdLst/>
              <a:ahLst/>
              <a:cxnLst/>
              <a:rect l="l" t="t" r="r" b="b"/>
              <a:pathLst>
                <a:path w="2623" h="2677" extrusionOk="0">
                  <a:moveTo>
                    <a:pt x="495" y="0"/>
                  </a:moveTo>
                  <a:cubicBezTo>
                    <a:pt x="344" y="0"/>
                    <a:pt x="160" y="68"/>
                    <a:pt x="0" y="89"/>
                  </a:cubicBezTo>
                  <a:cubicBezTo>
                    <a:pt x="124" y="245"/>
                    <a:pt x="221" y="447"/>
                    <a:pt x="381" y="556"/>
                  </a:cubicBezTo>
                  <a:cubicBezTo>
                    <a:pt x="808" y="850"/>
                    <a:pt x="1262" y="1102"/>
                    <a:pt x="1779" y="1423"/>
                  </a:cubicBezTo>
                  <a:cubicBezTo>
                    <a:pt x="1481" y="1703"/>
                    <a:pt x="1256" y="1881"/>
                    <a:pt x="1073" y="2096"/>
                  </a:cubicBezTo>
                  <a:cubicBezTo>
                    <a:pt x="991" y="2188"/>
                    <a:pt x="936" y="2386"/>
                    <a:pt x="982" y="2481"/>
                  </a:cubicBezTo>
                  <a:cubicBezTo>
                    <a:pt x="1018" y="2570"/>
                    <a:pt x="1207" y="2676"/>
                    <a:pt x="1292" y="2676"/>
                  </a:cubicBezTo>
                  <a:cubicBezTo>
                    <a:pt x="1304" y="2676"/>
                    <a:pt x="1314" y="2674"/>
                    <a:pt x="1321" y="2670"/>
                  </a:cubicBezTo>
                  <a:cubicBezTo>
                    <a:pt x="1687" y="2435"/>
                    <a:pt x="2105" y="2220"/>
                    <a:pt x="2356" y="1886"/>
                  </a:cubicBezTo>
                  <a:cubicBezTo>
                    <a:pt x="2623" y="1533"/>
                    <a:pt x="2485" y="1078"/>
                    <a:pt x="2110" y="827"/>
                  </a:cubicBezTo>
                  <a:cubicBezTo>
                    <a:pt x="1647" y="520"/>
                    <a:pt x="1142" y="254"/>
                    <a:pt x="628" y="24"/>
                  </a:cubicBezTo>
                  <a:cubicBezTo>
                    <a:pt x="588" y="7"/>
                    <a:pt x="543" y="0"/>
                    <a:pt x="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7939725" y="2825650"/>
              <a:ext cx="28325" cy="55025"/>
            </a:xfrm>
            <a:custGeom>
              <a:avLst/>
              <a:gdLst/>
              <a:ahLst/>
              <a:cxnLst/>
              <a:rect l="l" t="t" r="r" b="b"/>
              <a:pathLst>
                <a:path w="1133" h="2201" extrusionOk="0">
                  <a:moveTo>
                    <a:pt x="386" y="0"/>
                  </a:moveTo>
                  <a:cubicBezTo>
                    <a:pt x="248" y="198"/>
                    <a:pt x="111" y="395"/>
                    <a:pt x="1" y="560"/>
                  </a:cubicBezTo>
                  <a:cubicBezTo>
                    <a:pt x="120" y="1059"/>
                    <a:pt x="175" y="1458"/>
                    <a:pt x="327" y="1820"/>
                  </a:cubicBezTo>
                  <a:cubicBezTo>
                    <a:pt x="395" y="1989"/>
                    <a:pt x="656" y="2077"/>
                    <a:pt x="830" y="2201"/>
                  </a:cubicBezTo>
                  <a:cubicBezTo>
                    <a:pt x="935" y="2008"/>
                    <a:pt x="1133" y="1810"/>
                    <a:pt x="1133" y="1618"/>
                  </a:cubicBezTo>
                  <a:cubicBezTo>
                    <a:pt x="1128" y="1242"/>
                    <a:pt x="1068" y="848"/>
                    <a:pt x="931" y="504"/>
                  </a:cubicBezTo>
                  <a:cubicBezTo>
                    <a:pt x="849" y="298"/>
                    <a:pt x="573" y="165"/>
                    <a:pt x="386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7898600" y="2448250"/>
              <a:ext cx="65350" cy="75850"/>
            </a:xfrm>
            <a:custGeom>
              <a:avLst/>
              <a:gdLst/>
              <a:ahLst/>
              <a:cxnLst/>
              <a:rect l="l" t="t" r="r" b="b"/>
              <a:pathLst>
                <a:path w="2614" h="3034" extrusionOk="0">
                  <a:moveTo>
                    <a:pt x="1087" y="723"/>
                  </a:moveTo>
                  <a:cubicBezTo>
                    <a:pt x="1238" y="883"/>
                    <a:pt x="1463" y="1020"/>
                    <a:pt x="1522" y="1209"/>
                  </a:cubicBezTo>
                  <a:cubicBezTo>
                    <a:pt x="1595" y="1461"/>
                    <a:pt x="1558" y="1758"/>
                    <a:pt x="1522" y="2029"/>
                  </a:cubicBezTo>
                  <a:cubicBezTo>
                    <a:pt x="1514" y="2089"/>
                    <a:pt x="1327" y="2189"/>
                    <a:pt x="1248" y="2189"/>
                  </a:cubicBezTo>
                  <a:cubicBezTo>
                    <a:pt x="1238" y="2189"/>
                    <a:pt x="1230" y="2187"/>
                    <a:pt x="1224" y="2184"/>
                  </a:cubicBezTo>
                  <a:cubicBezTo>
                    <a:pt x="1082" y="2093"/>
                    <a:pt x="908" y="1950"/>
                    <a:pt x="885" y="1804"/>
                  </a:cubicBezTo>
                  <a:cubicBezTo>
                    <a:pt x="830" y="1492"/>
                    <a:pt x="866" y="1167"/>
                    <a:pt x="866" y="846"/>
                  </a:cubicBezTo>
                  <a:lnTo>
                    <a:pt x="1087" y="723"/>
                  </a:lnTo>
                  <a:close/>
                  <a:moveTo>
                    <a:pt x="1283" y="0"/>
                  </a:moveTo>
                  <a:cubicBezTo>
                    <a:pt x="1051" y="0"/>
                    <a:pt x="824" y="83"/>
                    <a:pt x="679" y="250"/>
                  </a:cubicBezTo>
                  <a:cubicBezTo>
                    <a:pt x="302" y="672"/>
                    <a:pt x="1" y="1135"/>
                    <a:pt x="64" y="1762"/>
                  </a:cubicBezTo>
                  <a:cubicBezTo>
                    <a:pt x="141" y="2484"/>
                    <a:pt x="643" y="3033"/>
                    <a:pt x="1288" y="3033"/>
                  </a:cubicBezTo>
                  <a:cubicBezTo>
                    <a:pt x="1299" y="3033"/>
                    <a:pt x="1309" y="3033"/>
                    <a:pt x="1320" y="3033"/>
                  </a:cubicBezTo>
                  <a:cubicBezTo>
                    <a:pt x="1972" y="3015"/>
                    <a:pt x="2494" y="2423"/>
                    <a:pt x="2613" y="1644"/>
                  </a:cubicBezTo>
                  <a:cubicBezTo>
                    <a:pt x="2411" y="1203"/>
                    <a:pt x="2260" y="731"/>
                    <a:pt x="1989" y="342"/>
                  </a:cubicBezTo>
                  <a:cubicBezTo>
                    <a:pt x="1831" y="114"/>
                    <a:pt x="1554" y="0"/>
                    <a:pt x="1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7898475" y="2756675"/>
              <a:ext cx="24550" cy="50200"/>
            </a:xfrm>
            <a:custGeom>
              <a:avLst/>
              <a:gdLst/>
              <a:ahLst/>
              <a:cxnLst/>
              <a:rect l="l" t="t" r="r" b="b"/>
              <a:pathLst>
                <a:path w="982" h="2008" extrusionOk="0">
                  <a:moveTo>
                    <a:pt x="487" y="0"/>
                  </a:moveTo>
                  <a:cubicBezTo>
                    <a:pt x="371" y="0"/>
                    <a:pt x="263" y="81"/>
                    <a:pt x="221" y="242"/>
                  </a:cubicBezTo>
                  <a:cubicBezTo>
                    <a:pt x="97" y="696"/>
                    <a:pt x="46" y="1172"/>
                    <a:pt x="10" y="1645"/>
                  </a:cubicBezTo>
                  <a:cubicBezTo>
                    <a:pt x="0" y="1765"/>
                    <a:pt x="161" y="2003"/>
                    <a:pt x="248" y="2007"/>
                  </a:cubicBezTo>
                  <a:cubicBezTo>
                    <a:pt x="399" y="2007"/>
                    <a:pt x="629" y="1911"/>
                    <a:pt x="692" y="1782"/>
                  </a:cubicBezTo>
                  <a:cubicBezTo>
                    <a:pt x="835" y="1517"/>
                    <a:pt x="890" y="1205"/>
                    <a:pt x="982" y="907"/>
                  </a:cubicBezTo>
                  <a:cubicBezTo>
                    <a:pt x="918" y="659"/>
                    <a:pt x="895" y="412"/>
                    <a:pt x="790" y="215"/>
                  </a:cubicBezTo>
                  <a:cubicBezTo>
                    <a:pt x="712" y="71"/>
                    <a:pt x="596" y="0"/>
                    <a:pt x="487" y="0"/>
                  </a:cubicBezTo>
                  <a:close/>
                </a:path>
              </a:pathLst>
            </a:custGeom>
            <a:solidFill>
              <a:srgbClr val="2F3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7844075" y="2828275"/>
              <a:ext cx="24175" cy="60550"/>
            </a:xfrm>
            <a:custGeom>
              <a:avLst/>
              <a:gdLst/>
              <a:ahLst/>
              <a:cxnLst/>
              <a:rect l="l" t="t" r="r" b="b"/>
              <a:pathLst>
                <a:path w="967" h="2422" extrusionOk="0">
                  <a:moveTo>
                    <a:pt x="455" y="0"/>
                  </a:moveTo>
                  <a:cubicBezTo>
                    <a:pt x="451" y="0"/>
                    <a:pt x="448" y="1"/>
                    <a:pt x="444" y="1"/>
                  </a:cubicBezTo>
                  <a:cubicBezTo>
                    <a:pt x="315" y="15"/>
                    <a:pt x="142" y="203"/>
                    <a:pt x="96" y="344"/>
                  </a:cubicBezTo>
                  <a:cubicBezTo>
                    <a:pt x="23" y="583"/>
                    <a:pt x="36" y="844"/>
                    <a:pt x="0" y="1215"/>
                  </a:cubicBezTo>
                  <a:cubicBezTo>
                    <a:pt x="45" y="1463"/>
                    <a:pt x="82" y="1825"/>
                    <a:pt x="192" y="2165"/>
                  </a:cubicBezTo>
                  <a:cubicBezTo>
                    <a:pt x="237" y="2284"/>
                    <a:pt x="458" y="2422"/>
                    <a:pt x="596" y="2422"/>
                  </a:cubicBezTo>
                  <a:cubicBezTo>
                    <a:pt x="601" y="2422"/>
                    <a:pt x="605" y="2422"/>
                    <a:pt x="609" y="2421"/>
                  </a:cubicBezTo>
                  <a:cubicBezTo>
                    <a:pt x="742" y="2412"/>
                    <a:pt x="966" y="2210"/>
                    <a:pt x="966" y="2096"/>
                  </a:cubicBezTo>
                  <a:cubicBezTo>
                    <a:pt x="963" y="1486"/>
                    <a:pt x="924" y="876"/>
                    <a:pt x="848" y="272"/>
                  </a:cubicBezTo>
                  <a:cubicBezTo>
                    <a:pt x="834" y="159"/>
                    <a:pt x="590" y="0"/>
                    <a:pt x="4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7790075" y="2759800"/>
              <a:ext cx="30050" cy="49575"/>
            </a:xfrm>
            <a:custGeom>
              <a:avLst/>
              <a:gdLst/>
              <a:ahLst/>
              <a:cxnLst/>
              <a:rect l="l" t="t" r="r" b="b"/>
              <a:pathLst>
                <a:path w="1202" h="1983" extrusionOk="0">
                  <a:moveTo>
                    <a:pt x="819" y="0"/>
                  </a:moveTo>
                  <a:cubicBezTo>
                    <a:pt x="750" y="0"/>
                    <a:pt x="669" y="29"/>
                    <a:pt x="573" y="95"/>
                  </a:cubicBezTo>
                  <a:cubicBezTo>
                    <a:pt x="93" y="434"/>
                    <a:pt x="0" y="1520"/>
                    <a:pt x="427" y="1983"/>
                  </a:cubicBezTo>
                  <a:cubicBezTo>
                    <a:pt x="858" y="1621"/>
                    <a:pt x="1201" y="801"/>
                    <a:pt x="1109" y="361"/>
                  </a:cubicBezTo>
                  <a:cubicBezTo>
                    <a:pt x="1065" y="151"/>
                    <a:pt x="974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7773350" y="2343575"/>
              <a:ext cx="40825" cy="44850"/>
            </a:xfrm>
            <a:custGeom>
              <a:avLst/>
              <a:gdLst/>
              <a:ahLst/>
              <a:cxnLst/>
              <a:rect l="l" t="t" r="r" b="b"/>
              <a:pathLst>
                <a:path w="1633" h="1794" extrusionOk="0">
                  <a:moveTo>
                    <a:pt x="623" y="0"/>
                  </a:moveTo>
                  <a:cubicBezTo>
                    <a:pt x="250" y="0"/>
                    <a:pt x="1" y="328"/>
                    <a:pt x="15" y="802"/>
                  </a:cubicBezTo>
                  <a:cubicBezTo>
                    <a:pt x="23" y="1376"/>
                    <a:pt x="348" y="1793"/>
                    <a:pt x="784" y="1793"/>
                  </a:cubicBezTo>
                  <a:cubicBezTo>
                    <a:pt x="793" y="1793"/>
                    <a:pt x="802" y="1793"/>
                    <a:pt x="812" y="1793"/>
                  </a:cubicBezTo>
                  <a:cubicBezTo>
                    <a:pt x="1233" y="1779"/>
                    <a:pt x="1623" y="1357"/>
                    <a:pt x="1628" y="913"/>
                  </a:cubicBezTo>
                  <a:cubicBezTo>
                    <a:pt x="1632" y="445"/>
                    <a:pt x="1160" y="9"/>
                    <a:pt x="638" y="0"/>
                  </a:cubicBezTo>
                  <a:cubicBezTo>
                    <a:pt x="633" y="0"/>
                    <a:pt x="628" y="0"/>
                    <a:pt x="6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7704250" y="2462725"/>
              <a:ext cx="77700" cy="71550"/>
            </a:xfrm>
            <a:custGeom>
              <a:avLst/>
              <a:gdLst/>
              <a:ahLst/>
              <a:cxnLst/>
              <a:rect l="l" t="t" r="r" b="b"/>
              <a:pathLst>
                <a:path w="3108" h="2862" extrusionOk="0">
                  <a:moveTo>
                    <a:pt x="1324" y="1"/>
                  </a:moveTo>
                  <a:cubicBezTo>
                    <a:pt x="505" y="1"/>
                    <a:pt x="0" y="531"/>
                    <a:pt x="0" y="1381"/>
                  </a:cubicBezTo>
                  <a:cubicBezTo>
                    <a:pt x="0" y="2340"/>
                    <a:pt x="491" y="2862"/>
                    <a:pt x="1398" y="2862"/>
                  </a:cubicBezTo>
                  <a:cubicBezTo>
                    <a:pt x="1406" y="2862"/>
                    <a:pt x="1413" y="2862"/>
                    <a:pt x="1421" y="2862"/>
                  </a:cubicBezTo>
                  <a:cubicBezTo>
                    <a:pt x="2297" y="2857"/>
                    <a:pt x="3108" y="2138"/>
                    <a:pt x="3090" y="1381"/>
                  </a:cubicBezTo>
                  <a:cubicBezTo>
                    <a:pt x="3072" y="602"/>
                    <a:pt x="2320" y="5"/>
                    <a:pt x="1344" y="1"/>
                  </a:cubicBezTo>
                  <a:cubicBezTo>
                    <a:pt x="1337" y="1"/>
                    <a:pt x="1331" y="1"/>
                    <a:pt x="1324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298150" y="2781650"/>
              <a:ext cx="452775" cy="398875"/>
            </a:xfrm>
            <a:custGeom>
              <a:avLst/>
              <a:gdLst/>
              <a:ahLst/>
              <a:cxnLst/>
              <a:rect l="l" t="t" r="r" b="b"/>
              <a:pathLst>
                <a:path w="18111" h="15955" extrusionOk="0">
                  <a:moveTo>
                    <a:pt x="7932" y="4413"/>
                  </a:moveTo>
                  <a:cubicBezTo>
                    <a:pt x="8111" y="4413"/>
                    <a:pt x="8261" y="4615"/>
                    <a:pt x="8237" y="4878"/>
                  </a:cubicBezTo>
                  <a:lnTo>
                    <a:pt x="8238" y="4878"/>
                  </a:lnTo>
                  <a:cubicBezTo>
                    <a:pt x="8200" y="5335"/>
                    <a:pt x="7344" y="6155"/>
                    <a:pt x="6884" y="6175"/>
                  </a:cubicBezTo>
                  <a:cubicBezTo>
                    <a:pt x="6877" y="6175"/>
                    <a:pt x="6869" y="6176"/>
                    <a:pt x="6862" y="6176"/>
                  </a:cubicBezTo>
                  <a:cubicBezTo>
                    <a:pt x="6536" y="6176"/>
                    <a:pt x="6331" y="5898"/>
                    <a:pt x="6537" y="5648"/>
                  </a:cubicBezTo>
                  <a:cubicBezTo>
                    <a:pt x="6902" y="5221"/>
                    <a:pt x="7309" y="4830"/>
                    <a:pt x="7751" y="4484"/>
                  </a:cubicBezTo>
                  <a:cubicBezTo>
                    <a:pt x="7811" y="4435"/>
                    <a:pt x="7873" y="4413"/>
                    <a:pt x="7932" y="4413"/>
                  </a:cubicBezTo>
                  <a:close/>
                  <a:moveTo>
                    <a:pt x="10183" y="5560"/>
                  </a:moveTo>
                  <a:cubicBezTo>
                    <a:pt x="10242" y="5560"/>
                    <a:pt x="10295" y="5570"/>
                    <a:pt x="10323" y="5593"/>
                  </a:cubicBezTo>
                  <a:cubicBezTo>
                    <a:pt x="10423" y="5675"/>
                    <a:pt x="10523" y="5900"/>
                    <a:pt x="10483" y="5996"/>
                  </a:cubicBezTo>
                  <a:lnTo>
                    <a:pt x="10483" y="5995"/>
                  </a:lnTo>
                  <a:cubicBezTo>
                    <a:pt x="10223" y="6579"/>
                    <a:pt x="9932" y="7148"/>
                    <a:pt x="9612" y="7701"/>
                  </a:cubicBezTo>
                  <a:cubicBezTo>
                    <a:pt x="9560" y="7790"/>
                    <a:pt x="9373" y="7855"/>
                    <a:pt x="9233" y="7855"/>
                  </a:cubicBezTo>
                  <a:cubicBezTo>
                    <a:pt x="9200" y="7855"/>
                    <a:pt x="9170" y="7851"/>
                    <a:pt x="9145" y="7843"/>
                  </a:cubicBezTo>
                  <a:cubicBezTo>
                    <a:pt x="9015" y="7806"/>
                    <a:pt x="8943" y="7590"/>
                    <a:pt x="8782" y="7371"/>
                  </a:cubicBezTo>
                  <a:cubicBezTo>
                    <a:pt x="9172" y="6775"/>
                    <a:pt x="9539" y="6193"/>
                    <a:pt x="9938" y="5633"/>
                  </a:cubicBezTo>
                  <a:cubicBezTo>
                    <a:pt x="9972" y="5588"/>
                    <a:pt x="10085" y="5560"/>
                    <a:pt x="10183" y="5560"/>
                  </a:cubicBezTo>
                  <a:close/>
                  <a:moveTo>
                    <a:pt x="13618" y="6775"/>
                  </a:moveTo>
                  <a:cubicBezTo>
                    <a:pt x="13746" y="6949"/>
                    <a:pt x="13880" y="7118"/>
                    <a:pt x="13989" y="7303"/>
                  </a:cubicBezTo>
                  <a:cubicBezTo>
                    <a:pt x="14034" y="7376"/>
                    <a:pt x="14021" y="7481"/>
                    <a:pt x="14044" y="7668"/>
                  </a:cubicBezTo>
                  <a:lnTo>
                    <a:pt x="14044" y="7668"/>
                  </a:lnTo>
                  <a:cubicBezTo>
                    <a:pt x="13989" y="7876"/>
                    <a:pt x="13958" y="8197"/>
                    <a:pt x="13811" y="8458"/>
                  </a:cubicBezTo>
                  <a:cubicBezTo>
                    <a:pt x="13741" y="8583"/>
                    <a:pt x="13502" y="8706"/>
                    <a:pt x="13343" y="8706"/>
                  </a:cubicBezTo>
                  <a:cubicBezTo>
                    <a:pt x="13323" y="8706"/>
                    <a:pt x="13304" y="8704"/>
                    <a:pt x="13287" y="8700"/>
                  </a:cubicBezTo>
                  <a:cubicBezTo>
                    <a:pt x="13150" y="8664"/>
                    <a:pt x="12999" y="8380"/>
                    <a:pt x="13003" y="8210"/>
                  </a:cubicBezTo>
                  <a:cubicBezTo>
                    <a:pt x="13008" y="7888"/>
                    <a:pt x="13086" y="7559"/>
                    <a:pt x="13205" y="7257"/>
                  </a:cubicBezTo>
                  <a:cubicBezTo>
                    <a:pt x="13279" y="7073"/>
                    <a:pt x="13476" y="6935"/>
                    <a:pt x="13618" y="6775"/>
                  </a:cubicBezTo>
                  <a:close/>
                  <a:moveTo>
                    <a:pt x="5558" y="7404"/>
                  </a:moveTo>
                  <a:cubicBezTo>
                    <a:pt x="5608" y="7404"/>
                    <a:pt x="5654" y="7412"/>
                    <a:pt x="5689" y="7427"/>
                  </a:cubicBezTo>
                  <a:cubicBezTo>
                    <a:pt x="5798" y="7473"/>
                    <a:pt x="5853" y="7637"/>
                    <a:pt x="5990" y="7839"/>
                  </a:cubicBezTo>
                  <a:lnTo>
                    <a:pt x="5991" y="7838"/>
                  </a:lnTo>
                  <a:lnTo>
                    <a:pt x="5991" y="7838"/>
                  </a:lnTo>
                  <a:cubicBezTo>
                    <a:pt x="5629" y="8351"/>
                    <a:pt x="5285" y="8860"/>
                    <a:pt x="4904" y="9338"/>
                  </a:cubicBezTo>
                  <a:cubicBezTo>
                    <a:pt x="4871" y="9382"/>
                    <a:pt x="4772" y="9404"/>
                    <a:pt x="4676" y="9404"/>
                  </a:cubicBezTo>
                  <a:cubicBezTo>
                    <a:pt x="4590" y="9404"/>
                    <a:pt x="4506" y="9387"/>
                    <a:pt x="4469" y="9353"/>
                  </a:cubicBezTo>
                  <a:cubicBezTo>
                    <a:pt x="4364" y="9256"/>
                    <a:pt x="4281" y="8990"/>
                    <a:pt x="4341" y="8889"/>
                  </a:cubicBezTo>
                  <a:cubicBezTo>
                    <a:pt x="4629" y="8403"/>
                    <a:pt x="4959" y="7940"/>
                    <a:pt x="5298" y="7490"/>
                  </a:cubicBezTo>
                  <a:cubicBezTo>
                    <a:pt x="5342" y="7435"/>
                    <a:pt x="5456" y="7404"/>
                    <a:pt x="5558" y="7404"/>
                  </a:cubicBezTo>
                  <a:close/>
                  <a:moveTo>
                    <a:pt x="8274" y="8440"/>
                  </a:moveTo>
                  <a:cubicBezTo>
                    <a:pt x="8290" y="8440"/>
                    <a:pt x="8305" y="8441"/>
                    <a:pt x="8319" y="8443"/>
                  </a:cubicBezTo>
                  <a:cubicBezTo>
                    <a:pt x="8434" y="8462"/>
                    <a:pt x="8516" y="8696"/>
                    <a:pt x="8631" y="8856"/>
                  </a:cubicBezTo>
                  <a:cubicBezTo>
                    <a:pt x="8430" y="9424"/>
                    <a:pt x="8274" y="9969"/>
                    <a:pt x="8029" y="10474"/>
                  </a:cubicBezTo>
                  <a:cubicBezTo>
                    <a:pt x="7957" y="10626"/>
                    <a:pt x="7654" y="10671"/>
                    <a:pt x="7457" y="10763"/>
                  </a:cubicBezTo>
                  <a:cubicBezTo>
                    <a:pt x="7370" y="10566"/>
                    <a:pt x="7174" y="10332"/>
                    <a:pt x="7224" y="10172"/>
                  </a:cubicBezTo>
                  <a:cubicBezTo>
                    <a:pt x="7376" y="9649"/>
                    <a:pt x="7595" y="9140"/>
                    <a:pt x="7838" y="8654"/>
                  </a:cubicBezTo>
                  <a:cubicBezTo>
                    <a:pt x="7896" y="8538"/>
                    <a:pt x="8121" y="8440"/>
                    <a:pt x="8274" y="8440"/>
                  </a:cubicBezTo>
                  <a:close/>
                  <a:moveTo>
                    <a:pt x="2631" y="9349"/>
                  </a:moveTo>
                  <a:cubicBezTo>
                    <a:pt x="2656" y="9349"/>
                    <a:pt x="2679" y="9352"/>
                    <a:pt x="2697" y="9359"/>
                  </a:cubicBezTo>
                  <a:cubicBezTo>
                    <a:pt x="2788" y="9401"/>
                    <a:pt x="2825" y="9585"/>
                    <a:pt x="2935" y="9805"/>
                  </a:cubicBezTo>
                  <a:cubicBezTo>
                    <a:pt x="2613" y="10230"/>
                    <a:pt x="2311" y="10666"/>
                    <a:pt x="1967" y="11069"/>
                  </a:cubicBezTo>
                  <a:cubicBezTo>
                    <a:pt x="1923" y="11120"/>
                    <a:pt x="1823" y="11124"/>
                    <a:pt x="1718" y="11124"/>
                  </a:cubicBezTo>
                  <a:cubicBezTo>
                    <a:pt x="1699" y="11124"/>
                    <a:pt x="1678" y="11124"/>
                    <a:pt x="1658" y="11124"/>
                  </a:cubicBezTo>
                  <a:cubicBezTo>
                    <a:pt x="1613" y="11124"/>
                    <a:pt x="1568" y="11124"/>
                    <a:pt x="1527" y="11129"/>
                  </a:cubicBezTo>
                  <a:cubicBezTo>
                    <a:pt x="1519" y="10978"/>
                    <a:pt x="1445" y="10789"/>
                    <a:pt x="1504" y="10684"/>
                  </a:cubicBezTo>
                  <a:cubicBezTo>
                    <a:pt x="1759" y="10266"/>
                    <a:pt x="2036" y="9863"/>
                    <a:pt x="2335" y="9474"/>
                  </a:cubicBezTo>
                  <a:cubicBezTo>
                    <a:pt x="2386" y="9404"/>
                    <a:pt x="2529" y="9349"/>
                    <a:pt x="2631" y="9349"/>
                  </a:cubicBezTo>
                  <a:close/>
                  <a:moveTo>
                    <a:pt x="11556" y="9232"/>
                  </a:moveTo>
                  <a:cubicBezTo>
                    <a:pt x="11665" y="9402"/>
                    <a:pt x="11780" y="9572"/>
                    <a:pt x="11871" y="9746"/>
                  </a:cubicBezTo>
                  <a:cubicBezTo>
                    <a:pt x="11903" y="9805"/>
                    <a:pt x="11876" y="9892"/>
                    <a:pt x="11876" y="9966"/>
                  </a:cubicBezTo>
                  <a:cubicBezTo>
                    <a:pt x="11894" y="9966"/>
                    <a:pt x="11913" y="9969"/>
                    <a:pt x="11931" y="9975"/>
                  </a:cubicBezTo>
                  <a:lnTo>
                    <a:pt x="11932" y="9973"/>
                  </a:lnTo>
                  <a:lnTo>
                    <a:pt x="11932" y="9973"/>
                  </a:lnTo>
                  <a:cubicBezTo>
                    <a:pt x="11821" y="10396"/>
                    <a:pt x="11766" y="10840"/>
                    <a:pt x="11583" y="11226"/>
                  </a:cubicBezTo>
                  <a:cubicBezTo>
                    <a:pt x="11495" y="11419"/>
                    <a:pt x="11188" y="11511"/>
                    <a:pt x="10978" y="11648"/>
                  </a:cubicBezTo>
                  <a:cubicBezTo>
                    <a:pt x="10877" y="11423"/>
                    <a:pt x="10670" y="11180"/>
                    <a:pt x="10703" y="10969"/>
                  </a:cubicBezTo>
                  <a:cubicBezTo>
                    <a:pt x="10771" y="10511"/>
                    <a:pt x="10927" y="10052"/>
                    <a:pt x="11110" y="9617"/>
                  </a:cubicBezTo>
                  <a:cubicBezTo>
                    <a:pt x="11175" y="9457"/>
                    <a:pt x="11404" y="9360"/>
                    <a:pt x="11556" y="9232"/>
                  </a:cubicBezTo>
                  <a:close/>
                  <a:moveTo>
                    <a:pt x="14979" y="9676"/>
                  </a:moveTo>
                  <a:cubicBezTo>
                    <a:pt x="15103" y="9855"/>
                    <a:pt x="15241" y="10034"/>
                    <a:pt x="15351" y="10222"/>
                  </a:cubicBezTo>
                  <a:cubicBezTo>
                    <a:pt x="15391" y="10295"/>
                    <a:pt x="15369" y="10401"/>
                    <a:pt x="15378" y="10556"/>
                  </a:cubicBezTo>
                  <a:lnTo>
                    <a:pt x="15378" y="10556"/>
                  </a:lnTo>
                  <a:cubicBezTo>
                    <a:pt x="15332" y="10817"/>
                    <a:pt x="15332" y="11170"/>
                    <a:pt x="15199" y="11455"/>
                  </a:cubicBezTo>
                  <a:cubicBezTo>
                    <a:pt x="15098" y="11680"/>
                    <a:pt x="14833" y="11964"/>
                    <a:pt x="14631" y="11969"/>
                  </a:cubicBezTo>
                  <a:cubicBezTo>
                    <a:pt x="14625" y="11969"/>
                    <a:pt x="14618" y="11969"/>
                    <a:pt x="14612" y="11969"/>
                  </a:cubicBezTo>
                  <a:cubicBezTo>
                    <a:pt x="14263" y="11969"/>
                    <a:pt x="14215" y="11614"/>
                    <a:pt x="14265" y="11313"/>
                  </a:cubicBezTo>
                  <a:cubicBezTo>
                    <a:pt x="14328" y="10919"/>
                    <a:pt x="14402" y="10515"/>
                    <a:pt x="14539" y="10145"/>
                  </a:cubicBezTo>
                  <a:cubicBezTo>
                    <a:pt x="14604" y="9960"/>
                    <a:pt x="14828" y="9828"/>
                    <a:pt x="14979" y="9676"/>
                  </a:cubicBezTo>
                  <a:close/>
                  <a:moveTo>
                    <a:pt x="4191" y="10944"/>
                  </a:moveTo>
                  <a:cubicBezTo>
                    <a:pt x="4291" y="10944"/>
                    <a:pt x="4590" y="11067"/>
                    <a:pt x="4629" y="11172"/>
                  </a:cubicBezTo>
                  <a:cubicBezTo>
                    <a:pt x="4744" y="11478"/>
                    <a:pt x="3979" y="12355"/>
                    <a:pt x="3506" y="12363"/>
                  </a:cubicBezTo>
                  <a:lnTo>
                    <a:pt x="3507" y="12362"/>
                  </a:lnTo>
                  <a:cubicBezTo>
                    <a:pt x="3465" y="12257"/>
                    <a:pt x="3310" y="12045"/>
                    <a:pt x="3360" y="11964"/>
                  </a:cubicBezTo>
                  <a:cubicBezTo>
                    <a:pt x="3592" y="11600"/>
                    <a:pt x="3860" y="11261"/>
                    <a:pt x="4162" y="10952"/>
                  </a:cubicBezTo>
                  <a:cubicBezTo>
                    <a:pt x="4167" y="10947"/>
                    <a:pt x="4177" y="10944"/>
                    <a:pt x="4191" y="10944"/>
                  </a:cubicBezTo>
                  <a:close/>
                  <a:moveTo>
                    <a:pt x="8673" y="12370"/>
                  </a:moveTo>
                  <a:cubicBezTo>
                    <a:pt x="8691" y="12370"/>
                    <a:pt x="8709" y="12372"/>
                    <a:pt x="8724" y="12377"/>
                  </a:cubicBezTo>
                  <a:cubicBezTo>
                    <a:pt x="8838" y="12404"/>
                    <a:pt x="9011" y="12629"/>
                    <a:pt x="8984" y="12715"/>
                  </a:cubicBezTo>
                  <a:lnTo>
                    <a:pt x="8985" y="12714"/>
                  </a:lnTo>
                  <a:lnTo>
                    <a:pt x="8985" y="12714"/>
                  </a:lnTo>
                  <a:cubicBezTo>
                    <a:pt x="8874" y="13105"/>
                    <a:pt x="8718" y="13480"/>
                    <a:pt x="8535" y="13843"/>
                  </a:cubicBezTo>
                  <a:cubicBezTo>
                    <a:pt x="8504" y="13906"/>
                    <a:pt x="8360" y="13953"/>
                    <a:pt x="8249" y="13953"/>
                  </a:cubicBezTo>
                  <a:cubicBezTo>
                    <a:pt x="8215" y="13953"/>
                    <a:pt x="8184" y="13948"/>
                    <a:pt x="8160" y="13938"/>
                  </a:cubicBezTo>
                  <a:cubicBezTo>
                    <a:pt x="8063" y="13902"/>
                    <a:pt x="8022" y="13719"/>
                    <a:pt x="7944" y="13576"/>
                  </a:cubicBezTo>
                  <a:cubicBezTo>
                    <a:pt x="8072" y="13223"/>
                    <a:pt x="8169" y="12871"/>
                    <a:pt x="8329" y="12554"/>
                  </a:cubicBezTo>
                  <a:cubicBezTo>
                    <a:pt x="8373" y="12459"/>
                    <a:pt x="8551" y="12370"/>
                    <a:pt x="8673" y="12370"/>
                  </a:cubicBezTo>
                  <a:close/>
                  <a:moveTo>
                    <a:pt x="12986" y="12939"/>
                  </a:moveTo>
                  <a:cubicBezTo>
                    <a:pt x="12990" y="12939"/>
                    <a:pt x="12995" y="12940"/>
                    <a:pt x="12999" y="12940"/>
                  </a:cubicBezTo>
                  <a:cubicBezTo>
                    <a:pt x="13119" y="12958"/>
                    <a:pt x="13325" y="13109"/>
                    <a:pt x="13310" y="13174"/>
                  </a:cubicBezTo>
                  <a:lnTo>
                    <a:pt x="13312" y="13173"/>
                  </a:lnTo>
                  <a:lnTo>
                    <a:pt x="13312" y="13173"/>
                  </a:lnTo>
                  <a:cubicBezTo>
                    <a:pt x="13229" y="13696"/>
                    <a:pt x="13117" y="14213"/>
                    <a:pt x="12976" y="14723"/>
                  </a:cubicBezTo>
                  <a:cubicBezTo>
                    <a:pt x="12961" y="14777"/>
                    <a:pt x="12789" y="14839"/>
                    <a:pt x="12675" y="14839"/>
                  </a:cubicBezTo>
                  <a:cubicBezTo>
                    <a:pt x="12644" y="14839"/>
                    <a:pt x="12617" y="14834"/>
                    <a:pt x="12600" y="14824"/>
                  </a:cubicBezTo>
                  <a:cubicBezTo>
                    <a:pt x="12467" y="14746"/>
                    <a:pt x="12389" y="14567"/>
                    <a:pt x="12293" y="14439"/>
                  </a:cubicBezTo>
                  <a:cubicBezTo>
                    <a:pt x="12444" y="13971"/>
                    <a:pt x="12568" y="13550"/>
                    <a:pt x="12724" y="13142"/>
                  </a:cubicBezTo>
                  <a:cubicBezTo>
                    <a:pt x="12759" y="13055"/>
                    <a:pt x="12904" y="12939"/>
                    <a:pt x="12986" y="12939"/>
                  </a:cubicBezTo>
                  <a:close/>
                  <a:moveTo>
                    <a:pt x="16369" y="13187"/>
                  </a:moveTo>
                  <a:cubicBezTo>
                    <a:pt x="16462" y="13187"/>
                    <a:pt x="16562" y="13204"/>
                    <a:pt x="16593" y="13242"/>
                  </a:cubicBezTo>
                  <a:cubicBezTo>
                    <a:pt x="16703" y="13389"/>
                    <a:pt x="16726" y="13604"/>
                    <a:pt x="16804" y="13833"/>
                  </a:cubicBezTo>
                  <a:cubicBezTo>
                    <a:pt x="16675" y="14108"/>
                    <a:pt x="16570" y="14401"/>
                    <a:pt x="16400" y="14649"/>
                  </a:cubicBezTo>
                  <a:cubicBezTo>
                    <a:pt x="16331" y="14749"/>
                    <a:pt x="16140" y="14849"/>
                    <a:pt x="16023" y="14849"/>
                  </a:cubicBezTo>
                  <a:cubicBezTo>
                    <a:pt x="16000" y="14849"/>
                    <a:pt x="15980" y="14845"/>
                    <a:pt x="15965" y="14837"/>
                  </a:cubicBezTo>
                  <a:cubicBezTo>
                    <a:pt x="15841" y="14782"/>
                    <a:pt x="15718" y="14525"/>
                    <a:pt x="15750" y="14397"/>
                  </a:cubicBezTo>
                  <a:cubicBezTo>
                    <a:pt x="15851" y="13993"/>
                    <a:pt x="16011" y="13604"/>
                    <a:pt x="16185" y="13229"/>
                  </a:cubicBezTo>
                  <a:cubicBezTo>
                    <a:pt x="16199" y="13202"/>
                    <a:pt x="16281" y="13187"/>
                    <a:pt x="16369" y="13187"/>
                  </a:cubicBezTo>
                  <a:close/>
                  <a:moveTo>
                    <a:pt x="7944" y="0"/>
                  </a:moveTo>
                  <a:cubicBezTo>
                    <a:pt x="5827" y="3969"/>
                    <a:pt x="3067" y="7435"/>
                    <a:pt x="1" y="10740"/>
                  </a:cubicBezTo>
                  <a:cubicBezTo>
                    <a:pt x="1082" y="11303"/>
                    <a:pt x="2104" y="11936"/>
                    <a:pt x="3196" y="12385"/>
                  </a:cubicBezTo>
                  <a:cubicBezTo>
                    <a:pt x="5015" y="13141"/>
                    <a:pt x="6890" y="13774"/>
                    <a:pt x="8737" y="14475"/>
                  </a:cubicBezTo>
                  <a:cubicBezTo>
                    <a:pt x="11280" y="15451"/>
                    <a:pt x="13948" y="15768"/>
                    <a:pt x="16638" y="15947"/>
                  </a:cubicBezTo>
                  <a:cubicBezTo>
                    <a:pt x="16695" y="15951"/>
                    <a:pt x="16750" y="15955"/>
                    <a:pt x="16801" y="15955"/>
                  </a:cubicBezTo>
                  <a:cubicBezTo>
                    <a:pt x="16973" y="15955"/>
                    <a:pt x="17105" y="15906"/>
                    <a:pt x="17147" y="15634"/>
                  </a:cubicBezTo>
                  <a:cubicBezTo>
                    <a:pt x="17542" y="13013"/>
                    <a:pt x="18074" y="10404"/>
                    <a:pt x="18106" y="7741"/>
                  </a:cubicBezTo>
                  <a:cubicBezTo>
                    <a:pt x="18110" y="7440"/>
                    <a:pt x="18078" y="7137"/>
                    <a:pt x="18060" y="6839"/>
                  </a:cubicBezTo>
                  <a:cubicBezTo>
                    <a:pt x="17203" y="6752"/>
                    <a:pt x="16419" y="6688"/>
                    <a:pt x="15635" y="6596"/>
                  </a:cubicBezTo>
                  <a:cubicBezTo>
                    <a:pt x="13371" y="6340"/>
                    <a:pt x="11469" y="5244"/>
                    <a:pt x="9759" y="3837"/>
                  </a:cubicBezTo>
                  <a:cubicBezTo>
                    <a:pt x="8604" y="2888"/>
                    <a:pt x="8045" y="1550"/>
                    <a:pt x="7944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724075" y="2829275"/>
              <a:ext cx="26375" cy="47975"/>
            </a:xfrm>
            <a:custGeom>
              <a:avLst/>
              <a:gdLst/>
              <a:ahLst/>
              <a:cxnLst/>
              <a:rect l="l" t="t" r="r" b="b"/>
              <a:pathLst>
                <a:path w="1055" h="1919" extrusionOk="0">
                  <a:moveTo>
                    <a:pt x="653" y="1"/>
                  </a:moveTo>
                  <a:cubicBezTo>
                    <a:pt x="528" y="1"/>
                    <a:pt x="285" y="88"/>
                    <a:pt x="266" y="163"/>
                  </a:cubicBezTo>
                  <a:cubicBezTo>
                    <a:pt x="131" y="621"/>
                    <a:pt x="43" y="1093"/>
                    <a:pt x="5" y="1570"/>
                  </a:cubicBezTo>
                  <a:cubicBezTo>
                    <a:pt x="0" y="1684"/>
                    <a:pt x="253" y="1886"/>
                    <a:pt x="413" y="1917"/>
                  </a:cubicBezTo>
                  <a:cubicBezTo>
                    <a:pt x="418" y="1918"/>
                    <a:pt x="423" y="1919"/>
                    <a:pt x="428" y="1919"/>
                  </a:cubicBezTo>
                  <a:cubicBezTo>
                    <a:pt x="538" y="1919"/>
                    <a:pt x="737" y="1741"/>
                    <a:pt x="789" y="1610"/>
                  </a:cubicBezTo>
                  <a:cubicBezTo>
                    <a:pt x="908" y="1309"/>
                    <a:pt x="954" y="983"/>
                    <a:pt x="1054" y="552"/>
                  </a:cubicBezTo>
                  <a:cubicBezTo>
                    <a:pt x="968" y="401"/>
                    <a:pt x="880" y="167"/>
                    <a:pt x="716" y="16"/>
                  </a:cubicBezTo>
                  <a:cubicBezTo>
                    <a:pt x="704" y="5"/>
                    <a:pt x="681" y="1"/>
                    <a:pt x="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698200" y="2747250"/>
              <a:ext cx="25575" cy="43625"/>
            </a:xfrm>
            <a:custGeom>
              <a:avLst/>
              <a:gdLst/>
              <a:ahLst/>
              <a:cxnLst/>
              <a:rect l="l" t="t" r="r" b="b"/>
              <a:pathLst>
                <a:path w="1023" h="1745" extrusionOk="0">
                  <a:moveTo>
                    <a:pt x="687" y="0"/>
                  </a:moveTo>
                  <a:cubicBezTo>
                    <a:pt x="631" y="0"/>
                    <a:pt x="490" y="40"/>
                    <a:pt x="430" y="87"/>
                  </a:cubicBezTo>
                  <a:cubicBezTo>
                    <a:pt x="151" y="318"/>
                    <a:pt x="0" y="1225"/>
                    <a:pt x="188" y="1527"/>
                  </a:cubicBezTo>
                  <a:cubicBezTo>
                    <a:pt x="274" y="1668"/>
                    <a:pt x="369" y="1745"/>
                    <a:pt x="460" y="1745"/>
                  </a:cubicBezTo>
                  <a:cubicBezTo>
                    <a:pt x="548" y="1745"/>
                    <a:pt x="633" y="1674"/>
                    <a:pt x="705" y="1519"/>
                  </a:cubicBezTo>
                  <a:cubicBezTo>
                    <a:pt x="834" y="1243"/>
                    <a:pt x="913" y="941"/>
                    <a:pt x="1022" y="610"/>
                  </a:cubicBezTo>
                  <a:cubicBezTo>
                    <a:pt x="916" y="404"/>
                    <a:pt x="829" y="194"/>
                    <a:pt x="710" y="6"/>
                  </a:cubicBezTo>
                  <a:cubicBezTo>
                    <a:pt x="707" y="2"/>
                    <a:pt x="699" y="0"/>
                    <a:pt x="6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691075" y="3111300"/>
              <a:ext cx="27175" cy="41575"/>
            </a:xfrm>
            <a:custGeom>
              <a:avLst/>
              <a:gdLst/>
              <a:ahLst/>
              <a:cxnLst/>
              <a:rect l="l" t="t" r="r" b="b"/>
              <a:pathLst>
                <a:path w="1087" h="1663" extrusionOk="0">
                  <a:moveTo>
                    <a:pt x="649" y="1"/>
                  </a:moveTo>
                  <a:cubicBezTo>
                    <a:pt x="562" y="1"/>
                    <a:pt x="481" y="15"/>
                    <a:pt x="468" y="42"/>
                  </a:cubicBezTo>
                  <a:cubicBezTo>
                    <a:pt x="293" y="418"/>
                    <a:pt x="134" y="807"/>
                    <a:pt x="33" y="1211"/>
                  </a:cubicBezTo>
                  <a:cubicBezTo>
                    <a:pt x="1" y="1339"/>
                    <a:pt x="125" y="1596"/>
                    <a:pt x="248" y="1651"/>
                  </a:cubicBezTo>
                  <a:cubicBezTo>
                    <a:pt x="263" y="1659"/>
                    <a:pt x="283" y="1663"/>
                    <a:pt x="306" y="1663"/>
                  </a:cubicBezTo>
                  <a:cubicBezTo>
                    <a:pt x="423" y="1663"/>
                    <a:pt x="614" y="1562"/>
                    <a:pt x="683" y="1462"/>
                  </a:cubicBezTo>
                  <a:cubicBezTo>
                    <a:pt x="853" y="1215"/>
                    <a:pt x="958" y="921"/>
                    <a:pt x="1087" y="647"/>
                  </a:cubicBezTo>
                  <a:cubicBezTo>
                    <a:pt x="1009" y="418"/>
                    <a:pt x="986" y="202"/>
                    <a:pt x="876" y="56"/>
                  </a:cubicBezTo>
                  <a:cubicBezTo>
                    <a:pt x="845" y="18"/>
                    <a:pt x="743" y="1"/>
                    <a:pt x="6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6475425" y="3062950"/>
              <a:ext cx="1247075" cy="428875"/>
            </a:xfrm>
            <a:custGeom>
              <a:avLst/>
              <a:gdLst/>
              <a:ahLst/>
              <a:cxnLst/>
              <a:rect l="l" t="t" r="r" b="b"/>
              <a:pathLst>
                <a:path w="49883" h="17155" extrusionOk="0">
                  <a:moveTo>
                    <a:pt x="32255" y="0"/>
                  </a:moveTo>
                  <a:cubicBezTo>
                    <a:pt x="32057" y="230"/>
                    <a:pt x="31874" y="486"/>
                    <a:pt x="31655" y="702"/>
                  </a:cubicBezTo>
                  <a:cubicBezTo>
                    <a:pt x="29463" y="2838"/>
                    <a:pt x="27231" y="4924"/>
                    <a:pt x="24555" y="6473"/>
                  </a:cubicBezTo>
                  <a:cubicBezTo>
                    <a:pt x="23065" y="7335"/>
                    <a:pt x="21649" y="8315"/>
                    <a:pt x="19989" y="8865"/>
                  </a:cubicBezTo>
                  <a:cubicBezTo>
                    <a:pt x="18045" y="9509"/>
                    <a:pt x="16066" y="9774"/>
                    <a:pt x="14067" y="9774"/>
                  </a:cubicBezTo>
                  <a:cubicBezTo>
                    <a:pt x="13148" y="9774"/>
                    <a:pt x="12225" y="9718"/>
                    <a:pt x="11299" y="9617"/>
                  </a:cubicBezTo>
                  <a:cubicBezTo>
                    <a:pt x="9369" y="9407"/>
                    <a:pt x="7508" y="8943"/>
                    <a:pt x="5899" y="7783"/>
                  </a:cubicBezTo>
                  <a:cubicBezTo>
                    <a:pt x="5235" y="7307"/>
                    <a:pt x="4612" y="6780"/>
                    <a:pt x="4002" y="6298"/>
                  </a:cubicBezTo>
                  <a:cubicBezTo>
                    <a:pt x="2681" y="7531"/>
                    <a:pt x="1348" y="8774"/>
                    <a:pt x="1" y="10025"/>
                  </a:cubicBezTo>
                  <a:cubicBezTo>
                    <a:pt x="973" y="11176"/>
                    <a:pt x="2058" y="12367"/>
                    <a:pt x="3493" y="13160"/>
                  </a:cubicBezTo>
                  <a:cubicBezTo>
                    <a:pt x="4763" y="13852"/>
                    <a:pt x="6028" y="14558"/>
                    <a:pt x="7338" y="15163"/>
                  </a:cubicBezTo>
                  <a:cubicBezTo>
                    <a:pt x="8365" y="15631"/>
                    <a:pt x="9433" y="16088"/>
                    <a:pt x="10529" y="16300"/>
                  </a:cubicBezTo>
                  <a:cubicBezTo>
                    <a:pt x="12450" y="16675"/>
                    <a:pt x="14398" y="16914"/>
                    <a:pt x="16346" y="17097"/>
                  </a:cubicBezTo>
                  <a:cubicBezTo>
                    <a:pt x="16804" y="17141"/>
                    <a:pt x="17267" y="17155"/>
                    <a:pt x="17727" y="17155"/>
                  </a:cubicBezTo>
                  <a:cubicBezTo>
                    <a:pt x="18462" y="17155"/>
                    <a:pt x="19193" y="17121"/>
                    <a:pt x="19897" y="17121"/>
                  </a:cubicBezTo>
                  <a:cubicBezTo>
                    <a:pt x="19957" y="16759"/>
                    <a:pt x="19957" y="16437"/>
                    <a:pt x="20058" y="16153"/>
                  </a:cubicBezTo>
                  <a:cubicBezTo>
                    <a:pt x="20578" y="14687"/>
                    <a:pt x="22645" y="13408"/>
                    <a:pt x="24270" y="13408"/>
                  </a:cubicBezTo>
                  <a:cubicBezTo>
                    <a:pt x="24393" y="13408"/>
                    <a:pt x="24514" y="13416"/>
                    <a:pt x="24632" y="13431"/>
                  </a:cubicBezTo>
                  <a:cubicBezTo>
                    <a:pt x="26186" y="13633"/>
                    <a:pt x="27309" y="14457"/>
                    <a:pt x="28143" y="15726"/>
                  </a:cubicBezTo>
                  <a:cubicBezTo>
                    <a:pt x="28279" y="15934"/>
                    <a:pt x="28405" y="16035"/>
                    <a:pt x="28574" y="16035"/>
                  </a:cubicBezTo>
                  <a:cubicBezTo>
                    <a:pt x="28655" y="16035"/>
                    <a:pt x="28746" y="16011"/>
                    <a:pt x="28854" y="15966"/>
                  </a:cubicBezTo>
                  <a:cubicBezTo>
                    <a:pt x="30486" y="15264"/>
                    <a:pt x="32154" y="14641"/>
                    <a:pt x="33744" y="13861"/>
                  </a:cubicBezTo>
                  <a:cubicBezTo>
                    <a:pt x="34583" y="13454"/>
                    <a:pt x="35257" y="12716"/>
                    <a:pt x="36073" y="12247"/>
                  </a:cubicBezTo>
                  <a:cubicBezTo>
                    <a:pt x="37287" y="11561"/>
                    <a:pt x="38269" y="10625"/>
                    <a:pt x="39222" y="9635"/>
                  </a:cubicBezTo>
                  <a:cubicBezTo>
                    <a:pt x="39382" y="9466"/>
                    <a:pt x="39625" y="9369"/>
                    <a:pt x="39832" y="9241"/>
                  </a:cubicBezTo>
                  <a:cubicBezTo>
                    <a:pt x="39941" y="9429"/>
                    <a:pt x="40051" y="9617"/>
                    <a:pt x="40194" y="9864"/>
                  </a:cubicBezTo>
                  <a:cubicBezTo>
                    <a:pt x="43095" y="10126"/>
                    <a:pt x="46056" y="10396"/>
                    <a:pt x="49048" y="10671"/>
                  </a:cubicBezTo>
                  <a:cubicBezTo>
                    <a:pt x="49338" y="8928"/>
                    <a:pt x="49608" y="7293"/>
                    <a:pt x="49883" y="5611"/>
                  </a:cubicBezTo>
                  <a:cubicBezTo>
                    <a:pt x="43474" y="5377"/>
                    <a:pt x="37796" y="3159"/>
                    <a:pt x="32255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7363475" y="3326650"/>
              <a:ext cx="331650" cy="755125"/>
            </a:xfrm>
            <a:custGeom>
              <a:avLst/>
              <a:gdLst/>
              <a:ahLst/>
              <a:cxnLst/>
              <a:rect l="l" t="t" r="r" b="b"/>
              <a:pathLst>
                <a:path w="13266" h="30205" extrusionOk="0">
                  <a:moveTo>
                    <a:pt x="4198" y="0"/>
                  </a:moveTo>
                  <a:cubicBezTo>
                    <a:pt x="4020" y="0"/>
                    <a:pt x="3817" y="51"/>
                    <a:pt x="3690" y="151"/>
                  </a:cubicBezTo>
                  <a:cubicBezTo>
                    <a:pt x="2939" y="759"/>
                    <a:pt x="2199" y="1383"/>
                    <a:pt x="1485" y="2038"/>
                  </a:cubicBezTo>
                  <a:cubicBezTo>
                    <a:pt x="1242" y="2259"/>
                    <a:pt x="939" y="2570"/>
                    <a:pt x="922" y="2854"/>
                  </a:cubicBezTo>
                  <a:cubicBezTo>
                    <a:pt x="743" y="5994"/>
                    <a:pt x="582" y="9138"/>
                    <a:pt x="472" y="12287"/>
                  </a:cubicBezTo>
                  <a:cubicBezTo>
                    <a:pt x="384" y="14832"/>
                    <a:pt x="384" y="17379"/>
                    <a:pt x="316" y="19924"/>
                  </a:cubicBezTo>
                  <a:cubicBezTo>
                    <a:pt x="234" y="23036"/>
                    <a:pt x="123" y="26148"/>
                    <a:pt x="13" y="29260"/>
                  </a:cubicBezTo>
                  <a:cubicBezTo>
                    <a:pt x="0" y="29646"/>
                    <a:pt x="142" y="29773"/>
                    <a:pt x="508" y="29796"/>
                  </a:cubicBezTo>
                  <a:cubicBezTo>
                    <a:pt x="1164" y="29838"/>
                    <a:pt x="1820" y="29920"/>
                    <a:pt x="2475" y="29980"/>
                  </a:cubicBezTo>
                  <a:cubicBezTo>
                    <a:pt x="3500" y="30066"/>
                    <a:pt x="4524" y="30205"/>
                    <a:pt x="5545" y="30205"/>
                  </a:cubicBezTo>
                  <a:cubicBezTo>
                    <a:pt x="5560" y="30205"/>
                    <a:pt x="5576" y="30205"/>
                    <a:pt x="5592" y="30205"/>
                  </a:cubicBezTo>
                  <a:cubicBezTo>
                    <a:pt x="6270" y="30205"/>
                    <a:pt x="6944" y="29980"/>
                    <a:pt x="7668" y="29847"/>
                  </a:cubicBezTo>
                  <a:cubicBezTo>
                    <a:pt x="8442" y="25954"/>
                    <a:pt x="9227" y="22032"/>
                    <a:pt x="10020" y="18081"/>
                  </a:cubicBezTo>
                  <a:lnTo>
                    <a:pt x="9772" y="18031"/>
                  </a:lnTo>
                  <a:cubicBezTo>
                    <a:pt x="9631" y="18037"/>
                    <a:pt x="9474" y="18077"/>
                    <a:pt x="9337" y="18077"/>
                  </a:cubicBezTo>
                  <a:cubicBezTo>
                    <a:pt x="9273" y="18077"/>
                    <a:pt x="9214" y="18069"/>
                    <a:pt x="9162" y="18044"/>
                  </a:cubicBezTo>
                  <a:cubicBezTo>
                    <a:pt x="8943" y="17943"/>
                    <a:pt x="8740" y="17741"/>
                    <a:pt x="8603" y="17535"/>
                  </a:cubicBezTo>
                  <a:cubicBezTo>
                    <a:pt x="7403" y="15679"/>
                    <a:pt x="7131" y="13910"/>
                    <a:pt x="8434" y="12017"/>
                  </a:cubicBezTo>
                  <a:cubicBezTo>
                    <a:pt x="9104" y="11050"/>
                    <a:pt x="9856" y="10372"/>
                    <a:pt x="10981" y="10372"/>
                  </a:cubicBezTo>
                  <a:cubicBezTo>
                    <a:pt x="11109" y="10372"/>
                    <a:pt x="11242" y="10381"/>
                    <a:pt x="11381" y="10399"/>
                  </a:cubicBezTo>
                  <a:cubicBezTo>
                    <a:pt x="12009" y="7255"/>
                    <a:pt x="12632" y="4143"/>
                    <a:pt x="13265" y="985"/>
                  </a:cubicBezTo>
                  <a:cubicBezTo>
                    <a:pt x="12962" y="948"/>
                    <a:pt x="12655" y="902"/>
                    <a:pt x="12348" y="870"/>
                  </a:cubicBezTo>
                  <a:cubicBezTo>
                    <a:pt x="9658" y="572"/>
                    <a:pt x="6967" y="283"/>
                    <a:pt x="4277" y="4"/>
                  </a:cubicBezTo>
                  <a:cubicBezTo>
                    <a:pt x="4251" y="1"/>
                    <a:pt x="4225" y="0"/>
                    <a:pt x="4198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7653525" y="3023550"/>
              <a:ext cx="29450" cy="57300"/>
            </a:xfrm>
            <a:custGeom>
              <a:avLst/>
              <a:gdLst/>
              <a:ahLst/>
              <a:cxnLst/>
              <a:rect l="l" t="t" r="r" b="b"/>
              <a:pathLst>
                <a:path w="1178" h="2292" extrusionOk="0">
                  <a:moveTo>
                    <a:pt x="765" y="0"/>
                  </a:moveTo>
                  <a:cubicBezTo>
                    <a:pt x="613" y="152"/>
                    <a:pt x="389" y="284"/>
                    <a:pt x="325" y="467"/>
                  </a:cubicBezTo>
                  <a:cubicBezTo>
                    <a:pt x="187" y="839"/>
                    <a:pt x="114" y="1242"/>
                    <a:pt x="50" y="1637"/>
                  </a:cubicBezTo>
                  <a:cubicBezTo>
                    <a:pt x="0" y="1938"/>
                    <a:pt x="48" y="2292"/>
                    <a:pt x="395" y="2292"/>
                  </a:cubicBezTo>
                  <a:cubicBezTo>
                    <a:pt x="402" y="2292"/>
                    <a:pt x="409" y="2292"/>
                    <a:pt x="416" y="2291"/>
                  </a:cubicBezTo>
                  <a:cubicBezTo>
                    <a:pt x="618" y="2287"/>
                    <a:pt x="884" y="2003"/>
                    <a:pt x="985" y="1778"/>
                  </a:cubicBezTo>
                  <a:cubicBezTo>
                    <a:pt x="1117" y="1494"/>
                    <a:pt x="1117" y="1141"/>
                    <a:pt x="1163" y="880"/>
                  </a:cubicBezTo>
                  <a:cubicBezTo>
                    <a:pt x="1154" y="724"/>
                    <a:pt x="1177" y="619"/>
                    <a:pt x="1136" y="545"/>
                  </a:cubicBezTo>
                  <a:cubicBezTo>
                    <a:pt x="1026" y="358"/>
                    <a:pt x="889" y="179"/>
                    <a:pt x="7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7614875" y="2771800"/>
              <a:ext cx="35550" cy="73025"/>
            </a:xfrm>
            <a:custGeom>
              <a:avLst/>
              <a:gdLst/>
              <a:ahLst/>
              <a:cxnLst/>
              <a:rect l="l" t="t" r="r" b="b"/>
              <a:pathLst>
                <a:path w="1422" h="2921" extrusionOk="0">
                  <a:moveTo>
                    <a:pt x="954" y="0"/>
                  </a:moveTo>
                  <a:cubicBezTo>
                    <a:pt x="788" y="188"/>
                    <a:pt x="582" y="358"/>
                    <a:pt x="477" y="573"/>
                  </a:cubicBezTo>
                  <a:cubicBezTo>
                    <a:pt x="340" y="867"/>
                    <a:pt x="266" y="1196"/>
                    <a:pt x="184" y="1513"/>
                  </a:cubicBezTo>
                  <a:cubicBezTo>
                    <a:pt x="111" y="1797"/>
                    <a:pt x="1" y="2090"/>
                    <a:pt x="28" y="2365"/>
                  </a:cubicBezTo>
                  <a:cubicBezTo>
                    <a:pt x="42" y="2558"/>
                    <a:pt x="256" y="2737"/>
                    <a:pt x="386" y="2920"/>
                  </a:cubicBezTo>
                  <a:cubicBezTo>
                    <a:pt x="546" y="2796"/>
                    <a:pt x="788" y="2704"/>
                    <a:pt x="843" y="2544"/>
                  </a:cubicBezTo>
                  <a:cubicBezTo>
                    <a:pt x="1059" y="1948"/>
                    <a:pt x="1215" y="1324"/>
                    <a:pt x="1421" y="615"/>
                  </a:cubicBezTo>
                  <a:cubicBezTo>
                    <a:pt x="1266" y="413"/>
                    <a:pt x="1110" y="205"/>
                    <a:pt x="9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7623150" y="2951000"/>
              <a:ext cx="26125" cy="48300"/>
            </a:xfrm>
            <a:custGeom>
              <a:avLst/>
              <a:gdLst/>
              <a:ahLst/>
              <a:cxnLst/>
              <a:rect l="l" t="t" r="r" b="b"/>
              <a:pathLst>
                <a:path w="1045" h="1932" extrusionOk="0">
                  <a:moveTo>
                    <a:pt x="619" y="0"/>
                  </a:moveTo>
                  <a:cubicBezTo>
                    <a:pt x="476" y="161"/>
                    <a:pt x="280" y="298"/>
                    <a:pt x="206" y="482"/>
                  </a:cubicBezTo>
                  <a:cubicBezTo>
                    <a:pt x="87" y="784"/>
                    <a:pt x="9" y="1114"/>
                    <a:pt x="4" y="1436"/>
                  </a:cubicBezTo>
                  <a:cubicBezTo>
                    <a:pt x="0" y="1605"/>
                    <a:pt x="151" y="1889"/>
                    <a:pt x="289" y="1926"/>
                  </a:cubicBezTo>
                  <a:cubicBezTo>
                    <a:pt x="305" y="1930"/>
                    <a:pt x="324" y="1932"/>
                    <a:pt x="343" y="1932"/>
                  </a:cubicBezTo>
                  <a:cubicBezTo>
                    <a:pt x="502" y="1932"/>
                    <a:pt x="742" y="1809"/>
                    <a:pt x="812" y="1683"/>
                  </a:cubicBezTo>
                  <a:cubicBezTo>
                    <a:pt x="958" y="1421"/>
                    <a:pt x="989" y="1100"/>
                    <a:pt x="1044" y="894"/>
                  </a:cubicBezTo>
                  <a:cubicBezTo>
                    <a:pt x="1021" y="706"/>
                    <a:pt x="1035" y="601"/>
                    <a:pt x="989" y="528"/>
                  </a:cubicBezTo>
                  <a:cubicBezTo>
                    <a:pt x="880" y="344"/>
                    <a:pt x="747" y="174"/>
                    <a:pt x="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7605475" y="3105125"/>
              <a:ext cx="25800" cy="47525"/>
            </a:xfrm>
            <a:custGeom>
              <a:avLst/>
              <a:gdLst/>
              <a:ahLst/>
              <a:cxnLst/>
              <a:rect l="l" t="t" r="r" b="b"/>
              <a:pathLst>
                <a:path w="1032" h="1901" extrusionOk="0">
                  <a:moveTo>
                    <a:pt x="693" y="0"/>
                  </a:moveTo>
                  <a:cubicBezTo>
                    <a:pt x="611" y="0"/>
                    <a:pt x="466" y="116"/>
                    <a:pt x="432" y="202"/>
                  </a:cubicBezTo>
                  <a:cubicBezTo>
                    <a:pt x="276" y="610"/>
                    <a:pt x="151" y="1032"/>
                    <a:pt x="1" y="1500"/>
                  </a:cubicBezTo>
                  <a:cubicBezTo>
                    <a:pt x="97" y="1628"/>
                    <a:pt x="175" y="1807"/>
                    <a:pt x="308" y="1885"/>
                  </a:cubicBezTo>
                  <a:cubicBezTo>
                    <a:pt x="326" y="1895"/>
                    <a:pt x="352" y="1900"/>
                    <a:pt x="383" y="1900"/>
                  </a:cubicBezTo>
                  <a:cubicBezTo>
                    <a:pt x="497" y="1900"/>
                    <a:pt x="669" y="1838"/>
                    <a:pt x="684" y="1784"/>
                  </a:cubicBezTo>
                  <a:cubicBezTo>
                    <a:pt x="824" y="1275"/>
                    <a:pt x="936" y="757"/>
                    <a:pt x="1019" y="235"/>
                  </a:cubicBezTo>
                  <a:cubicBezTo>
                    <a:pt x="1032" y="170"/>
                    <a:pt x="826" y="19"/>
                    <a:pt x="706" y="1"/>
                  </a:cubicBezTo>
                  <a:cubicBezTo>
                    <a:pt x="702" y="1"/>
                    <a:pt x="697" y="0"/>
                    <a:pt x="6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7564900" y="3012400"/>
              <a:ext cx="31550" cy="60450"/>
            </a:xfrm>
            <a:custGeom>
              <a:avLst/>
              <a:gdLst/>
              <a:ahLst/>
              <a:cxnLst/>
              <a:rect l="l" t="t" r="r" b="b"/>
              <a:pathLst>
                <a:path w="1262" h="2418" extrusionOk="0">
                  <a:moveTo>
                    <a:pt x="886" y="1"/>
                  </a:moveTo>
                  <a:cubicBezTo>
                    <a:pt x="734" y="129"/>
                    <a:pt x="505" y="226"/>
                    <a:pt x="441" y="387"/>
                  </a:cubicBezTo>
                  <a:cubicBezTo>
                    <a:pt x="257" y="822"/>
                    <a:pt x="101" y="1280"/>
                    <a:pt x="33" y="1738"/>
                  </a:cubicBezTo>
                  <a:cubicBezTo>
                    <a:pt x="0" y="1950"/>
                    <a:pt x="207" y="2192"/>
                    <a:pt x="308" y="2417"/>
                  </a:cubicBezTo>
                  <a:cubicBezTo>
                    <a:pt x="519" y="2279"/>
                    <a:pt x="826" y="2187"/>
                    <a:pt x="913" y="1995"/>
                  </a:cubicBezTo>
                  <a:cubicBezTo>
                    <a:pt x="1097" y="1610"/>
                    <a:pt x="1152" y="1166"/>
                    <a:pt x="1262" y="743"/>
                  </a:cubicBezTo>
                  <a:cubicBezTo>
                    <a:pt x="1243" y="739"/>
                    <a:pt x="1224" y="736"/>
                    <a:pt x="1207" y="735"/>
                  </a:cubicBezTo>
                  <a:cubicBezTo>
                    <a:pt x="1207" y="661"/>
                    <a:pt x="1234" y="575"/>
                    <a:pt x="1201" y="515"/>
                  </a:cubicBezTo>
                  <a:cubicBezTo>
                    <a:pt x="1110" y="341"/>
                    <a:pt x="995" y="171"/>
                    <a:pt x="8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7517700" y="2920625"/>
              <a:ext cx="43575" cy="57400"/>
            </a:xfrm>
            <a:custGeom>
              <a:avLst/>
              <a:gdLst/>
              <a:ahLst/>
              <a:cxnLst/>
              <a:rect l="l" t="t" r="r" b="b"/>
              <a:pathLst>
                <a:path w="1743" h="2296" extrusionOk="0">
                  <a:moveTo>
                    <a:pt x="1401" y="0"/>
                  </a:moveTo>
                  <a:cubicBezTo>
                    <a:pt x="1303" y="0"/>
                    <a:pt x="1190" y="28"/>
                    <a:pt x="1156" y="74"/>
                  </a:cubicBezTo>
                  <a:cubicBezTo>
                    <a:pt x="757" y="634"/>
                    <a:pt x="390" y="1216"/>
                    <a:pt x="1" y="1812"/>
                  </a:cubicBezTo>
                  <a:cubicBezTo>
                    <a:pt x="161" y="2031"/>
                    <a:pt x="234" y="2247"/>
                    <a:pt x="363" y="2283"/>
                  </a:cubicBezTo>
                  <a:cubicBezTo>
                    <a:pt x="388" y="2291"/>
                    <a:pt x="419" y="2295"/>
                    <a:pt x="453" y="2295"/>
                  </a:cubicBezTo>
                  <a:cubicBezTo>
                    <a:pt x="593" y="2295"/>
                    <a:pt x="779" y="2230"/>
                    <a:pt x="830" y="2142"/>
                  </a:cubicBezTo>
                  <a:cubicBezTo>
                    <a:pt x="1150" y="1589"/>
                    <a:pt x="1441" y="1020"/>
                    <a:pt x="1701" y="436"/>
                  </a:cubicBezTo>
                  <a:cubicBezTo>
                    <a:pt x="1743" y="340"/>
                    <a:pt x="1642" y="115"/>
                    <a:pt x="1541" y="33"/>
                  </a:cubicBezTo>
                  <a:cubicBezTo>
                    <a:pt x="1513" y="10"/>
                    <a:pt x="1460" y="0"/>
                    <a:pt x="1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496700" y="3090875"/>
              <a:ext cx="26775" cy="39600"/>
            </a:xfrm>
            <a:custGeom>
              <a:avLst/>
              <a:gdLst/>
              <a:ahLst/>
              <a:cxnLst/>
              <a:rect l="l" t="t" r="r" b="b"/>
              <a:pathLst>
                <a:path w="1071" h="1584" extrusionOk="0">
                  <a:moveTo>
                    <a:pt x="733" y="0"/>
                  </a:moveTo>
                  <a:cubicBezTo>
                    <a:pt x="611" y="0"/>
                    <a:pt x="431" y="90"/>
                    <a:pt x="386" y="185"/>
                  </a:cubicBezTo>
                  <a:cubicBezTo>
                    <a:pt x="225" y="501"/>
                    <a:pt x="129" y="854"/>
                    <a:pt x="1" y="1207"/>
                  </a:cubicBezTo>
                  <a:cubicBezTo>
                    <a:pt x="80" y="1350"/>
                    <a:pt x="120" y="1533"/>
                    <a:pt x="217" y="1569"/>
                  </a:cubicBezTo>
                  <a:cubicBezTo>
                    <a:pt x="240" y="1579"/>
                    <a:pt x="271" y="1583"/>
                    <a:pt x="304" y="1583"/>
                  </a:cubicBezTo>
                  <a:cubicBezTo>
                    <a:pt x="416" y="1583"/>
                    <a:pt x="561" y="1536"/>
                    <a:pt x="593" y="1473"/>
                  </a:cubicBezTo>
                  <a:cubicBezTo>
                    <a:pt x="776" y="1111"/>
                    <a:pt x="932" y="736"/>
                    <a:pt x="1042" y="345"/>
                  </a:cubicBezTo>
                  <a:cubicBezTo>
                    <a:pt x="1070" y="259"/>
                    <a:pt x="896" y="34"/>
                    <a:pt x="782" y="6"/>
                  </a:cubicBezTo>
                  <a:cubicBezTo>
                    <a:pt x="767" y="2"/>
                    <a:pt x="750" y="0"/>
                    <a:pt x="7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477475" y="2992650"/>
              <a:ext cx="36475" cy="58075"/>
            </a:xfrm>
            <a:custGeom>
              <a:avLst/>
              <a:gdLst/>
              <a:ahLst/>
              <a:cxnLst/>
              <a:rect l="l" t="t" r="r" b="b"/>
              <a:pathLst>
                <a:path w="1459" h="2323" extrusionOk="0">
                  <a:moveTo>
                    <a:pt x="1102" y="0"/>
                  </a:moveTo>
                  <a:cubicBezTo>
                    <a:pt x="948" y="0"/>
                    <a:pt x="723" y="98"/>
                    <a:pt x="667" y="214"/>
                  </a:cubicBezTo>
                  <a:cubicBezTo>
                    <a:pt x="423" y="700"/>
                    <a:pt x="203" y="1208"/>
                    <a:pt x="52" y="1731"/>
                  </a:cubicBezTo>
                  <a:cubicBezTo>
                    <a:pt x="1" y="1891"/>
                    <a:pt x="198" y="2125"/>
                    <a:pt x="285" y="2322"/>
                  </a:cubicBezTo>
                  <a:cubicBezTo>
                    <a:pt x="482" y="2230"/>
                    <a:pt x="785" y="2184"/>
                    <a:pt x="857" y="2034"/>
                  </a:cubicBezTo>
                  <a:cubicBezTo>
                    <a:pt x="1101" y="1529"/>
                    <a:pt x="1257" y="984"/>
                    <a:pt x="1458" y="416"/>
                  </a:cubicBezTo>
                  <a:cubicBezTo>
                    <a:pt x="1343" y="255"/>
                    <a:pt x="1261" y="21"/>
                    <a:pt x="1147" y="3"/>
                  </a:cubicBezTo>
                  <a:cubicBezTo>
                    <a:pt x="1133" y="1"/>
                    <a:pt x="1118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7456425" y="2891950"/>
              <a:ext cx="48275" cy="44075"/>
            </a:xfrm>
            <a:custGeom>
              <a:avLst/>
              <a:gdLst/>
              <a:ahLst/>
              <a:cxnLst/>
              <a:rect l="l" t="t" r="r" b="b"/>
              <a:pathLst>
                <a:path w="1931" h="1763" extrusionOk="0">
                  <a:moveTo>
                    <a:pt x="1601" y="0"/>
                  </a:moveTo>
                  <a:cubicBezTo>
                    <a:pt x="1543" y="0"/>
                    <a:pt x="1481" y="22"/>
                    <a:pt x="1421" y="71"/>
                  </a:cubicBezTo>
                  <a:cubicBezTo>
                    <a:pt x="979" y="418"/>
                    <a:pt x="572" y="808"/>
                    <a:pt x="206" y="1236"/>
                  </a:cubicBezTo>
                  <a:cubicBezTo>
                    <a:pt x="0" y="1486"/>
                    <a:pt x="204" y="1763"/>
                    <a:pt x="530" y="1763"/>
                  </a:cubicBezTo>
                  <a:cubicBezTo>
                    <a:pt x="538" y="1763"/>
                    <a:pt x="546" y="1762"/>
                    <a:pt x="554" y="1762"/>
                  </a:cubicBezTo>
                  <a:cubicBezTo>
                    <a:pt x="1013" y="1743"/>
                    <a:pt x="1869" y="923"/>
                    <a:pt x="1907" y="466"/>
                  </a:cubicBezTo>
                  <a:cubicBezTo>
                    <a:pt x="1931" y="203"/>
                    <a:pt x="1781" y="0"/>
                    <a:pt x="1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7405175" y="2966725"/>
              <a:ext cx="42775" cy="50000"/>
            </a:xfrm>
            <a:custGeom>
              <a:avLst/>
              <a:gdLst/>
              <a:ahLst/>
              <a:cxnLst/>
              <a:rect l="l" t="t" r="r" b="b"/>
              <a:pathLst>
                <a:path w="1711" h="2000" extrusionOk="0">
                  <a:moveTo>
                    <a:pt x="1277" y="0"/>
                  </a:moveTo>
                  <a:cubicBezTo>
                    <a:pt x="1175" y="0"/>
                    <a:pt x="1061" y="31"/>
                    <a:pt x="1018" y="86"/>
                  </a:cubicBezTo>
                  <a:cubicBezTo>
                    <a:pt x="678" y="536"/>
                    <a:pt x="349" y="999"/>
                    <a:pt x="60" y="1485"/>
                  </a:cubicBezTo>
                  <a:cubicBezTo>
                    <a:pt x="0" y="1585"/>
                    <a:pt x="83" y="1852"/>
                    <a:pt x="188" y="1947"/>
                  </a:cubicBezTo>
                  <a:cubicBezTo>
                    <a:pt x="225" y="1982"/>
                    <a:pt x="310" y="1999"/>
                    <a:pt x="396" y="1999"/>
                  </a:cubicBezTo>
                  <a:cubicBezTo>
                    <a:pt x="492" y="1999"/>
                    <a:pt x="590" y="1978"/>
                    <a:pt x="623" y="1934"/>
                  </a:cubicBezTo>
                  <a:cubicBezTo>
                    <a:pt x="1004" y="1457"/>
                    <a:pt x="1348" y="948"/>
                    <a:pt x="1710" y="435"/>
                  </a:cubicBezTo>
                  <a:cubicBezTo>
                    <a:pt x="1572" y="233"/>
                    <a:pt x="1517" y="69"/>
                    <a:pt x="1408" y="23"/>
                  </a:cubicBezTo>
                  <a:cubicBezTo>
                    <a:pt x="1373" y="7"/>
                    <a:pt x="1327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7380875" y="3055225"/>
              <a:ext cx="35900" cy="35500"/>
            </a:xfrm>
            <a:custGeom>
              <a:avLst/>
              <a:gdLst/>
              <a:ahLst/>
              <a:cxnLst/>
              <a:rect l="l" t="t" r="r" b="b"/>
              <a:pathLst>
                <a:path w="1436" h="1420" extrusionOk="0">
                  <a:moveTo>
                    <a:pt x="882" y="0"/>
                  </a:moveTo>
                  <a:cubicBezTo>
                    <a:pt x="868" y="0"/>
                    <a:pt x="858" y="3"/>
                    <a:pt x="853" y="8"/>
                  </a:cubicBezTo>
                  <a:cubicBezTo>
                    <a:pt x="552" y="317"/>
                    <a:pt x="284" y="656"/>
                    <a:pt x="51" y="1020"/>
                  </a:cubicBezTo>
                  <a:cubicBezTo>
                    <a:pt x="1" y="1102"/>
                    <a:pt x="156" y="1314"/>
                    <a:pt x="198" y="1419"/>
                  </a:cubicBezTo>
                  <a:cubicBezTo>
                    <a:pt x="670" y="1409"/>
                    <a:pt x="1435" y="534"/>
                    <a:pt x="1321" y="227"/>
                  </a:cubicBezTo>
                  <a:cubicBezTo>
                    <a:pt x="1281" y="122"/>
                    <a:pt x="983" y="0"/>
                    <a:pt x="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7334250" y="3015350"/>
              <a:ext cx="37250" cy="44550"/>
            </a:xfrm>
            <a:custGeom>
              <a:avLst/>
              <a:gdLst/>
              <a:ahLst/>
              <a:cxnLst/>
              <a:rect l="l" t="t" r="r" b="b"/>
              <a:pathLst>
                <a:path w="1490" h="1782" extrusionOk="0">
                  <a:moveTo>
                    <a:pt x="1187" y="1"/>
                  </a:moveTo>
                  <a:cubicBezTo>
                    <a:pt x="1085" y="1"/>
                    <a:pt x="942" y="57"/>
                    <a:pt x="890" y="126"/>
                  </a:cubicBezTo>
                  <a:cubicBezTo>
                    <a:pt x="591" y="515"/>
                    <a:pt x="315" y="918"/>
                    <a:pt x="60" y="1336"/>
                  </a:cubicBezTo>
                  <a:cubicBezTo>
                    <a:pt x="0" y="1441"/>
                    <a:pt x="74" y="1630"/>
                    <a:pt x="82" y="1781"/>
                  </a:cubicBezTo>
                  <a:cubicBezTo>
                    <a:pt x="123" y="1776"/>
                    <a:pt x="168" y="1776"/>
                    <a:pt x="213" y="1776"/>
                  </a:cubicBezTo>
                  <a:cubicBezTo>
                    <a:pt x="233" y="1776"/>
                    <a:pt x="253" y="1776"/>
                    <a:pt x="273" y="1776"/>
                  </a:cubicBezTo>
                  <a:cubicBezTo>
                    <a:pt x="378" y="1776"/>
                    <a:pt x="478" y="1772"/>
                    <a:pt x="523" y="1721"/>
                  </a:cubicBezTo>
                  <a:cubicBezTo>
                    <a:pt x="867" y="1318"/>
                    <a:pt x="1169" y="882"/>
                    <a:pt x="1489" y="457"/>
                  </a:cubicBezTo>
                  <a:cubicBezTo>
                    <a:pt x="1380" y="236"/>
                    <a:pt x="1344" y="53"/>
                    <a:pt x="1251" y="11"/>
                  </a:cubicBezTo>
                  <a:cubicBezTo>
                    <a:pt x="1234" y="4"/>
                    <a:pt x="1211" y="1"/>
                    <a:pt x="11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860725" y="2673975"/>
              <a:ext cx="489125" cy="257650"/>
            </a:xfrm>
            <a:custGeom>
              <a:avLst/>
              <a:gdLst/>
              <a:ahLst/>
              <a:cxnLst/>
              <a:rect l="l" t="t" r="r" b="b"/>
              <a:pathLst>
                <a:path w="19565" h="10306" extrusionOk="0">
                  <a:moveTo>
                    <a:pt x="12815" y="2689"/>
                  </a:moveTo>
                  <a:cubicBezTo>
                    <a:pt x="12932" y="2906"/>
                    <a:pt x="13030" y="3023"/>
                    <a:pt x="13063" y="3153"/>
                  </a:cubicBezTo>
                  <a:cubicBezTo>
                    <a:pt x="13202" y="3684"/>
                    <a:pt x="13351" y="4214"/>
                    <a:pt x="13445" y="4750"/>
                  </a:cubicBezTo>
                  <a:cubicBezTo>
                    <a:pt x="13469" y="4927"/>
                    <a:pt x="13322" y="5130"/>
                    <a:pt x="13258" y="5322"/>
                  </a:cubicBezTo>
                  <a:cubicBezTo>
                    <a:pt x="13078" y="5228"/>
                    <a:pt x="12826" y="5180"/>
                    <a:pt x="12736" y="5032"/>
                  </a:cubicBezTo>
                  <a:cubicBezTo>
                    <a:pt x="12362" y="4410"/>
                    <a:pt x="12318" y="3721"/>
                    <a:pt x="12481" y="3022"/>
                  </a:cubicBezTo>
                  <a:cubicBezTo>
                    <a:pt x="12504" y="2913"/>
                    <a:pt x="12666" y="2833"/>
                    <a:pt x="12815" y="2689"/>
                  </a:cubicBezTo>
                  <a:close/>
                  <a:moveTo>
                    <a:pt x="2922" y="4311"/>
                  </a:moveTo>
                  <a:cubicBezTo>
                    <a:pt x="2929" y="4311"/>
                    <a:pt x="2935" y="4312"/>
                    <a:pt x="2942" y="4314"/>
                  </a:cubicBezTo>
                  <a:cubicBezTo>
                    <a:pt x="3103" y="4352"/>
                    <a:pt x="3328" y="4547"/>
                    <a:pt x="3355" y="4705"/>
                  </a:cubicBezTo>
                  <a:cubicBezTo>
                    <a:pt x="3409" y="5035"/>
                    <a:pt x="3350" y="5381"/>
                    <a:pt x="3335" y="5774"/>
                  </a:cubicBezTo>
                  <a:cubicBezTo>
                    <a:pt x="3177" y="5890"/>
                    <a:pt x="3033" y="6074"/>
                    <a:pt x="2877" y="6083"/>
                  </a:cubicBezTo>
                  <a:lnTo>
                    <a:pt x="2876" y="6083"/>
                  </a:lnTo>
                  <a:cubicBezTo>
                    <a:pt x="2875" y="6083"/>
                    <a:pt x="2874" y="6083"/>
                    <a:pt x="2873" y="6083"/>
                  </a:cubicBezTo>
                  <a:cubicBezTo>
                    <a:pt x="2768" y="6083"/>
                    <a:pt x="2574" y="5861"/>
                    <a:pt x="2554" y="5722"/>
                  </a:cubicBezTo>
                  <a:cubicBezTo>
                    <a:pt x="2504" y="5369"/>
                    <a:pt x="2494" y="5001"/>
                    <a:pt x="2551" y="4649"/>
                  </a:cubicBezTo>
                  <a:cubicBezTo>
                    <a:pt x="2574" y="4519"/>
                    <a:pt x="2805" y="4311"/>
                    <a:pt x="2922" y="4311"/>
                  </a:cubicBezTo>
                  <a:close/>
                  <a:moveTo>
                    <a:pt x="15077" y="4038"/>
                  </a:moveTo>
                  <a:cubicBezTo>
                    <a:pt x="15158" y="4038"/>
                    <a:pt x="15235" y="4083"/>
                    <a:pt x="15288" y="4185"/>
                  </a:cubicBezTo>
                  <a:cubicBezTo>
                    <a:pt x="15581" y="4726"/>
                    <a:pt x="15768" y="5324"/>
                    <a:pt x="15987" y="5900"/>
                  </a:cubicBezTo>
                  <a:cubicBezTo>
                    <a:pt x="16006" y="5941"/>
                    <a:pt x="15975" y="6008"/>
                    <a:pt x="15943" y="6192"/>
                  </a:cubicBezTo>
                  <a:cubicBezTo>
                    <a:pt x="15919" y="6191"/>
                    <a:pt x="15893" y="6190"/>
                    <a:pt x="15868" y="6190"/>
                  </a:cubicBezTo>
                  <a:cubicBezTo>
                    <a:pt x="15801" y="6190"/>
                    <a:pt x="15731" y="6194"/>
                    <a:pt x="15662" y="6194"/>
                  </a:cubicBezTo>
                  <a:cubicBezTo>
                    <a:pt x="15571" y="6194"/>
                    <a:pt x="15482" y="6186"/>
                    <a:pt x="15409" y="6149"/>
                  </a:cubicBezTo>
                  <a:cubicBezTo>
                    <a:pt x="14991" y="5933"/>
                    <a:pt x="14582" y="4752"/>
                    <a:pt x="14750" y="4321"/>
                  </a:cubicBezTo>
                  <a:cubicBezTo>
                    <a:pt x="14820" y="4146"/>
                    <a:pt x="14953" y="4038"/>
                    <a:pt x="15077" y="4038"/>
                  </a:cubicBezTo>
                  <a:close/>
                  <a:moveTo>
                    <a:pt x="8599" y="4367"/>
                  </a:moveTo>
                  <a:cubicBezTo>
                    <a:pt x="8679" y="4605"/>
                    <a:pt x="8819" y="4841"/>
                    <a:pt x="8825" y="5079"/>
                  </a:cubicBezTo>
                  <a:cubicBezTo>
                    <a:pt x="8838" y="5463"/>
                    <a:pt x="8796" y="5848"/>
                    <a:pt x="8703" y="6221"/>
                  </a:cubicBezTo>
                  <a:cubicBezTo>
                    <a:pt x="8654" y="6413"/>
                    <a:pt x="8451" y="6571"/>
                    <a:pt x="8315" y="6744"/>
                  </a:cubicBezTo>
                  <a:lnTo>
                    <a:pt x="8316" y="6745"/>
                  </a:lnTo>
                  <a:cubicBezTo>
                    <a:pt x="8146" y="6585"/>
                    <a:pt x="7846" y="6445"/>
                    <a:pt x="7822" y="6264"/>
                  </a:cubicBezTo>
                  <a:cubicBezTo>
                    <a:pt x="7760" y="5802"/>
                    <a:pt x="7820" y="5329"/>
                    <a:pt x="7834" y="4746"/>
                  </a:cubicBezTo>
                  <a:cubicBezTo>
                    <a:pt x="8101" y="4613"/>
                    <a:pt x="8351" y="4488"/>
                    <a:pt x="8599" y="4367"/>
                  </a:cubicBezTo>
                  <a:close/>
                  <a:moveTo>
                    <a:pt x="10499" y="5750"/>
                  </a:moveTo>
                  <a:cubicBezTo>
                    <a:pt x="10950" y="5953"/>
                    <a:pt x="11303" y="7165"/>
                    <a:pt x="11084" y="7451"/>
                  </a:cubicBezTo>
                  <a:cubicBezTo>
                    <a:pt x="10985" y="7576"/>
                    <a:pt x="10861" y="7635"/>
                    <a:pt x="10748" y="7635"/>
                  </a:cubicBezTo>
                  <a:cubicBezTo>
                    <a:pt x="10621" y="7635"/>
                    <a:pt x="10507" y="7561"/>
                    <a:pt x="10456" y="7424"/>
                  </a:cubicBezTo>
                  <a:cubicBezTo>
                    <a:pt x="10281" y="6983"/>
                    <a:pt x="10221" y="6493"/>
                    <a:pt x="10170" y="6016"/>
                  </a:cubicBezTo>
                  <a:cubicBezTo>
                    <a:pt x="10163" y="5930"/>
                    <a:pt x="10416" y="5812"/>
                    <a:pt x="10499" y="5750"/>
                  </a:cubicBezTo>
                  <a:close/>
                  <a:moveTo>
                    <a:pt x="5820" y="6172"/>
                  </a:moveTo>
                  <a:cubicBezTo>
                    <a:pt x="5847" y="6172"/>
                    <a:pt x="5871" y="6176"/>
                    <a:pt x="5889" y="6185"/>
                  </a:cubicBezTo>
                  <a:cubicBezTo>
                    <a:pt x="6233" y="6362"/>
                    <a:pt x="6575" y="7625"/>
                    <a:pt x="6432" y="8011"/>
                  </a:cubicBezTo>
                  <a:cubicBezTo>
                    <a:pt x="6357" y="8202"/>
                    <a:pt x="6222" y="8284"/>
                    <a:pt x="6099" y="8284"/>
                  </a:cubicBezTo>
                  <a:cubicBezTo>
                    <a:pt x="5991" y="8284"/>
                    <a:pt x="5892" y="8222"/>
                    <a:pt x="5850" y="8116"/>
                  </a:cubicBezTo>
                  <a:cubicBezTo>
                    <a:pt x="5624" y="7543"/>
                    <a:pt x="5521" y="6917"/>
                    <a:pt x="5395" y="6304"/>
                  </a:cubicBezTo>
                  <a:cubicBezTo>
                    <a:pt x="5395" y="6295"/>
                    <a:pt x="5666" y="6172"/>
                    <a:pt x="5820" y="6172"/>
                  </a:cubicBezTo>
                  <a:close/>
                  <a:moveTo>
                    <a:pt x="1807" y="7003"/>
                  </a:moveTo>
                  <a:cubicBezTo>
                    <a:pt x="1809" y="7003"/>
                    <a:pt x="1811" y="7003"/>
                    <a:pt x="1813" y="7003"/>
                  </a:cubicBezTo>
                  <a:cubicBezTo>
                    <a:pt x="1950" y="7017"/>
                    <a:pt x="2167" y="7130"/>
                    <a:pt x="2197" y="7245"/>
                  </a:cubicBezTo>
                  <a:cubicBezTo>
                    <a:pt x="2331" y="7739"/>
                    <a:pt x="2411" y="8257"/>
                    <a:pt x="2509" y="8751"/>
                  </a:cubicBezTo>
                  <a:cubicBezTo>
                    <a:pt x="2306" y="8923"/>
                    <a:pt x="2188" y="9102"/>
                    <a:pt x="2071" y="9102"/>
                  </a:cubicBezTo>
                  <a:cubicBezTo>
                    <a:pt x="2070" y="9102"/>
                    <a:pt x="2070" y="9102"/>
                    <a:pt x="2070" y="9102"/>
                  </a:cubicBezTo>
                  <a:lnTo>
                    <a:pt x="2068" y="9102"/>
                  </a:lnTo>
                  <a:cubicBezTo>
                    <a:pt x="1918" y="9098"/>
                    <a:pt x="1654" y="8966"/>
                    <a:pt x="1641" y="8863"/>
                  </a:cubicBezTo>
                  <a:cubicBezTo>
                    <a:pt x="1561" y="8331"/>
                    <a:pt x="1528" y="7793"/>
                    <a:pt x="1520" y="7254"/>
                  </a:cubicBezTo>
                  <a:cubicBezTo>
                    <a:pt x="1516" y="7166"/>
                    <a:pt x="1710" y="7003"/>
                    <a:pt x="1807" y="7003"/>
                  </a:cubicBezTo>
                  <a:close/>
                  <a:moveTo>
                    <a:pt x="17051" y="1"/>
                  </a:moveTo>
                  <a:cubicBezTo>
                    <a:pt x="16635" y="328"/>
                    <a:pt x="16260" y="625"/>
                    <a:pt x="15884" y="911"/>
                  </a:cubicBezTo>
                  <a:cubicBezTo>
                    <a:pt x="15800" y="977"/>
                    <a:pt x="15694" y="1020"/>
                    <a:pt x="15597" y="1046"/>
                  </a:cubicBezTo>
                  <a:cubicBezTo>
                    <a:pt x="15266" y="1135"/>
                    <a:pt x="14901" y="1142"/>
                    <a:pt x="14615" y="1296"/>
                  </a:cubicBezTo>
                  <a:cubicBezTo>
                    <a:pt x="11432" y="2417"/>
                    <a:pt x="8871" y="2740"/>
                    <a:pt x="5942" y="2740"/>
                  </a:cubicBezTo>
                  <a:cubicBezTo>
                    <a:pt x="5230" y="2740"/>
                    <a:pt x="4496" y="2721"/>
                    <a:pt x="3726" y="2689"/>
                  </a:cubicBezTo>
                  <a:cubicBezTo>
                    <a:pt x="2875" y="2655"/>
                    <a:pt x="1860" y="2625"/>
                    <a:pt x="1014" y="2525"/>
                  </a:cubicBezTo>
                  <a:cubicBezTo>
                    <a:pt x="1001" y="2559"/>
                    <a:pt x="809" y="3659"/>
                    <a:pt x="801" y="3694"/>
                  </a:cubicBezTo>
                  <a:lnTo>
                    <a:pt x="794" y="3711"/>
                  </a:lnTo>
                  <a:cubicBezTo>
                    <a:pt x="728" y="3970"/>
                    <a:pt x="662" y="4230"/>
                    <a:pt x="602" y="4487"/>
                  </a:cubicBezTo>
                  <a:cubicBezTo>
                    <a:pt x="588" y="4536"/>
                    <a:pt x="577" y="4591"/>
                    <a:pt x="567" y="4640"/>
                  </a:cubicBezTo>
                  <a:cubicBezTo>
                    <a:pt x="514" y="4866"/>
                    <a:pt x="466" y="5093"/>
                    <a:pt x="420" y="5316"/>
                  </a:cubicBezTo>
                  <a:cubicBezTo>
                    <a:pt x="320" y="5803"/>
                    <a:pt x="237" y="6287"/>
                    <a:pt x="173" y="6758"/>
                  </a:cubicBezTo>
                  <a:cubicBezTo>
                    <a:pt x="153" y="6883"/>
                    <a:pt x="139" y="7010"/>
                    <a:pt x="126" y="7134"/>
                  </a:cubicBezTo>
                  <a:cubicBezTo>
                    <a:pt x="15" y="8132"/>
                    <a:pt x="1" y="9085"/>
                    <a:pt x="133" y="9941"/>
                  </a:cubicBezTo>
                  <a:cubicBezTo>
                    <a:pt x="152" y="10068"/>
                    <a:pt x="174" y="10188"/>
                    <a:pt x="197" y="10306"/>
                  </a:cubicBezTo>
                  <a:cubicBezTo>
                    <a:pt x="2650" y="10064"/>
                    <a:pt x="5099" y="9777"/>
                    <a:pt x="7485" y="9097"/>
                  </a:cubicBezTo>
                  <a:cubicBezTo>
                    <a:pt x="9948" y="8393"/>
                    <a:pt x="12433" y="7760"/>
                    <a:pt x="14886" y="7007"/>
                  </a:cubicBezTo>
                  <a:cubicBezTo>
                    <a:pt x="15838" y="6717"/>
                    <a:pt x="16726" y="6200"/>
                    <a:pt x="17639" y="5771"/>
                  </a:cubicBezTo>
                  <a:cubicBezTo>
                    <a:pt x="17801" y="5696"/>
                    <a:pt x="18052" y="5591"/>
                    <a:pt x="18078" y="5464"/>
                  </a:cubicBezTo>
                  <a:cubicBezTo>
                    <a:pt x="18172" y="4940"/>
                    <a:pt x="18658" y="4877"/>
                    <a:pt x="18971" y="4611"/>
                  </a:cubicBezTo>
                  <a:cubicBezTo>
                    <a:pt x="19138" y="4474"/>
                    <a:pt x="19324" y="4363"/>
                    <a:pt x="19565" y="4196"/>
                  </a:cubicBezTo>
                  <a:cubicBezTo>
                    <a:pt x="19185" y="3484"/>
                    <a:pt x="18839" y="2780"/>
                    <a:pt x="18436" y="2113"/>
                  </a:cubicBezTo>
                  <a:cubicBezTo>
                    <a:pt x="18025" y="1425"/>
                    <a:pt x="17557" y="767"/>
                    <a:pt x="1705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8225300" y="2774900"/>
              <a:ext cx="35575" cy="53950"/>
            </a:xfrm>
            <a:custGeom>
              <a:avLst/>
              <a:gdLst/>
              <a:ahLst/>
              <a:cxnLst/>
              <a:rect l="l" t="t" r="r" b="b"/>
              <a:pathLst>
                <a:path w="1423" h="2158" extrusionOk="0">
                  <a:moveTo>
                    <a:pt x="495" y="1"/>
                  </a:moveTo>
                  <a:cubicBezTo>
                    <a:pt x="371" y="1"/>
                    <a:pt x="237" y="109"/>
                    <a:pt x="167" y="284"/>
                  </a:cubicBezTo>
                  <a:cubicBezTo>
                    <a:pt x="0" y="715"/>
                    <a:pt x="409" y="1896"/>
                    <a:pt x="827" y="2112"/>
                  </a:cubicBezTo>
                  <a:cubicBezTo>
                    <a:pt x="899" y="2149"/>
                    <a:pt x="988" y="2157"/>
                    <a:pt x="1079" y="2157"/>
                  </a:cubicBezTo>
                  <a:cubicBezTo>
                    <a:pt x="1148" y="2157"/>
                    <a:pt x="1218" y="2153"/>
                    <a:pt x="1285" y="2153"/>
                  </a:cubicBezTo>
                  <a:cubicBezTo>
                    <a:pt x="1310" y="2153"/>
                    <a:pt x="1336" y="2154"/>
                    <a:pt x="1360" y="2155"/>
                  </a:cubicBezTo>
                  <a:cubicBezTo>
                    <a:pt x="1392" y="1971"/>
                    <a:pt x="1423" y="1904"/>
                    <a:pt x="1404" y="1863"/>
                  </a:cubicBezTo>
                  <a:cubicBezTo>
                    <a:pt x="1185" y="1287"/>
                    <a:pt x="998" y="689"/>
                    <a:pt x="705" y="148"/>
                  </a:cubicBezTo>
                  <a:cubicBezTo>
                    <a:pt x="652" y="46"/>
                    <a:pt x="576" y="1"/>
                    <a:pt x="4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8168675" y="2741200"/>
              <a:ext cx="28775" cy="65825"/>
            </a:xfrm>
            <a:custGeom>
              <a:avLst/>
              <a:gdLst/>
              <a:ahLst/>
              <a:cxnLst/>
              <a:rect l="l" t="t" r="r" b="b"/>
              <a:pathLst>
                <a:path w="1151" h="2633" extrusionOk="0">
                  <a:moveTo>
                    <a:pt x="497" y="0"/>
                  </a:moveTo>
                  <a:cubicBezTo>
                    <a:pt x="348" y="144"/>
                    <a:pt x="186" y="223"/>
                    <a:pt x="163" y="333"/>
                  </a:cubicBezTo>
                  <a:cubicBezTo>
                    <a:pt x="0" y="1032"/>
                    <a:pt x="44" y="1722"/>
                    <a:pt x="418" y="2343"/>
                  </a:cubicBezTo>
                  <a:cubicBezTo>
                    <a:pt x="508" y="2491"/>
                    <a:pt x="759" y="2539"/>
                    <a:pt x="940" y="2633"/>
                  </a:cubicBezTo>
                  <a:cubicBezTo>
                    <a:pt x="1004" y="2442"/>
                    <a:pt x="1151" y="2238"/>
                    <a:pt x="1127" y="2061"/>
                  </a:cubicBezTo>
                  <a:cubicBezTo>
                    <a:pt x="1033" y="1525"/>
                    <a:pt x="884" y="995"/>
                    <a:pt x="745" y="464"/>
                  </a:cubicBezTo>
                  <a:cubicBezTo>
                    <a:pt x="712" y="334"/>
                    <a:pt x="614" y="217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8114775" y="2817700"/>
              <a:ext cx="28525" cy="47150"/>
            </a:xfrm>
            <a:custGeom>
              <a:avLst/>
              <a:gdLst/>
              <a:ahLst/>
              <a:cxnLst/>
              <a:rect l="l" t="t" r="r" b="b"/>
              <a:pathLst>
                <a:path w="1141" h="1886" extrusionOk="0">
                  <a:moveTo>
                    <a:pt x="337" y="0"/>
                  </a:moveTo>
                  <a:cubicBezTo>
                    <a:pt x="254" y="62"/>
                    <a:pt x="1" y="181"/>
                    <a:pt x="8" y="266"/>
                  </a:cubicBezTo>
                  <a:cubicBezTo>
                    <a:pt x="59" y="743"/>
                    <a:pt x="121" y="1233"/>
                    <a:pt x="294" y="1674"/>
                  </a:cubicBezTo>
                  <a:cubicBezTo>
                    <a:pt x="345" y="1811"/>
                    <a:pt x="459" y="1885"/>
                    <a:pt x="586" y="1885"/>
                  </a:cubicBezTo>
                  <a:cubicBezTo>
                    <a:pt x="699" y="1885"/>
                    <a:pt x="823" y="1826"/>
                    <a:pt x="922" y="1700"/>
                  </a:cubicBezTo>
                  <a:cubicBezTo>
                    <a:pt x="1141" y="1416"/>
                    <a:pt x="788" y="204"/>
                    <a:pt x="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806750" y="2605675"/>
              <a:ext cx="429375" cy="142900"/>
            </a:xfrm>
            <a:custGeom>
              <a:avLst/>
              <a:gdLst/>
              <a:ahLst/>
              <a:cxnLst/>
              <a:rect l="l" t="t" r="r" b="b"/>
              <a:pathLst>
                <a:path w="17175" h="5716" extrusionOk="0">
                  <a:moveTo>
                    <a:pt x="14133" y="1370"/>
                  </a:moveTo>
                  <a:cubicBezTo>
                    <a:pt x="14228" y="1370"/>
                    <a:pt x="14338" y="1403"/>
                    <a:pt x="14437" y="1460"/>
                  </a:cubicBezTo>
                  <a:cubicBezTo>
                    <a:pt x="14811" y="1673"/>
                    <a:pt x="15185" y="2893"/>
                    <a:pt x="14975" y="3382"/>
                  </a:cubicBezTo>
                  <a:cubicBezTo>
                    <a:pt x="14916" y="3511"/>
                    <a:pt x="14817" y="3580"/>
                    <a:pt x="14715" y="3580"/>
                  </a:cubicBezTo>
                  <a:cubicBezTo>
                    <a:pt x="14616" y="3580"/>
                    <a:pt x="14515" y="3514"/>
                    <a:pt x="14449" y="3371"/>
                  </a:cubicBezTo>
                  <a:cubicBezTo>
                    <a:pt x="14206" y="2829"/>
                    <a:pt x="14000" y="2259"/>
                    <a:pt x="13900" y="1676"/>
                  </a:cubicBezTo>
                  <a:cubicBezTo>
                    <a:pt x="13862" y="1459"/>
                    <a:pt x="13977" y="1370"/>
                    <a:pt x="14133" y="1370"/>
                  </a:cubicBezTo>
                  <a:close/>
                  <a:moveTo>
                    <a:pt x="9331" y="2710"/>
                  </a:moveTo>
                  <a:cubicBezTo>
                    <a:pt x="9439" y="2710"/>
                    <a:pt x="9625" y="2898"/>
                    <a:pt x="9642" y="3018"/>
                  </a:cubicBezTo>
                  <a:cubicBezTo>
                    <a:pt x="9690" y="3411"/>
                    <a:pt x="9697" y="3807"/>
                    <a:pt x="9667" y="4202"/>
                  </a:cubicBezTo>
                  <a:cubicBezTo>
                    <a:pt x="9657" y="4314"/>
                    <a:pt x="9453" y="4498"/>
                    <a:pt x="9346" y="4498"/>
                  </a:cubicBezTo>
                  <a:cubicBezTo>
                    <a:pt x="9344" y="4498"/>
                    <a:pt x="9343" y="4498"/>
                    <a:pt x="9341" y="4498"/>
                  </a:cubicBezTo>
                  <a:cubicBezTo>
                    <a:pt x="9199" y="4482"/>
                    <a:pt x="8967" y="4334"/>
                    <a:pt x="8949" y="4214"/>
                  </a:cubicBezTo>
                  <a:cubicBezTo>
                    <a:pt x="8888" y="3826"/>
                    <a:pt x="8903" y="3429"/>
                    <a:pt x="8893" y="2998"/>
                  </a:cubicBezTo>
                  <a:cubicBezTo>
                    <a:pt x="9063" y="2878"/>
                    <a:pt x="9195" y="2712"/>
                    <a:pt x="9329" y="2710"/>
                  </a:cubicBezTo>
                  <a:cubicBezTo>
                    <a:pt x="9329" y="2710"/>
                    <a:pt x="9330" y="2710"/>
                    <a:pt x="9331" y="2710"/>
                  </a:cubicBezTo>
                  <a:close/>
                  <a:moveTo>
                    <a:pt x="5205" y="3578"/>
                  </a:moveTo>
                  <a:cubicBezTo>
                    <a:pt x="5224" y="3578"/>
                    <a:pt x="5242" y="3580"/>
                    <a:pt x="5257" y="3584"/>
                  </a:cubicBezTo>
                  <a:cubicBezTo>
                    <a:pt x="5595" y="3675"/>
                    <a:pt x="5810" y="4491"/>
                    <a:pt x="5591" y="5035"/>
                  </a:cubicBezTo>
                  <a:cubicBezTo>
                    <a:pt x="5506" y="5052"/>
                    <a:pt x="5353" y="5131"/>
                    <a:pt x="5212" y="5131"/>
                  </a:cubicBezTo>
                  <a:cubicBezTo>
                    <a:pt x="5184" y="5131"/>
                    <a:pt x="5156" y="5128"/>
                    <a:pt x="5130" y="5121"/>
                  </a:cubicBezTo>
                  <a:cubicBezTo>
                    <a:pt x="4843" y="5049"/>
                    <a:pt x="4612" y="4145"/>
                    <a:pt x="4799" y="3789"/>
                  </a:cubicBezTo>
                  <a:cubicBezTo>
                    <a:pt x="4858" y="3683"/>
                    <a:pt x="5068" y="3578"/>
                    <a:pt x="5205" y="3578"/>
                  </a:cubicBezTo>
                  <a:close/>
                  <a:moveTo>
                    <a:pt x="16499" y="1"/>
                  </a:moveTo>
                  <a:cubicBezTo>
                    <a:pt x="12599" y="1306"/>
                    <a:pt x="8694" y="2194"/>
                    <a:pt x="4645" y="2473"/>
                  </a:cubicBezTo>
                  <a:cubicBezTo>
                    <a:pt x="4473" y="2485"/>
                    <a:pt x="755" y="3506"/>
                    <a:pt x="585" y="3515"/>
                  </a:cubicBezTo>
                  <a:cubicBezTo>
                    <a:pt x="426" y="4003"/>
                    <a:pt x="312" y="3989"/>
                    <a:pt x="155" y="4499"/>
                  </a:cubicBezTo>
                  <a:cubicBezTo>
                    <a:pt x="0" y="4989"/>
                    <a:pt x="3357" y="4992"/>
                    <a:pt x="3216" y="5498"/>
                  </a:cubicBezTo>
                  <a:cubicBezTo>
                    <a:pt x="4327" y="5635"/>
                    <a:pt x="5445" y="5715"/>
                    <a:pt x="6574" y="5715"/>
                  </a:cubicBezTo>
                  <a:cubicBezTo>
                    <a:pt x="7399" y="5715"/>
                    <a:pt x="8230" y="5672"/>
                    <a:pt x="9068" y="5577"/>
                  </a:cubicBezTo>
                  <a:cubicBezTo>
                    <a:pt x="11972" y="5245"/>
                    <a:pt x="14581" y="4198"/>
                    <a:pt x="17174" y="2919"/>
                  </a:cubicBezTo>
                  <a:cubicBezTo>
                    <a:pt x="16953" y="1965"/>
                    <a:pt x="16736" y="1026"/>
                    <a:pt x="16499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8153300" y="2639900"/>
              <a:ext cx="33075" cy="55275"/>
            </a:xfrm>
            <a:custGeom>
              <a:avLst/>
              <a:gdLst/>
              <a:ahLst/>
              <a:cxnLst/>
              <a:rect l="l" t="t" r="r" b="b"/>
              <a:pathLst>
                <a:path w="1323" h="2211" extrusionOk="0">
                  <a:moveTo>
                    <a:pt x="271" y="1"/>
                  </a:moveTo>
                  <a:cubicBezTo>
                    <a:pt x="116" y="1"/>
                    <a:pt x="1" y="90"/>
                    <a:pt x="39" y="307"/>
                  </a:cubicBezTo>
                  <a:cubicBezTo>
                    <a:pt x="138" y="890"/>
                    <a:pt x="344" y="1460"/>
                    <a:pt x="588" y="2002"/>
                  </a:cubicBezTo>
                  <a:cubicBezTo>
                    <a:pt x="654" y="2145"/>
                    <a:pt x="755" y="2211"/>
                    <a:pt x="854" y="2211"/>
                  </a:cubicBezTo>
                  <a:cubicBezTo>
                    <a:pt x="955" y="2211"/>
                    <a:pt x="1054" y="2142"/>
                    <a:pt x="1113" y="2013"/>
                  </a:cubicBezTo>
                  <a:cubicBezTo>
                    <a:pt x="1323" y="1524"/>
                    <a:pt x="949" y="304"/>
                    <a:pt x="575" y="91"/>
                  </a:cubicBezTo>
                  <a:cubicBezTo>
                    <a:pt x="476" y="34"/>
                    <a:pt x="366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8054725" y="2783175"/>
              <a:ext cx="26975" cy="59425"/>
            </a:xfrm>
            <a:custGeom>
              <a:avLst/>
              <a:gdLst/>
              <a:ahLst/>
              <a:cxnLst/>
              <a:rect l="l" t="t" r="r" b="b"/>
              <a:pathLst>
                <a:path w="1079" h="2377" extrusionOk="0">
                  <a:moveTo>
                    <a:pt x="840" y="0"/>
                  </a:moveTo>
                  <a:cubicBezTo>
                    <a:pt x="592" y="120"/>
                    <a:pt x="342" y="245"/>
                    <a:pt x="74" y="378"/>
                  </a:cubicBezTo>
                  <a:cubicBezTo>
                    <a:pt x="60" y="962"/>
                    <a:pt x="1" y="1435"/>
                    <a:pt x="63" y="1897"/>
                  </a:cubicBezTo>
                  <a:cubicBezTo>
                    <a:pt x="86" y="2077"/>
                    <a:pt x="386" y="2217"/>
                    <a:pt x="556" y="2376"/>
                  </a:cubicBezTo>
                  <a:cubicBezTo>
                    <a:pt x="691" y="2203"/>
                    <a:pt x="895" y="2045"/>
                    <a:pt x="944" y="1853"/>
                  </a:cubicBezTo>
                  <a:cubicBezTo>
                    <a:pt x="1037" y="1480"/>
                    <a:pt x="1078" y="1096"/>
                    <a:pt x="1066" y="711"/>
                  </a:cubicBezTo>
                  <a:cubicBezTo>
                    <a:pt x="1059" y="473"/>
                    <a:pt x="920" y="237"/>
                    <a:pt x="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995575" y="2828250"/>
              <a:ext cx="29550" cy="52825"/>
            </a:xfrm>
            <a:custGeom>
              <a:avLst/>
              <a:gdLst/>
              <a:ahLst/>
              <a:cxnLst/>
              <a:rect l="l" t="t" r="r" b="b"/>
              <a:pathLst>
                <a:path w="1182" h="2113" extrusionOk="0">
                  <a:moveTo>
                    <a:pt x="425" y="1"/>
                  </a:moveTo>
                  <a:cubicBezTo>
                    <a:pt x="271" y="1"/>
                    <a:pt x="0" y="124"/>
                    <a:pt x="1" y="133"/>
                  </a:cubicBezTo>
                  <a:cubicBezTo>
                    <a:pt x="127" y="746"/>
                    <a:pt x="230" y="1372"/>
                    <a:pt x="455" y="1945"/>
                  </a:cubicBezTo>
                  <a:cubicBezTo>
                    <a:pt x="497" y="2051"/>
                    <a:pt x="596" y="2113"/>
                    <a:pt x="704" y="2113"/>
                  </a:cubicBezTo>
                  <a:cubicBezTo>
                    <a:pt x="828" y="2113"/>
                    <a:pt x="963" y="2031"/>
                    <a:pt x="1037" y="1840"/>
                  </a:cubicBezTo>
                  <a:cubicBezTo>
                    <a:pt x="1181" y="1454"/>
                    <a:pt x="838" y="191"/>
                    <a:pt x="495" y="14"/>
                  </a:cubicBezTo>
                  <a:cubicBezTo>
                    <a:pt x="477" y="5"/>
                    <a:pt x="453" y="1"/>
                    <a:pt x="4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8028925" y="2673450"/>
              <a:ext cx="20300" cy="44675"/>
            </a:xfrm>
            <a:custGeom>
              <a:avLst/>
              <a:gdLst/>
              <a:ahLst/>
              <a:cxnLst/>
              <a:rect l="l" t="t" r="r" b="b"/>
              <a:pathLst>
                <a:path w="812" h="1787" extrusionOk="0">
                  <a:moveTo>
                    <a:pt x="445" y="0"/>
                  </a:moveTo>
                  <a:cubicBezTo>
                    <a:pt x="444" y="0"/>
                    <a:pt x="443" y="0"/>
                    <a:pt x="443" y="0"/>
                  </a:cubicBezTo>
                  <a:cubicBezTo>
                    <a:pt x="309" y="1"/>
                    <a:pt x="176" y="167"/>
                    <a:pt x="6" y="287"/>
                  </a:cubicBezTo>
                  <a:cubicBezTo>
                    <a:pt x="17" y="720"/>
                    <a:pt x="1" y="1115"/>
                    <a:pt x="62" y="1504"/>
                  </a:cubicBezTo>
                  <a:cubicBezTo>
                    <a:pt x="80" y="1622"/>
                    <a:pt x="312" y="1771"/>
                    <a:pt x="454" y="1787"/>
                  </a:cubicBezTo>
                  <a:cubicBezTo>
                    <a:pt x="456" y="1787"/>
                    <a:pt x="457" y="1787"/>
                    <a:pt x="459" y="1787"/>
                  </a:cubicBezTo>
                  <a:cubicBezTo>
                    <a:pt x="567" y="1787"/>
                    <a:pt x="771" y="1603"/>
                    <a:pt x="781" y="1491"/>
                  </a:cubicBezTo>
                  <a:cubicBezTo>
                    <a:pt x="811" y="1096"/>
                    <a:pt x="803" y="700"/>
                    <a:pt x="755" y="307"/>
                  </a:cubicBezTo>
                  <a:cubicBezTo>
                    <a:pt x="738" y="188"/>
                    <a:pt x="554" y="0"/>
                    <a:pt x="4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98600" y="2849025"/>
              <a:ext cx="24850" cy="52525"/>
            </a:xfrm>
            <a:custGeom>
              <a:avLst/>
              <a:gdLst/>
              <a:ahLst/>
              <a:cxnLst/>
              <a:rect l="l" t="t" r="r" b="b"/>
              <a:pathLst>
                <a:path w="994" h="2101" extrusionOk="0">
                  <a:moveTo>
                    <a:pt x="292" y="1"/>
                  </a:moveTo>
                  <a:cubicBezTo>
                    <a:pt x="195" y="1"/>
                    <a:pt x="1" y="164"/>
                    <a:pt x="5" y="252"/>
                  </a:cubicBezTo>
                  <a:cubicBezTo>
                    <a:pt x="13" y="791"/>
                    <a:pt x="46" y="1329"/>
                    <a:pt x="125" y="1861"/>
                  </a:cubicBezTo>
                  <a:cubicBezTo>
                    <a:pt x="139" y="1964"/>
                    <a:pt x="403" y="2096"/>
                    <a:pt x="553" y="2100"/>
                  </a:cubicBezTo>
                  <a:cubicBezTo>
                    <a:pt x="554" y="2100"/>
                    <a:pt x="554" y="2100"/>
                    <a:pt x="555" y="2100"/>
                  </a:cubicBezTo>
                  <a:cubicBezTo>
                    <a:pt x="672" y="2100"/>
                    <a:pt x="790" y="1921"/>
                    <a:pt x="993" y="1749"/>
                  </a:cubicBezTo>
                  <a:cubicBezTo>
                    <a:pt x="895" y="1255"/>
                    <a:pt x="815" y="737"/>
                    <a:pt x="682" y="243"/>
                  </a:cubicBezTo>
                  <a:cubicBezTo>
                    <a:pt x="652" y="128"/>
                    <a:pt x="435" y="15"/>
                    <a:pt x="298" y="1"/>
                  </a:cubicBezTo>
                  <a:cubicBezTo>
                    <a:pt x="296" y="1"/>
                    <a:pt x="294" y="1"/>
                    <a:pt x="2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923025" y="2781750"/>
              <a:ext cx="22925" cy="44300"/>
            </a:xfrm>
            <a:custGeom>
              <a:avLst/>
              <a:gdLst/>
              <a:ahLst/>
              <a:cxnLst/>
              <a:rect l="l" t="t" r="r" b="b"/>
              <a:pathLst>
                <a:path w="917" h="1772" extrusionOk="0">
                  <a:moveTo>
                    <a:pt x="430" y="1"/>
                  </a:moveTo>
                  <a:cubicBezTo>
                    <a:pt x="313" y="1"/>
                    <a:pt x="81" y="208"/>
                    <a:pt x="58" y="338"/>
                  </a:cubicBezTo>
                  <a:cubicBezTo>
                    <a:pt x="1" y="690"/>
                    <a:pt x="12" y="1058"/>
                    <a:pt x="61" y="1411"/>
                  </a:cubicBezTo>
                  <a:cubicBezTo>
                    <a:pt x="81" y="1550"/>
                    <a:pt x="277" y="1772"/>
                    <a:pt x="381" y="1772"/>
                  </a:cubicBezTo>
                  <a:cubicBezTo>
                    <a:pt x="382" y="1772"/>
                    <a:pt x="383" y="1772"/>
                    <a:pt x="384" y="1772"/>
                  </a:cubicBezTo>
                  <a:cubicBezTo>
                    <a:pt x="539" y="1763"/>
                    <a:pt x="685" y="1579"/>
                    <a:pt x="842" y="1463"/>
                  </a:cubicBezTo>
                  <a:cubicBezTo>
                    <a:pt x="856" y="1070"/>
                    <a:pt x="917" y="724"/>
                    <a:pt x="862" y="394"/>
                  </a:cubicBezTo>
                  <a:cubicBezTo>
                    <a:pt x="835" y="236"/>
                    <a:pt x="611" y="41"/>
                    <a:pt x="448" y="3"/>
                  </a:cubicBezTo>
                  <a:cubicBezTo>
                    <a:pt x="443" y="1"/>
                    <a:pt x="436" y="1"/>
                    <a:pt x="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922050" y="2695100"/>
              <a:ext cx="30000" cy="38875"/>
            </a:xfrm>
            <a:custGeom>
              <a:avLst/>
              <a:gdLst/>
              <a:ahLst/>
              <a:cxnLst/>
              <a:rect l="l" t="t" r="r" b="b"/>
              <a:pathLst>
                <a:path w="1200" h="1555" extrusionOk="0">
                  <a:moveTo>
                    <a:pt x="593" y="1"/>
                  </a:moveTo>
                  <a:cubicBezTo>
                    <a:pt x="456" y="1"/>
                    <a:pt x="246" y="106"/>
                    <a:pt x="187" y="213"/>
                  </a:cubicBezTo>
                  <a:cubicBezTo>
                    <a:pt x="0" y="569"/>
                    <a:pt x="231" y="1474"/>
                    <a:pt x="518" y="1545"/>
                  </a:cubicBezTo>
                  <a:cubicBezTo>
                    <a:pt x="544" y="1552"/>
                    <a:pt x="571" y="1555"/>
                    <a:pt x="598" y="1555"/>
                  </a:cubicBezTo>
                  <a:cubicBezTo>
                    <a:pt x="740" y="1555"/>
                    <a:pt x="894" y="1475"/>
                    <a:pt x="979" y="1458"/>
                  </a:cubicBezTo>
                  <a:cubicBezTo>
                    <a:pt x="1199" y="914"/>
                    <a:pt x="983" y="98"/>
                    <a:pt x="645" y="7"/>
                  </a:cubicBezTo>
                  <a:cubicBezTo>
                    <a:pt x="630" y="3"/>
                    <a:pt x="612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64050" y="2922500"/>
              <a:ext cx="1650" cy="9125"/>
            </a:xfrm>
            <a:custGeom>
              <a:avLst/>
              <a:gdLst/>
              <a:ahLst/>
              <a:cxnLst/>
              <a:rect l="l" t="t" r="r" b="b"/>
              <a:pathLst>
                <a:path w="66" h="365" extrusionOk="0">
                  <a:moveTo>
                    <a:pt x="1" y="0"/>
                  </a:moveTo>
                  <a:cubicBezTo>
                    <a:pt x="16" y="123"/>
                    <a:pt x="38" y="245"/>
                    <a:pt x="65" y="365"/>
                  </a:cubicBezTo>
                  <a:cubicBezTo>
                    <a:pt x="42" y="247"/>
                    <a:pt x="20" y="127"/>
                    <a:pt x="1" y="0"/>
                  </a:cubicBezTo>
                  <a:close/>
                </a:path>
              </a:pathLst>
            </a:custGeom>
            <a:solidFill>
              <a:srgbClr val="F46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01375" y="2530575"/>
              <a:ext cx="756100" cy="420875"/>
            </a:xfrm>
            <a:custGeom>
              <a:avLst/>
              <a:gdLst/>
              <a:ahLst/>
              <a:cxnLst/>
              <a:rect l="l" t="t" r="r" b="b"/>
              <a:pathLst>
                <a:path w="30244" h="16835" extrusionOk="0">
                  <a:moveTo>
                    <a:pt x="25185" y="926"/>
                  </a:moveTo>
                  <a:cubicBezTo>
                    <a:pt x="25577" y="926"/>
                    <a:pt x="25633" y="1147"/>
                    <a:pt x="25378" y="1600"/>
                  </a:cubicBezTo>
                  <a:cubicBezTo>
                    <a:pt x="24962" y="2334"/>
                    <a:pt x="24504" y="3037"/>
                    <a:pt x="24065" y="3756"/>
                  </a:cubicBezTo>
                  <a:cubicBezTo>
                    <a:pt x="23959" y="3926"/>
                    <a:pt x="23847" y="4090"/>
                    <a:pt x="23738" y="4258"/>
                  </a:cubicBezTo>
                  <a:cubicBezTo>
                    <a:pt x="23709" y="4243"/>
                    <a:pt x="23652" y="4226"/>
                    <a:pt x="23650" y="4205"/>
                  </a:cubicBezTo>
                  <a:cubicBezTo>
                    <a:pt x="23572" y="3587"/>
                    <a:pt x="23318" y="3292"/>
                    <a:pt x="22983" y="3292"/>
                  </a:cubicBezTo>
                  <a:cubicBezTo>
                    <a:pt x="22740" y="3292"/>
                    <a:pt x="22455" y="3446"/>
                    <a:pt x="22163" y="3744"/>
                  </a:cubicBezTo>
                  <a:cubicBezTo>
                    <a:pt x="21548" y="4366"/>
                    <a:pt x="20966" y="5011"/>
                    <a:pt x="20283" y="5735"/>
                  </a:cubicBezTo>
                  <a:cubicBezTo>
                    <a:pt x="20246" y="5524"/>
                    <a:pt x="20212" y="5343"/>
                    <a:pt x="20184" y="5166"/>
                  </a:cubicBezTo>
                  <a:cubicBezTo>
                    <a:pt x="20165" y="5036"/>
                    <a:pt x="20193" y="4811"/>
                    <a:pt x="20130" y="4782"/>
                  </a:cubicBezTo>
                  <a:cubicBezTo>
                    <a:pt x="20069" y="4755"/>
                    <a:pt x="19990" y="4741"/>
                    <a:pt x="19911" y="4741"/>
                  </a:cubicBezTo>
                  <a:cubicBezTo>
                    <a:pt x="19829" y="4741"/>
                    <a:pt x="19746" y="4757"/>
                    <a:pt x="19681" y="4789"/>
                  </a:cubicBezTo>
                  <a:cubicBezTo>
                    <a:pt x="19192" y="5023"/>
                    <a:pt x="18718" y="5297"/>
                    <a:pt x="18166" y="5594"/>
                  </a:cubicBezTo>
                  <a:cubicBezTo>
                    <a:pt x="17980" y="4816"/>
                    <a:pt x="17799" y="4111"/>
                    <a:pt x="17651" y="3401"/>
                  </a:cubicBezTo>
                  <a:cubicBezTo>
                    <a:pt x="17621" y="3266"/>
                    <a:pt x="17699" y="3090"/>
                    <a:pt x="17767" y="2950"/>
                  </a:cubicBezTo>
                  <a:cubicBezTo>
                    <a:pt x="18228" y="2047"/>
                    <a:pt x="19067" y="1555"/>
                    <a:pt x="19954" y="1067"/>
                  </a:cubicBezTo>
                  <a:lnTo>
                    <a:pt x="19954" y="1067"/>
                  </a:lnTo>
                  <a:cubicBezTo>
                    <a:pt x="19754" y="1584"/>
                    <a:pt x="19518" y="2093"/>
                    <a:pt x="19367" y="2624"/>
                  </a:cubicBezTo>
                  <a:cubicBezTo>
                    <a:pt x="19298" y="2868"/>
                    <a:pt x="19384" y="3152"/>
                    <a:pt x="19404" y="3419"/>
                  </a:cubicBezTo>
                  <a:cubicBezTo>
                    <a:pt x="19650" y="3367"/>
                    <a:pt x="19933" y="3373"/>
                    <a:pt x="20141" y="3253"/>
                  </a:cubicBezTo>
                  <a:cubicBezTo>
                    <a:pt x="21203" y="2641"/>
                    <a:pt x="22221" y="1953"/>
                    <a:pt x="23301" y="1383"/>
                  </a:cubicBezTo>
                  <a:cubicBezTo>
                    <a:pt x="23800" y="1118"/>
                    <a:pt x="24407" y="1024"/>
                    <a:pt x="24974" y="943"/>
                  </a:cubicBezTo>
                  <a:cubicBezTo>
                    <a:pt x="25053" y="932"/>
                    <a:pt x="25123" y="926"/>
                    <a:pt x="25185" y="926"/>
                  </a:cubicBezTo>
                  <a:close/>
                  <a:moveTo>
                    <a:pt x="22742" y="4085"/>
                  </a:moveTo>
                  <a:cubicBezTo>
                    <a:pt x="22829" y="4114"/>
                    <a:pt x="22915" y="4148"/>
                    <a:pt x="23001" y="4181"/>
                  </a:cubicBezTo>
                  <a:cubicBezTo>
                    <a:pt x="22911" y="4744"/>
                    <a:pt x="22805" y="5309"/>
                    <a:pt x="22740" y="5873"/>
                  </a:cubicBezTo>
                  <a:cubicBezTo>
                    <a:pt x="22717" y="6086"/>
                    <a:pt x="22719" y="6410"/>
                    <a:pt x="22840" y="6501"/>
                  </a:cubicBezTo>
                  <a:cubicBezTo>
                    <a:pt x="22893" y="6539"/>
                    <a:pt x="22970" y="6554"/>
                    <a:pt x="23057" y="6554"/>
                  </a:cubicBezTo>
                  <a:cubicBezTo>
                    <a:pt x="23199" y="6554"/>
                    <a:pt x="23366" y="6513"/>
                    <a:pt x="23490" y="6463"/>
                  </a:cubicBezTo>
                  <a:cubicBezTo>
                    <a:pt x="24534" y="6025"/>
                    <a:pt x="25539" y="5470"/>
                    <a:pt x="26618" y="5130"/>
                  </a:cubicBezTo>
                  <a:cubicBezTo>
                    <a:pt x="27322" y="4911"/>
                    <a:pt x="28121" y="4969"/>
                    <a:pt x="28880" y="4937"/>
                  </a:cubicBezTo>
                  <a:cubicBezTo>
                    <a:pt x="28892" y="4937"/>
                    <a:pt x="28904" y="4937"/>
                    <a:pt x="28915" y="4937"/>
                  </a:cubicBezTo>
                  <a:cubicBezTo>
                    <a:pt x="29262" y="4937"/>
                    <a:pt x="29368" y="5169"/>
                    <a:pt x="29192" y="5477"/>
                  </a:cubicBezTo>
                  <a:cubicBezTo>
                    <a:pt x="29019" y="5773"/>
                    <a:pt x="28848" y="6114"/>
                    <a:pt x="28581" y="6307"/>
                  </a:cubicBezTo>
                  <a:cubicBezTo>
                    <a:pt x="27533" y="7076"/>
                    <a:pt x="26460" y="7817"/>
                    <a:pt x="25185" y="8178"/>
                  </a:cubicBezTo>
                  <a:cubicBezTo>
                    <a:pt x="24411" y="8401"/>
                    <a:pt x="23649" y="8671"/>
                    <a:pt x="22884" y="8932"/>
                  </a:cubicBezTo>
                  <a:cubicBezTo>
                    <a:pt x="22794" y="8964"/>
                    <a:pt x="22714" y="8981"/>
                    <a:pt x="22644" y="8981"/>
                  </a:cubicBezTo>
                  <a:cubicBezTo>
                    <a:pt x="22476" y="8981"/>
                    <a:pt x="22354" y="8886"/>
                    <a:pt x="22234" y="8670"/>
                  </a:cubicBezTo>
                  <a:cubicBezTo>
                    <a:pt x="21866" y="7993"/>
                    <a:pt x="21428" y="7361"/>
                    <a:pt x="21058" y="6688"/>
                  </a:cubicBezTo>
                  <a:cubicBezTo>
                    <a:pt x="20969" y="6526"/>
                    <a:pt x="20956" y="6216"/>
                    <a:pt x="21055" y="6087"/>
                  </a:cubicBezTo>
                  <a:cubicBezTo>
                    <a:pt x="21590" y="5400"/>
                    <a:pt x="22172" y="4745"/>
                    <a:pt x="22742" y="4085"/>
                  </a:cubicBezTo>
                  <a:close/>
                  <a:moveTo>
                    <a:pt x="20311" y="0"/>
                  </a:moveTo>
                  <a:cubicBezTo>
                    <a:pt x="20142" y="0"/>
                    <a:pt x="19948" y="50"/>
                    <a:pt x="19834" y="131"/>
                  </a:cubicBezTo>
                  <a:cubicBezTo>
                    <a:pt x="18949" y="768"/>
                    <a:pt x="18099" y="1456"/>
                    <a:pt x="17191" y="2167"/>
                  </a:cubicBezTo>
                  <a:cubicBezTo>
                    <a:pt x="17180" y="2167"/>
                    <a:pt x="17169" y="2167"/>
                    <a:pt x="17157" y="2167"/>
                  </a:cubicBezTo>
                  <a:cubicBezTo>
                    <a:pt x="17102" y="2167"/>
                    <a:pt x="17028" y="2164"/>
                    <a:pt x="16945" y="2164"/>
                  </a:cubicBezTo>
                  <a:cubicBezTo>
                    <a:pt x="16823" y="2164"/>
                    <a:pt x="16680" y="2172"/>
                    <a:pt x="16548" y="2213"/>
                  </a:cubicBezTo>
                  <a:cubicBezTo>
                    <a:pt x="14271" y="2906"/>
                    <a:pt x="12012" y="3654"/>
                    <a:pt x="9650" y="4045"/>
                  </a:cubicBezTo>
                  <a:cubicBezTo>
                    <a:pt x="7975" y="4321"/>
                    <a:pt x="2490" y="5726"/>
                    <a:pt x="807" y="5862"/>
                  </a:cubicBezTo>
                  <a:cubicBezTo>
                    <a:pt x="722" y="6120"/>
                    <a:pt x="634" y="6385"/>
                    <a:pt x="549" y="6657"/>
                  </a:cubicBezTo>
                  <a:cubicBezTo>
                    <a:pt x="719" y="6650"/>
                    <a:pt x="881" y="6647"/>
                    <a:pt x="1053" y="6635"/>
                  </a:cubicBezTo>
                  <a:cubicBezTo>
                    <a:pt x="5102" y="6357"/>
                    <a:pt x="12816" y="4309"/>
                    <a:pt x="16715" y="3005"/>
                  </a:cubicBezTo>
                  <a:cubicBezTo>
                    <a:pt x="16952" y="4030"/>
                    <a:pt x="17169" y="4969"/>
                    <a:pt x="17390" y="5925"/>
                  </a:cubicBezTo>
                  <a:cubicBezTo>
                    <a:pt x="14798" y="7203"/>
                    <a:pt x="13035" y="7470"/>
                    <a:pt x="9445" y="7656"/>
                  </a:cubicBezTo>
                  <a:cubicBezTo>
                    <a:pt x="8712" y="7694"/>
                    <a:pt x="7551" y="7716"/>
                    <a:pt x="6280" y="7716"/>
                  </a:cubicBezTo>
                  <a:cubicBezTo>
                    <a:pt x="4096" y="7716"/>
                    <a:pt x="1587" y="7653"/>
                    <a:pt x="371" y="7503"/>
                  </a:cubicBezTo>
                  <a:cubicBezTo>
                    <a:pt x="291" y="7776"/>
                    <a:pt x="73" y="7808"/>
                    <a:pt x="0" y="8084"/>
                  </a:cubicBezTo>
                  <a:lnTo>
                    <a:pt x="2926" y="8364"/>
                  </a:lnTo>
                  <a:cubicBezTo>
                    <a:pt x="4254" y="8478"/>
                    <a:pt x="5957" y="8593"/>
                    <a:pt x="6809" y="8593"/>
                  </a:cubicBezTo>
                  <a:cubicBezTo>
                    <a:pt x="11058" y="8593"/>
                    <a:pt x="12723" y="8418"/>
                    <a:pt x="16992" y="7033"/>
                  </a:cubicBezTo>
                  <a:cubicBezTo>
                    <a:pt x="17277" y="6878"/>
                    <a:pt x="17644" y="6872"/>
                    <a:pt x="17973" y="6783"/>
                  </a:cubicBezTo>
                  <a:cubicBezTo>
                    <a:pt x="18072" y="6757"/>
                    <a:pt x="18176" y="6714"/>
                    <a:pt x="18260" y="6648"/>
                  </a:cubicBezTo>
                  <a:cubicBezTo>
                    <a:pt x="18636" y="6361"/>
                    <a:pt x="19011" y="6064"/>
                    <a:pt x="19428" y="5738"/>
                  </a:cubicBezTo>
                  <a:cubicBezTo>
                    <a:pt x="19933" y="6504"/>
                    <a:pt x="20401" y="7161"/>
                    <a:pt x="20812" y="7851"/>
                  </a:cubicBezTo>
                  <a:cubicBezTo>
                    <a:pt x="21213" y="8516"/>
                    <a:pt x="21560" y="9220"/>
                    <a:pt x="21940" y="9932"/>
                  </a:cubicBezTo>
                  <a:cubicBezTo>
                    <a:pt x="21699" y="10099"/>
                    <a:pt x="21513" y="10210"/>
                    <a:pt x="21347" y="10347"/>
                  </a:cubicBezTo>
                  <a:cubicBezTo>
                    <a:pt x="21033" y="10613"/>
                    <a:pt x="20547" y="10677"/>
                    <a:pt x="20453" y="11200"/>
                  </a:cubicBezTo>
                  <a:cubicBezTo>
                    <a:pt x="20426" y="11329"/>
                    <a:pt x="20175" y="11433"/>
                    <a:pt x="20014" y="11507"/>
                  </a:cubicBezTo>
                  <a:cubicBezTo>
                    <a:pt x="19101" y="11936"/>
                    <a:pt x="18213" y="12454"/>
                    <a:pt x="17261" y="12743"/>
                  </a:cubicBezTo>
                  <a:cubicBezTo>
                    <a:pt x="14808" y="13497"/>
                    <a:pt x="12323" y="14129"/>
                    <a:pt x="9860" y="14833"/>
                  </a:cubicBezTo>
                  <a:cubicBezTo>
                    <a:pt x="7474" y="15513"/>
                    <a:pt x="5025" y="15800"/>
                    <a:pt x="2572" y="16043"/>
                  </a:cubicBezTo>
                  <a:cubicBezTo>
                    <a:pt x="2623" y="16312"/>
                    <a:pt x="2696" y="16577"/>
                    <a:pt x="2792" y="16835"/>
                  </a:cubicBezTo>
                  <a:cubicBezTo>
                    <a:pt x="3182" y="16804"/>
                    <a:pt x="3575" y="16769"/>
                    <a:pt x="3968" y="16718"/>
                  </a:cubicBezTo>
                  <a:cubicBezTo>
                    <a:pt x="6741" y="16355"/>
                    <a:pt x="9457" y="15797"/>
                    <a:pt x="12154" y="15115"/>
                  </a:cubicBezTo>
                  <a:cubicBezTo>
                    <a:pt x="13859" y="14683"/>
                    <a:pt x="15539" y="14147"/>
                    <a:pt x="17214" y="13614"/>
                  </a:cubicBezTo>
                  <a:cubicBezTo>
                    <a:pt x="19260" y="12961"/>
                    <a:pt x="21111" y="11960"/>
                    <a:pt x="22561" y="10319"/>
                  </a:cubicBezTo>
                  <a:cubicBezTo>
                    <a:pt x="22720" y="10135"/>
                    <a:pt x="22868" y="9893"/>
                    <a:pt x="23076" y="9811"/>
                  </a:cubicBezTo>
                  <a:cubicBezTo>
                    <a:pt x="23879" y="9502"/>
                    <a:pt x="24697" y="9228"/>
                    <a:pt x="25519" y="8970"/>
                  </a:cubicBezTo>
                  <a:cubicBezTo>
                    <a:pt x="26877" y="8547"/>
                    <a:pt x="28029" y="7764"/>
                    <a:pt x="29103" y="6877"/>
                  </a:cubicBezTo>
                  <a:cubicBezTo>
                    <a:pt x="29464" y="6579"/>
                    <a:pt x="29713" y="6100"/>
                    <a:pt x="29909" y="5656"/>
                  </a:cubicBezTo>
                  <a:cubicBezTo>
                    <a:pt x="30244" y="4904"/>
                    <a:pt x="29936" y="4378"/>
                    <a:pt x="29129" y="4179"/>
                  </a:cubicBezTo>
                  <a:cubicBezTo>
                    <a:pt x="28741" y="4086"/>
                    <a:pt x="28355" y="4038"/>
                    <a:pt x="27972" y="4038"/>
                  </a:cubicBezTo>
                  <a:cubicBezTo>
                    <a:pt x="27413" y="4038"/>
                    <a:pt x="26861" y="4139"/>
                    <a:pt x="26318" y="4346"/>
                  </a:cubicBezTo>
                  <a:cubicBezTo>
                    <a:pt x="25462" y="4669"/>
                    <a:pt x="24618" y="5032"/>
                    <a:pt x="23768" y="5376"/>
                  </a:cubicBezTo>
                  <a:cubicBezTo>
                    <a:pt x="23755" y="5380"/>
                    <a:pt x="23741" y="5382"/>
                    <a:pt x="23725" y="5382"/>
                  </a:cubicBezTo>
                  <a:cubicBezTo>
                    <a:pt x="23694" y="5382"/>
                    <a:pt x="23658" y="5376"/>
                    <a:pt x="23616" y="5376"/>
                  </a:cubicBezTo>
                  <a:cubicBezTo>
                    <a:pt x="23630" y="5214"/>
                    <a:pt x="23644" y="5072"/>
                    <a:pt x="23643" y="5062"/>
                  </a:cubicBezTo>
                  <a:cubicBezTo>
                    <a:pt x="23993" y="4853"/>
                    <a:pt x="24360" y="4759"/>
                    <a:pt x="24514" y="4524"/>
                  </a:cubicBezTo>
                  <a:cubicBezTo>
                    <a:pt x="25089" y="3660"/>
                    <a:pt x="25672" y="2785"/>
                    <a:pt x="26113" y="1850"/>
                  </a:cubicBezTo>
                  <a:cubicBezTo>
                    <a:pt x="26291" y="1476"/>
                    <a:pt x="26344" y="1162"/>
                    <a:pt x="26301" y="904"/>
                  </a:cubicBezTo>
                  <a:cubicBezTo>
                    <a:pt x="26195" y="754"/>
                    <a:pt x="26102" y="593"/>
                    <a:pt x="26025" y="425"/>
                  </a:cubicBezTo>
                  <a:cubicBezTo>
                    <a:pt x="25792" y="235"/>
                    <a:pt x="25427" y="128"/>
                    <a:pt x="24931" y="128"/>
                  </a:cubicBezTo>
                  <a:cubicBezTo>
                    <a:pt x="24917" y="128"/>
                    <a:pt x="24902" y="128"/>
                    <a:pt x="24887" y="128"/>
                  </a:cubicBezTo>
                  <a:cubicBezTo>
                    <a:pt x="23734" y="134"/>
                    <a:pt x="22772" y="652"/>
                    <a:pt x="21829" y="1237"/>
                  </a:cubicBezTo>
                  <a:cubicBezTo>
                    <a:pt x="21409" y="1497"/>
                    <a:pt x="20971" y="1726"/>
                    <a:pt x="20468" y="2013"/>
                  </a:cubicBezTo>
                  <a:cubicBezTo>
                    <a:pt x="20606" y="1515"/>
                    <a:pt x="20752" y="1150"/>
                    <a:pt x="20784" y="774"/>
                  </a:cubicBezTo>
                  <a:cubicBezTo>
                    <a:pt x="20807" y="537"/>
                    <a:pt x="20731" y="173"/>
                    <a:pt x="20568" y="61"/>
                  </a:cubicBezTo>
                  <a:cubicBezTo>
                    <a:pt x="20508" y="19"/>
                    <a:pt x="20414" y="0"/>
                    <a:pt x="20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45"/>
          <p:cNvSpPr/>
          <p:nvPr/>
        </p:nvSpPr>
        <p:spPr>
          <a:xfrm>
            <a:off x="9883084" y="1935428"/>
            <a:ext cx="4614" cy="1213"/>
          </a:xfrm>
          <a:custGeom>
            <a:avLst/>
            <a:gdLst/>
            <a:ahLst/>
            <a:cxnLst/>
            <a:rect l="l" t="t" r="r" b="b"/>
            <a:pathLst>
              <a:path w="213" h="56" extrusionOk="0">
                <a:moveTo>
                  <a:pt x="35" y="1"/>
                </a:moveTo>
                <a:cubicBezTo>
                  <a:pt x="1" y="1"/>
                  <a:pt x="0" y="55"/>
                  <a:pt x="34" y="55"/>
                </a:cubicBezTo>
                <a:cubicBezTo>
                  <a:pt x="34" y="55"/>
                  <a:pt x="34" y="55"/>
                  <a:pt x="35" y="55"/>
                </a:cubicBezTo>
                <a:lnTo>
                  <a:pt x="179" y="52"/>
                </a:lnTo>
                <a:cubicBezTo>
                  <a:pt x="209" y="51"/>
                  <a:pt x="213" y="5"/>
                  <a:pt x="181" y="4"/>
                </a:cubicBezTo>
                <a:lnTo>
                  <a:pt x="36" y="1"/>
                </a:lnTo>
                <a:cubicBezTo>
                  <a:pt x="35" y="1"/>
                  <a:pt x="35" y="1"/>
                  <a:pt x="35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3" name="Google Shape;1943;p45"/>
          <p:cNvGrpSpPr/>
          <p:nvPr/>
        </p:nvGrpSpPr>
        <p:grpSpPr>
          <a:xfrm rot="4240982">
            <a:off x="7455053" y="230246"/>
            <a:ext cx="1173968" cy="967393"/>
            <a:chOff x="355650" y="3293407"/>
            <a:chExt cx="1425105" cy="1174340"/>
          </a:xfrm>
        </p:grpSpPr>
        <p:sp>
          <p:nvSpPr>
            <p:cNvPr id="1944" name="Google Shape;1944;p45"/>
            <p:cNvSpPr/>
            <p:nvPr/>
          </p:nvSpPr>
          <p:spPr>
            <a:xfrm>
              <a:off x="1273834" y="4009978"/>
              <a:ext cx="506921" cy="341989"/>
            </a:xfrm>
            <a:custGeom>
              <a:avLst/>
              <a:gdLst/>
              <a:ahLst/>
              <a:cxnLst/>
              <a:rect l="l" t="t" r="r" b="b"/>
              <a:pathLst>
                <a:path w="36581" h="24679" extrusionOk="0">
                  <a:moveTo>
                    <a:pt x="31166" y="964"/>
                  </a:moveTo>
                  <a:cubicBezTo>
                    <a:pt x="31974" y="964"/>
                    <a:pt x="32606" y="1530"/>
                    <a:pt x="33065" y="2663"/>
                  </a:cubicBezTo>
                  <a:cubicBezTo>
                    <a:pt x="33207" y="3722"/>
                    <a:pt x="32056" y="4744"/>
                    <a:pt x="31391" y="5384"/>
                  </a:cubicBezTo>
                  <a:cubicBezTo>
                    <a:pt x="30359" y="6380"/>
                    <a:pt x="29054" y="7127"/>
                    <a:pt x="27825" y="7849"/>
                  </a:cubicBezTo>
                  <a:cubicBezTo>
                    <a:pt x="25223" y="9381"/>
                    <a:pt x="22571" y="10820"/>
                    <a:pt x="19985" y="12385"/>
                  </a:cubicBezTo>
                  <a:cubicBezTo>
                    <a:pt x="16431" y="14533"/>
                    <a:pt x="12929" y="16766"/>
                    <a:pt x="9462" y="19051"/>
                  </a:cubicBezTo>
                  <a:cubicBezTo>
                    <a:pt x="7743" y="20185"/>
                    <a:pt x="6045" y="21346"/>
                    <a:pt x="4354" y="22518"/>
                  </a:cubicBezTo>
                  <a:cubicBezTo>
                    <a:pt x="3760" y="22930"/>
                    <a:pt x="3306" y="23106"/>
                    <a:pt x="2933" y="23106"/>
                  </a:cubicBezTo>
                  <a:cubicBezTo>
                    <a:pt x="2108" y="23106"/>
                    <a:pt x="1682" y="22241"/>
                    <a:pt x="1012" y="21160"/>
                  </a:cubicBezTo>
                  <a:lnTo>
                    <a:pt x="1012" y="21160"/>
                  </a:lnTo>
                  <a:cubicBezTo>
                    <a:pt x="6696" y="17370"/>
                    <a:pt x="12182" y="13293"/>
                    <a:pt x="17714" y="9286"/>
                  </a:cubicBezTo>
                  <a:cubicBezTo>
                    <a:pt x="21526" y="6523"/>
                    <a:pt x="25788" y="2599"/>
                    <a:pt x="30354" y="1131"/>
                  </a:cubicBezTo>
                  <a:cubicBezTo>
                    <a:pt x="30642" y="1019"/>
                    <a:pt x="30913" y="964"/>
                    <a:pt x="31166" y="964"/>
                  </a:cubicBezTo>
                  <a:close/>
                  <a:moveTo>
                    <a:pt x="31212" y="0"/>
                  </a:moveTo>
                  <a:cubicBezTo>
                    <a:pt x="28234" y="0"/>
                    <a:pt x="23834" y="3945"/>
                    <a:pt x="22177" y="5104"/>
                  </a:cubicBezTo>
                  <a:cubicBezTo>
                    <a:pt x="14832" y="10247"/>
                    <a:pt x="7729" y="15732"/>
                    <a:pt x="257" y="20694"/>
                  </a:cubicBezTo>
                  <a:cubicBezTo>
                    <a:pt x="212" y="20723"/>
                    <a:pt x="177" y="20757"/>
                    <a:pt x="150" y="20793"/>
                  </a:cubicBezTo>
                  <a:lnTo>
                    <a:pt x="150" y="20793"/>
                  </a:lnTo>
                  <a:cubicBezTo>
                    <a:pt x="42" y="20906"/>
                    <a:pt x="1" y="21073"/>
                    <a:pt x="113" y="21246"/>
                  </a:cubicBezTo>
                  <a:cubicBezTo>
                    <a:pt x="814" y="22331"/>
                    <a:pt x="1600" y="23337"/>
                    <a:pt x="2211" y="24476"/>
                  </a:cubicBezTo>
                  <a:cubicBezTo>
                    <a:pt x="2278" y="24599"/>
                    <a:pt x="2428" y="24679"/>
                    <a:pt x="2572" y="24679"/>
                  </a:cubicBezTo>
                  <a:cubicBezTo>
                    <a:pt x="2640" y="24679"/>
                    <a:pt x="2707" y="24661"/>
                    <a:pt x="2763" y="24621"/>
                  </a:cubicBezTo>
                  <a:cubicBezTo>
                    <a:pt x="10565" y="19103"/>
                    <a:pt x="18632" y="13705"/>
                    <a:pt x="27063" y="9198"/>
                  </a:cubicBezTo>
                  <a:cubicBezTo>
                    <a:pt x="29366" y="7965"/>
                    <a:pt x="36581" y="3996"/>
                    <a:pt x="32887" y="608"/>
                  </a:cubicBezTo>
                  <a:cubicBezTo>
                    <a:pt x="32421" y="181"/>
                    <a:pt x="31849" y="0"/>
                    <a:pt x="3121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1216090" y="4297522"/>
              <a:ext cx="104638" cy="86429"/>
            </a:xfrm>
            <a:custGeom>
              <a:avLst/>
              <a:gdLst/>
              <a:ahLst/>
              <a:cxnLst/>
              <a:rect l="l" t="t" r="r" b="b"/>
              <a:pathLst>
                <a:path w="7551" h="6237" extrusionOk="0">
                  <a:moveTo>
                    <a:pt x="4620" y="1"/>
                  </a:moveTo>
                  <a:cubicBezTo>
                    <a:pt x="4558" y="1"/>
                    <a:pt x="4492" y="17"/>
                    <a:pt x="4425" y="53"/>
                  </a:cubicBezTo>
                  <a:cubicBezTo>
                    <a:pt x="3001" y="814"/>
                    <a:pt x="1572" y="1555"/>
                    <a:pt x="279" y="2528"/>
                  </a:cubicBezTo>
                  <a:cubicBezTo>
                    <a:pt x="115" y="2653"/>
                    <a:pt x="1" y="2883"/>
                    <a:pt x="136" y="3080"/>
                  </a:cubicBezTo>
                  <a:cubicBezTo>
                    <a:pt x="809" y="4062"/>
                    <a:pt x="1420" y="5083"/>
                    <a:pt x="2126" y="6040"/>
                  </a:cubicBezTo>
                  <a:cubicBezTo>
                    <a:pt x="2220" y="6167"/>
                    <a:pt x="2339" y="6236"/>
                    <a:pt x="2473" y="6236"/>
                  </a:cubicBezTo>
                  <a:cubicBezTo>
                    <a:pt x="2539" y="6236"/>
                    <a:pt x="2608" y="6220"/>
                    <a:pt x="2679" y="6186"/>
                  </a:cubicBezTo>
                  <a:cubicBezTo>
                    <a:pt x="4276" y="5415"/>
                    <a:pt x="6059" y="4595"/>
                    <a:pt x="7281" y="3271"/>
                  </a:cubicBezTo>
                  <a:cubicBezTo>
                    <a:pt x="7551" y="2977"/>
                    <a:pt x="7280" y="2572"/>
                    <a:pt x="6979" y="2572"/>
                  </a:cubicBezTo>
                  <a:cubicBezTo>
                    <a:pt x="6887" y="2572"/>
                    <a:pt x="6793" y="2610"/>
                    <a:pt x="6710" y="2699"/>
                  </a:cubicBezTo>
                  <a:cubicBezTo>
                    <a:pt x="5624" y="3876"/>
                    <a:pt x="4049" y="4634"/>
                    <a:pt x="2602" y="5329"/>
                  </a:cubicBezTo>
                  <a:lnTo>
                    <a:pt x="2602" y="5329"/>
                  </a:lnTo>
                  <a:cubicBezTo>
                    <a:pt x="2057" y="4558"/>
                    <a:pt x="1561" y="3755"/>
                    <a:pt x="1035" y="2972"/>
                  </a:cubicBezTo>
                  <a:lnTo>
                    <a:pt x="1035" y="2972"/>
                  </a:lnTo>
                  <a:cubicBezTo>
                    <a:pt x="2234" y="2120"/>
                    <a:pt x="3535" y="1443"/>
                    <a:pt x="4832" y="750"/>
                  </a:cubicBezTo>
                  <a:cubicBezTo>
                    <a:pt x="5224" y="540"/>
                    <a:pt x="4984" y="1"/>
                    <a:pt x="4620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1237181" y="4325070"/>
              <a:ext cx="34533" cy="45868"/>
            </a:xfrm>
            <a:custGeom>
              <a:avLst/>
              <a:gdLst/>
              <a:ahLst/>
              <a:cxnLst/>
              <a:rect l="l" t="t" r="r" b="b"/>
              <a:pathLst>
                <a:path w="2492" h="3310" extrusionOk="0">
                  <a:moveTo>
                    <a:pt x="551" y="0"/>
                  </a:moveTo>
                  <a:cubicBezTo>
                    <a:pt x="279" y="0"/>
                    <a:pt x="0" y="292"/>
                    <a:pt x="173" y="607"/>
                  </a:cubicBezTo>
                  <a:cubicBezTo>
                    <a:pt x="639" y="1454"/>
                    <a:pt x="987" y="2363"/>
                    <a:pt x="1574" y="3138"/>
                  </a:cubicBezTo>
                  <a:cubicBezTo>
                    <a:pt x="1665" y="3259"/>
                    <a:pt x="1791" y="3309"/>
                    <a:pt x="1914" y="3309"/>
                  </a:cubicBezTo>
                  <a:cubicBezTo>
                    <a:pt x="2209" y="3309"/>
                    <a:pt x="2492" y="3023"/>
                    <a:pt x="2270" y="2730"/>
                  </a:cubicBezTo>
                  <a:cubicBezTo>
                    <a:pt x="1685" y="1954"/>
                    <a:pt x="1337" y="1045"/>
                    <a:pt x="871" y="201"/>
                  </a:cubicBezTo>
                  <a:cubicBezTo>
                    <a:pt x="793" y="59"/>
                    <a:pt x="673" y="0"/>
                    <a:pt x="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1256540" y="4307928"/>
              <a:ext cx="37388" cy="52312"/>
            </a:xfrm>
            <a:custGeom>
              <a:avLst/>
              <a:gdLst/>
              <a:ahLst/>
              <a:cxnLst/>
              <a:rect l="l" t="t" r="r" b="b"/>
              <a:pathLst>
                <a:path w="2698" h="3775" extrusionOk="0">
                  <a:moveTo>
                    <a:pt x="553" y="0"/>
                  </a:moveTo>
                  <a:cubicBezTo>
                    <a:pt x="279" y="0"/>
                    <a:pt x="1" y="292"/>
                    <a:pt x="177" y="607"/>
                  </a:cubicBezTo>
                  <a:cubicBezTo>
                    <a:pt x="731" y="1593"/>
                    <a:pt x="1352" y="2546"/>
                    <a:pt x="1846" y="3567"/>
                  </a:cubicBezTo>
                  <a:cubicBezTo>
                    <a:pt x="1916" y="3713"/>
                    <a:pt x="2033" y="3774"/>
                    <a:pt x="2153" y="3774"/>
                  </a:cubicBezTo>
                  <a:cubicBezTo>
                    <a:pt x="2417" y="3774"/>
                    <a:pt x="2698" y="3480"/>
                    <a:pt x="2543" y="3160"/>
                  </a:cubicBezTo>
                  <a:cubicBezTo>
                    <a:pt x="2050" y="2139"/>
                    <a:pt x="1428" y="1187"/>
                    <a:pt x="874" y="198"/>
                  </a:cubicBezTo>
                  <a:cubicBezTo>
                    <a:pt x="795" y="58"/>
                    <a:pt x="675" y="0"/>
                    <a:pt x="55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1048553" y="4324086"/>
              <a:ext cx="205188" cy="143661"/>
            </a:xfrm>
            <a:custGeom>
              <a:avLst/>
              <a:gdLst/>
              <a:ahLst/>
              <a:cxnLst/>
              <a:rect l="l" t="t" r="r" b="b"/>
              <a:pathLst>
                <a:path w="14807" h="10367" extrusionOk="0">
                  <a:moveTo>
                    <a:pt x="10305" y="1"/>
                  </a:moveTo>
                  <a:cubicBezTo>
                    <a:pt x="9441" y="1"/>
                    <a:pt x="8570" y="191"/>
                    <a:pt x="7696" y="511"/>
                  </a:cubicBezTo>
                  <a:cubicBezTo>
                    <a:pt x="4796" y="1568"/>
                    <a:pt x="4692" y="5792"/>
                    <a:pt x="1312" y="5792"/>
                  </a:cubicBezTo>
                  <a:cubicBezTo>
                    <a:pt x="1096" y="5792"/>
                    <a:pt x="868" y="5774"/>
                    <a:pt x="624" y="5738"/>
                  </a:cubicBezTo>
                  <a:cubicBezTo>
                    <a:pt x="599" y="5734"/>
                    <a:pt x="573" y="5733"/>
                    <a:pt x="548" y="5733"/>
                  </a:cubicBezTo>
                  <a:cubicBezTo>
                    <a:pt x="240" y="5733"/>
                    <a:pt x="1" y="6018"/>
                    <a:pt x="169" y="6330"/>
                  </a:cubicBezTo>
                  <a:cubicBezTo>
                    <a:pt x="1532" y="8869"/>
                    <a:pt x="4186" y="10366"/>
                    <a:pt x="7005" y="10366"/>
                  </a:cubicBezTo>
                  <a:cubicBezTo>
                    <a:pt x="7515" y="10366"/>
                    <a:pt x="8031" y="10317"/>
                    <a:pt x="8546" y="10216"/>
                  </a:cubicBezTo>
                  <a:cubicBezTo>
                    <a:pt x="11407" y="9657"/>
                    <a:pt x="14807" y="7445"/>
                    <a:pt x="14807" y="4135"/>
                  </a:cubicBezTo>
                  <a:cubicBezTo>
                    <a:pt x="14807" y="3876"/>
                    <a:pt x="14605" y="3746"/>
                    <a:pt x="14403" y="3746"/>
                  </a:cubicBezTo>
                  <a:cubicBezTo>
                    <a:pt x="14202" y="3746"/>
                    <a:pt x="14000" y="3876"/>
                    <a:pt x="14000" y="4135"/>
                  </a:cubicBezTo>
                  <a:cubicBezTo>
                    <a:pt x="14000" y="7248"/>
                    <a:pt x="10547" y="9148"/>
                    <a:pt x="7895" y="9495"/>
                  </a:cubicBezTo>
                  <a:cubicBezTo>
                    <a:pt x="7581" y="9536"/>
                    <a:pt x="7268" y="9556"/>
                    <a:pt x="6959" y="9556"/>
                  </a:cubicBezTo>
                  <a:cubicBezTo>
                    <a:pt x="4686" y="9556"/>
                    <a:pt x="2587" y="8472"/>
                    <a:pt x="1293" y="6619"/>
                  </a:cubicBezTo>
                  <a:lnTo>
                    <a:pt x="1293" y="6619"/>
                  </a:lnTo>
                  <a:cubicBezTo>
                    <a:pt x="1452" y="6631"/>
                    <a:pt x="1611" y="6638"/>
                    <a:pt x="1768" y="6638"/>
                  </a:cubicBezTo>
                  <a:cubicBezTo>
                    <a:pt x="2616" y="6638"/>
                    <a:pt x="3431" y="6442"/>
                    <a:pt x="4086" y="5766"/>
                  </a:cubicBezTo>
                  <a:cubicBezTo>
                    <a:pt x="4916" y="4911"/>
                    <a:pt x="5485" y="3967"/>
                    <a:pt x="6093" y="2944"/>
                  </a:cubicBezTo>
                  <a:cubicBezTo>
                    <a:pt x="6937" y="1523"/>
                    <a:pt x="8562" y="777"/>
                    <a:pt x="10178" y="777"/>
                  </a:cubicBezTo>
                  <a:cubicBezTo>
                    <a:pt x="10919" y="777"/>
                    <a:pt x="11657" y="933"/>
                    <a:pt x="12317" y="1253"/>
                  </a:cubicBezTo>
                  <a:cubicBezTo>
                    <a:pt x="12381" y="1284"/>
                    <a:pt x="12444" y="1298"/>
                    <a:pt x="12504" y="1298"/>
                  </a:cubicBezTo>
                  <a:cubicBezTo>
                    <a:pt x="12879" y="1298"/>
                    <a:pt x="13129" y="753"/>
                    <a:pt x="12724" y="556"/>
                  </a:cubicBezTo>
                  <a:cubicBezTo>
                    <a:pt x="11925" y="169"/>
                    <a:pt x="11118" y="1"/>
                    <a:pt x="1030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1057560" y="4338983"/>
              <a:ext cx="170309" cy="93843"/>
            </a:xfrm>
            <a:custGeom>
              <a:avLst/>
              <a:gdLst/>
              <a:ahLst/>
              <a:cxnLst/>
              <a:rect l="l" t="t" r="r" b="b"/>
              <a:pathLst>
                <a:path w="12290" h="6772" extrusionOk="0">
                  <a:moveTo>
                    <a:pt x="11806" y="0"/>
                  </a:moveTo>
                  <a:cubicBezTo>
                    <a:pt x="11759" y="0"/>
                    <a:pt x="11709" y="10"/>
                    <a:pt x="11655" y="33"/>
                  </a:cubicBezTo>
                  <a:cubicBezTo>
                    <a:pt x="10035" y="711"/>
                    <a:pt x="8655" y="1515"/>
                    <a:pt x="7447" y="2802"/>
                  </a:cubicBezTo>
                  <a:cubicBezTo>
                    <a:pt x="6101" y="4235"/>
                    <a:pt x="4670" y="6026"/>
                    <a:pt x="2801" y="6026"/>
                  </a:cubicBezTo>
                  <a:cubicBezTo>
                    <a:pt x="2178" y="6026"/>
                    <a:pt x="1505" y="5826"/>
                    <a:pt x="771" y="5347"/>
                  </a:cubicBezTo>
                  <a:cubicBezTo>
                    <a:pt x="699" y="5300"/>
                    <a:pt x="628" y="5280"/>
                    <a:pt x="561" y="5280"/>
                  </a:cubicBezTo>
                  <a:cubicBezTo>
                    <a:pt x="223" y="5280"/>
                    <a:pt x="1" y="5807"/>
                    <a:pt x="364" y="6045"/>
                  </a:cubicBezTo>
                  <a:lnTo>
                    <a:pt x="364" y="6046"/>
                  </a:lnTo>
                  <a:cubicBezTo>
                    <a:pt x="1137" y="6551"/>
                    <a:pt x="1931" y="6771"/>
                    <a:pt x="2729" y="6771"/>
                  </a:cubicBezTo>
                  <a:cubicBezTo>
                    <a:pt x="3657" y="6771"/>
                    <a:pt x="4592" y="6473"/>
                    <a:pt x="5508" y="5977"/>
                  </a:cubicBezTo>
                  <a:cubicBezTo>
                    <a:pt x="6213" y="5596"/>
                    <a:pt x="6800" y="4977"/>
                    <a:pt x="7267" y="4340"/>
                  </a:cubicBezTo>
                  <a:cubicBezTo>
                    <a:pt x="8501" y="2657"/>
                    <a:pt x="9954" y="1613"/>
                    <a:pt x="11870" y="812"/>
                  </a:cubicBezTo>
                  <a:cubicBezTo>
                    <a:pt x="12290" y="637"/>
                    <a:pt x="12173" y="0"/>
                    <a:pt x="11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1064004" y="4361377"/>
              <a:ext cx="181409" cy="87843"/>
            </a:xfrm>
            <a:custGeom>
              <a:avLst/>
              <a:gdLst/>
              <a:ahLst/>
              <a:cxnLst/>
              <a:rect l="l" t="t" r="r" b="b"/>
              <a:pathLst>
                <a:path w="13091" h="6339" extrusionOk="0">
                  <a:moveTo>
                    <a:pt x="12543" y="0"/>
                  </a:moveTo>
                  <a:cubicBezTo>
                    <a:pt x="12476" y="0"/>
                    <a:pt x="12404" y="22"/>
                    <a:pt x="12331" y="73"/>
                  </a:cubicBezTo>
                  <a:cubicBezTo>
                    <a:pt x="11052" y="972"/>
                    <a:pt x="10655" y="2549"/>
                    <a:pt x="9657" y="3741"/>
                  </a:cubicBezTo>
                  <a:cubicBezTo>
                    <a:pt x="8551" y="5061"/>
                    <a:pt x="7114" y="5568"/>
                    <a:pt x="5618" y="5568"/>
                  </a:cubicBezTo>
                  <a:cubicBezTo>
                    <a:pt x="3958" y="5568"/>
                    <a:pt x="2225" y="4943"/>
                    <a:pt x="790" y="4110"/>
                  </a:cubicBezTo>
                  <a:cubicBezTo>
                    <a:pt x="721" y="4070"/>
                    <a:pt x="653" y="4053"/>
                    <a:pt x="588" y="4053"/>
                  </a:cubicBezTo>
                  <a:cubicBezTo>
                    <a:pt x="234" y="4053"/>
                    <a:pt x="1" y="4586"/>
                    <a:pt x="382" y="4808"/>
                  </a:cubicBezTo>
                  <a:cubicBezTo>
                    <a:pt x="2040" y="5768"/>
                    <a:pt x="3680" y="6338"/>
                    <a:pt x="5426" y="6338"/>
                  </a:cubicBezTo>
                  <a:cubicBezTo>
                    <a:pt x="6210" y="6338"/>
                    <a:pt x="7015" y="6223"/>
                    <a:pt x="7853" y="5978"/>
                  </a:cubicBezTo>
                  <a:cubicBezTo>
                    <a:pt x="8788" y="5704"/>
                    <a:pt x="9560" y="4977"/>
                    <a:pt x="10228" y="4311"/>
                  </a:cubicBezTo>
                  <a:cubicBezTo>
                    <a:pt x="11261" y="3279"/>
                    <a:pt x="11550" y="1605"/>
                    <a:pt x="12740" y="771"/>
                  </a:cubicBezTo>
                  <a:cubicBezTo>
                    <a:pt x="13090" y="524"/>
                    <a:pt x="12872" y="0"/>
                    <a:pt x="1254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538098" y="3293407"/>
              <a:ext cx="683424" cy="398514"/>
            </a:xfrm>
            <a:custGeom>
              <a:avLst/>
              <a:gdLst/>
              <a:ahLst/>
              <a:cxnLst/>
              <a:rect l="l" t="t" r="r" b="b"/>
              <a:pathLst>
                <a:path w="49318" h="28758" extrusionOk="0">
                  <a:moveTo>
                    <a:pt x="46110" y="1141"/>
                  </a:moveTo>
                  <a:cubicBezTo>
                    <a:pt x="46509" y="1141"/>
                    <a:pt x="46618" y="1563"/>
                    <a:pt x="47064" y="2641"/>
                  </a:cubicBezTo>
                  <a:cubicBezTo>
                    <a:pt x="47291" y="3191"/>
                    <a:pt x="48601" y="5272"/>
                    <a:pt x="48149" y="5539"/>
                  </a:cubicBezTo>
                  <a:cubicBezTo>
                    <a:pt x="40666" y="9951"/>
                    <a:pt x="32776" y="13754"/>
                    <a:pt x="25016" y="17649"/>
                  </a:cubicBezTo>
                  <a:cubicBezTo>
                    <a:pt x="20455" y="19938"/>
                    <a:pt x="15869" y="22183"/>
                    <a:pt x="11263" y="24385"/>
                  </a:cubicBezTo>
                  <a:cubicBezTo>
                    <a:pt x="9450" y="25247"/>
                    <a:pt x="7629" y="26090"/>
                    <a:pt x="5798" y="26914"/>
                  </a:cubicBezTo>
                  <a:cubicBezTo>
                    <a:pt x="5306" y="27135"/>
                    <a:pt x="4608" y="27622"/>
                    <a:pt x="4009" y="27622"/>
                  </a:cubicBezTo>
                  <a:cubicBezTo>
                    <a:pt x="3711" y="27622"/>
                    <a:pt x="3438" y="27502"/>
                    <a:pt x="3227" y="27170"/>
                  </a:cubicBezTo>
                  <a:cubicBezTo>
                    <a:pt x="2335" y="25765"/>
                    <a:pt x="1706" y="24196"/>
                    <a:pt x="967" y="22705"/>
                  </a:cubicBezTo>
                  <a:lnTo>
                    <a:pt x="967" y="22705"/>
                  </a:lnTo>
                  <a:cubicBezTo>
                    <a:pt x="9049" y="18395"/>
                    <a:pt x="17338" y="14454"/>
                    <a:pt x="25596" y="10500"/>
                  </a:cubicBezTo>
                  <a:cubicBezTo>
                    <a:pt x="30212" y="8288"/>
                    <a:pt x="34848" y="6113"/>
                    <a:pt x="39499" y="3976"/>
                  </a:cubicBezTo>
                  <a:cubicBezTo>
                    <a:pt x="41265" y="3169"/>
                    <a:pt x="43036" y="2378"/>
                    <a:pt x="44815" y="1602"/>
                  </a:cubicBezTo>
                  <a:cubicBezTo>
                    <a:pt x="45477" y="1316"/>
                    <a:pt x="45853" y="1141"/>
                    <a:pt x="46110" y="1141"/>
                  </a:cubicBezTo>
                  <a:close/>
                  <a:moveTo>
                    <a:pt x="46619" y="0"/>
                  </a:moveTo>
                  <a:cubicBezTo>
                    <a:pt x="46581" y="0"/>
                    <a:pt x="46542" y="8"/>
                    <a:pt x="46503" y="24"/>
                  </a:cubicBezTo>
                  <a:cubicBezTo>
                    <a:pt x="30761" y="6486"/>
                    <a:pt x="15227" y="14163"/>
                    <a:pt x="226" y="22186"/>
                  </a:cubicBezTo>
                  <a:cubicBezTo>
                    <a:pt x="49" y="22280"/>
                    <a:pt x="1" y="22440"/>
                    <a:pt x="34" y="22589"/>
                  </a:cubicBezTo>
                  <a:lnTo>
                    <a:pt x="34" y="22589"/>
                  </a:lnTo>
                  <a:cubicBezTo>
                    <a:pt x="39" y="22637"/>
                    <a:pt x="54" y="22688"/>
                    <a:pt x="80" y="22738"/>
                  </a:cubicBezTo>
                  <a:cubicBezTo>
                    <a:pt x="1091" y="24698"/>
                    <a:pt x="1964" y="26685"/>
                    <a:pt x="3149" y="28551"/>
                  </a:cubicBezTo>
                  <a:cubicBezTo>
                    <a:pt x="3218" y="28661"/>
                    <a:pt x="3357" y="28758"/>
                    <a:pt x="3497" y="28758"/>
                  </a:cubicBezTo>
                  <a:cubicBezTo>
                    <a:pt x="3533" y="28758"/>
                    <a:pt x="3569" y="28751"/>
                    <a:pt x="3605" y="28736"/>
                  </a:cubicBezTo>
                  <a:cubicBezTo>
                    <a:pt x="11529" y="25428"/>
                    <a:pt x="19206" y="21471"/>
                    <a:pt x="26875" y="17616"/>
                  </a:cubicBezTo>
                  <a:cubicBezTo>
                    <a:pt x="34324" y="13870"/>
                    <a:pt x="41918" y="10218"/>
                    <a:pt x="49076" y="5928"/>
                  </a:cubicBezTo>
                  <a:cubicBezTo>
                    <a:pt x="49275" y="5809"/>
                    <a:pt x="49318" y="5575"/>
                    <a:pt x="49221" y="5376"/>
                  </a:cubicBezTo>
                  <a:cubicBezTo>
                    <a:pt x="48407" y="3714"/>
                    <a:pt x="47660" y="2035"/>
                    <a:pt x="47000" y="304"/>
                  </a:cubicBezTo>
                  <a:cubicBezTo>
                    <a:pt x="46942" y="152"/>
                    <a:pt x="46792" y="0"/>
                    <a:pt x="4661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490095" y="3599935"/>
              <a:ext cx="111594" cy="116902"/>
            </a:xfrm>
            <a:custGeom>
              <a:avLst/>
              <a:gdLst/>
              <a:ahLst/>
              <a:cxnLst/>
              <a:rect l="l" t="t" r="r" b="b"/>
              <a:pathLst>
                <a:path w="8053" h="8436" extrusionOk="0">
                  <a:moveTo>
                    <a:pt x="4029" y="1"/>
                  </a:moveTo>
                  <a:cubicBezTo>
                    <a:pt x="3987" y="1"/>
                    <a:pt x="3942" y="8"/>
                    <a:pt x="3894" y="25"/>
                  </a:cubicBezTo>
                  <a:cubicBezTo>
                    <a:pt x="2596" y="473"/>
                    <a:pt x="1367" y="1103"/>
                    <a:pt x="245" y="1896"/>
                  </a:cubicBezTo>
                  <a:cubicBezTo>
                    <a:pt x="49" y="2033"/>
                    <a:pt x="1" y="2233"/>
                    <a:pt x="99" y="2448"/>
                  </a:cubicBezTo>
                  <a:cubicBezTo>
                    <a:pt x="723" y="3810"/>
                    <a:pt x="1386" y="5157"/>
                    <a:pt x="1998" y="6525"/>
                  </a:cubicBezTo>
                  <a:cubicBezTo>
                    <a:pt x="2242" y="7068"/>
                    <a:pt x="2701" y="8247"/>
                    <a:pt x="3409" y="8392"/>
                  </a:cubicBezTo>
                  <a:cubicBezTo>
                    <a:pt x="3552" y="8422"/>
                    <a:pt x="3697" y="8436"/>
                    <a:pt x="3844" y="8436"/>
                  </a:cubicBezTo>
                  <a:cubicBezTo>
                    <a:pt x="5209" y="8436"/>
                    <a:pt x="6689" y="7237"/>
                    <a:pt x="7702" y="6521"/>
                  </a:cubicBezTo>
                  <a:cubicBezTo>
                    <a:pt x="8052" y="6274"/>
                    <a:pt x="7835" y="5750"/>
                    <a:pt x="7507" y="5750"/>
                  </a:cubicBezTo>
                  <a:cubicBezTo>
                    <a:pt x="7440" y="5750"/>
                    <a:pt x="7368" y="5772"/>
                    <a:pt x="7295" y="5824"/>
                  </a:cubicBezTo>
                  <a:cubicBezTo>
                    <a:pt x="6651" y="6280"/>
                    <a:pt x="5126" y="7546"/>
                    <a:pt x="4047" y="7546"/>
                  </a:cubicBezTo>
                  <a:cubicBezTo>
                    <a:pt x="3717" y="7546"/>
                    <a:pt x="3429" y="7428"/>
                    <a:pt x="3220" y="7132"/>
                  </a:cubicBezTo>
                  <a:cubicBezTo>
                    <a:pt x="2255" y="5761"/>
                    <a:pt x="1633" y="3946"/>
                    <a:pt x="952" y="2388"/>
                  </a:cubicBezTo>
                  <a:lnTo>
                    <a:pt x="952" y="2388"/>
                  </a:lnTo>
                  <a:cubicBezTo>
                    <a:pt x="1939" y="1726"/>
                    <a:pt x="2975" y="1195"/>
                    <a:pt x="4108" y="804"/>
                  </a:cubicBezTo>
                  <a:cubicBezTo>
                    <a:pt x="4551" y="650"/>
                    <a:pt x="4422" y="1"/>
                    <a:pt x="402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452223" y="3625294"/>
              <a:ext cx="94217" cy="112107"/>
            </a:xfrm>
            <a:custGeom>
              <a:avLst/>
              <a:gdLst/>
              <a:ahLst/>
              <a:cxnLst/>
              <a:rect l="l" t="t" r="r" b="b"/>
              <a:pathLst>
                <a:path w="6799" h="8090" extrusionOk="0">
                  <a:moveTo>
                    <a:pt x="3077" y="0"/>
                  </a:moveTo>
                  <a:cubicBezTo>
                    <a:pt x="3011" y="0"/>
                    <a:pt x="2940" y="20"/>
                    <a:pt x="2869" y="66"/>
                  </a:cubicBezTo>
                  <a:cubicBezTo>
                    <a:pt x="1984" y="632"/>
                    <a:pt x="984" y="931"/>
                    <a:pt x="149" y="1582"/>
                  </a:cubicBezTo>
                  <a:cubicBezTo>
                    <a:pt x="11" y="1690"/>
                    <a:pt x="0" y="1930"/>
                    <a:pt x="87" y="2070"/>
                  </a:cubicBezTo>
                  <a:cubicBezTo>
                    <a:pt x="1233" y="3945"/>
                    <a:pt x="1951" y="6038"/>
                    <a:pt x="3101" y="7883"/>
                  </a:cubicBezTo>
                  <a:cubicBezTo>
                    <a:pt x="3172" y="7998"/>
                    <a:pt x="3311" y="8089"/>
                    <a:pt x="3450" y="8089"/>
                  </a:cubicBezTo>
                  <a:cubicBezTo>
                    <a:pt x="3486" y="8089"/>
                    <a:pt x="3521" y="8083"/>
                    <a:pt x="3556" y="8070"/>
                  </a:cubicBezTo>
                  <a:cubicBezTo>
                    <a:pt x="4548" y="7691"/>
                    <a:pt x="5451" y="7156"/>
                    <a:pt x="6398" y="6685"/>
                  </a:cubicBezTo>
                  <a:cubicBezTo>
                    <a:pt x="6799" y="6484"/>
                    <a:pt x="6552" y="5941"/>
                    <a:pt x="6180" y="5941"/>
                  </a:cubicBezTo>
                  <a:cubicBezTo>
                    <a:pt x="6120" y="5941"/>
                    <a:pt x="6056" y="5955"/>
                    <a:pt x="5992" y="5988"/>
                  </a:cubicBezTo>
                  <a:cubicBezTo>
                    <a:pt x="5196" y="6385"/>
                    <a:pt x="4436" y="6838"/>
                    <a:pt x="3619" y="7182"/>
                  </a:cubicBezTo>
                  <a:lnTo>
                    <a:pt x="3619" y="7182"/>
                  </a:lnTo>
                  <a:cubicBezTo>
                    <a:pt x="2633" y="5516"/>
                    <a:pt x="1952" y="3664"/>
                    <a:pt x="969" y="1975"/>
                  </a:cubicBezTo>
                  <a:lnTo>
                    <a:pt x="969" y="1975"/>
                  </a:lnTo>
                  <a:cubicBezTo>
                    <a:pt x="1693" y="1493"/>
                    <a:pt x="2541" y="1233"/>
                    <a:pt x="3276" y="763"/>
                  </a:cubicBezTo>
                  <a:cubicBezTo>
                    <a:pt x="3642" y="529"/>
                    <a:pt x="3418" y="0"/>
                    <a:pt x="307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55650" y="3651360"/>
              <a:ext cx="145130" cy="115572"/>
            </a:xfrm>
            <a:custGeom>
              <a:avLst/>
              <a:gdLst/>
              <a:ahLst/>
              <a:cxnLst/>
              <a:rect l="l" t="t" r="r" b="b"/>
              <a:pathLst>
                <a:path w="10473" h="8340" extrusionOk="0">
                  <a:moveTo>
                    <a:pt x="7224" y="0"/>
                  </a:moveTo>
                  <a:cubicBezTo>
                    <a:pt x="7132" y="0"/>
                    <a:pt x="7038" y="39"/>
                    <a:pt x="6957" y="132"/>
                  </a:cubicBezTo>
                  <a:cubicBezTo>
                    <a:pt x="5536" y="1765"/>
                    <a:pt x="3365" y="3269"/>
                    <a:pt x="1577" y="4493"/>
                  </a:cubicBezTo>
                  <a:cubicBezTo>
                    <a:pt x="459" y="5258"/>
                    <a:pt x="0" y="5800"/>
                    <a:pt x="549" y="7100"/>
                  </a:cubicBezTo>
                  <a:cubicBezTo>
                    <a:pt x="952" y="8051"/>
                    <a:pt x="1493" y="8340"/>
                    <a:pt x="2155" y="8340"/>
                  </a:cubicBezTo>
                  <a:cubicBezTo>
                    <a:pt x="2649" y="8340"/>
                    <a:pt x="3211" y="8179"/>
                    <a:pt x="3833" y="8012"/>
                  </a:cubicBezTo>
                  <a:cubicBezTo>
                    <a:pt x="5818" y="7481"/>
                    <a:pt x="8275" y="6987"/>
                    <a:pt x="10085" y="5987"/>
                  </a:cubicBezTo>
                  <a:cubicBezTo>
                    <a:pt x="10473" y="5772"/>
                    <a:pt x="10236" y="5235"/>
                    <a:pt x="9876" y="5235"/>
                  </a:cubicBezTo>
                  <a:cubicBezTo>
                    <a:pt x="9813" y="5235"/>
                    <a:pt x="9746" y="5252"/>
                    <a:pt x="9678" y="5289"/>
                  </a:cubicBezTo>
                  <a:cubicBezTo>
                    <a:pt x="8617" y="5876"/>
                    <a:pt x="7276" y="6087"/>
                    <a:pt x="6130" y="6470"/>
                  </a:cubicBezTo>
                  <a:cubicBezTo>
                    <a:pt x="5284" y="6751"/>
                    <a:pt x="3835" y="7447"/>
                    <a:pt x="2686" y="7447"/>
                  </a:cubicBezTo>
                  <a:cubicBezTo>
                    <a:pt x="2076" y="7447"/>
                    <a:pt x="1551" y="7251"/>
                    <a:pt x="1247" y="6693"/>
                  </a:cubicBezTo>
                  <a:cubicBezTo>
                    <a:pt x="686" y="5665"/>
                    <a:pt x="4011" y="3638"/>
                    <a:pt x="4594" y="3188"/>
                  </a:cubicBezTo>
                  <a:cubicBezTo>
                    <a:pt x="5607" y="2409"/>
                    <a:pt x="6687" y="1671"/>
                    <a:pt x="7529" y="704"/>
                  </a:cubicBezTo>
                  <a:cubicBezTo>
                    <a:pt x="7789" y="405"/>
                    <a:pt x="7519" y="0"/>
                    <a:pt x="722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607094" y="3567342"/>
              <a:ext cx="52977" cy="91723"/>
            </a:xfrm>
            <a:custGeom>
              <a:avLst/>
              <a:gdLst/>
              <a:ahLst/>
              <a:cxnLst/>
              <a:rect l="l" t="t" r="r" b="b"/>
              <a:pathLst>
                <a:path w="3823" h="6619" extrusionOk="0">
                  <a:moveTo>
                    <a:pt x="494" y="0"/>
                  </a:moveTo>
                  <a:cubicBezTo>
                    <a:pt x="256" y="0"/>
                    <a:pt x="0" y="200"/>
                    <a:pt x="66" y="505"/>
                  </a:cubicBezTo>
                  <a:lnTo>
                    <a:pt x="68" y="505"/>
                  </a:lnTo>
                  <a:cubicBezTo>
                    <a:pt x="533" y="2700"/>
                    <a:pt x="1946" y="4459"/>
                    <a:pt x="2960" y="6415"/>
                  </a:cubicBezTo>
                  <a:cubicBezTo>
                    <a:pt x="3035" y="6559"/>
                    <a:pt x="3154" y="6618"/>
                    <a:pt x="3275" y="6618"/>
                  </a:cubicBezTo>
                  <a:cubicBezTo>
                    <a:pt x="3543" y="6618"/>
                    <a:pt x="3822" y="6325"/>
                    <a:pt x="3658" y="6007"/>
                  </a:cubicBezTo>
                  <a:cubicBezTo>
                    <a:pt x="2676" y="4116"/>
                    <a:pt x="1297" y="2413"/>
                    <a:pt x="845" y="291"/>
                  </a:cubicBezTo>
                  <a:cubicBezTo>
                    <a:pt x="801" y="88"/>
                    <a:pt x="652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1119448" y="3321067"/>
              <a:ext cx="45092" cy="83381"/>
            </a:xfrm>
            <a:custGeom>
              <a:avLst/>
              <a:gdLst/>
              <a:ahLst/>
              <a:cxnLst/>
              <a:rect l="l" t="t" r="r" b="b"/>
              <a:pathLst>
                <a:path w="3254" h="6017" extrusionOk="0">
                  <a:moveTo>
                    <a:pt x="548" y="0"/>
                  </a:moveTo>
                  <a:cubicBezTo>
                    <a:pt x="279" y="0"/>
                    <a:pt x="0" y="293"/>
                    <a:pt x="165" y="610"/>
                  </a:cubicBezTo>
                  <a:lnTo>
                    <a:pt x="167" y="612"/>
                  </a:lnTo>
                  <a:cubicBezTo>
                    <a:pt x="578" y="1403"/>
                    <a:pt x="968" y="2206"/>
                    <a:pt x="1351" y="3013"/>
                  </a:cubicBezTo>
                  <a:cubicBezTo>
                    <a:pt x="1740" y="3837"/>
                    <a:pt x="2348" y="4706"/>
                    <a:pt x="2426" y="5629"/>
                  </a:cubicBezTo>
                  <a:cubicBezTo>
                    <a:pt x="2447" y="5887"/>
                    <a:pt x="2660" y="6017"/>
                    <a:pt x="2862" y="6017"/>
                  </a:cubicBezTo>
                  <a:cubicBezTo>
                    <a:pt x="3064" y="6017"/>
                    <a:pt x="3254" y="5888"/>
                    <a:pt x="3232" y="5629"/>
                  </a:cubicBezTo>
                  <a:cubicBezTo>
                    <a:pt x="3168" y="4836"/>
                    <a:pt x="2822" y="4169"/>
                    <a:pt x="2460" y="3472"/>
                  </a:cubicBezTo>
                  <a:cubicBezTo>
                    <a:pt x="1903" y="2397"/>
                    <a:pt x="1425" y="1279"/>
                    <a:pt x="862" y="204"/>
                  </a:cubicBezTo>
                  <a:cubicBezTo>
                    <a:pt x="788" y="60"/>
                    <a:pt x="669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822093" y="3841804"/>
              <a:ext cx="171306" cy="144464"/>
            </a:xfrm>
            <a:custGeom>
              <a:avLst/>
              <a:gdLst/>
              <a:ahLst/>
              <a:cxnLst/>
              <a:rect l="l" t="t" r="r" b="b"/>
              <a:pathLst>
                <a:path w="12362" h="10425" extrusionOk="0">
                  <a:moveTo>
                    <a:pt x="8672" y="1"/>
                  </a:moveTo>
                  <a:cubicBezTo>
                    <a:pt x="8192" y="1"/>
                    <a:pt x="7694" y="70"/>
                    <a:pt x="7207" y="151"/>
                  </a:cubicBezTo>
                  <a:cubicBezTo>
                    <a:pt x="7138" y="149"/>
                    <a:pt x="7069" y="147"/>
                    <a:pt x="7000" y="147"/>
                  </a:cubicBezTo>
                  <a:cubicBezTo>
                    <a:pt x="6399" y="147"/>
                    <a:pt x="5803" y="242"/>
                    <a:pt x="5232" y="428"/>
                  </a:cubicBezTo>
                  <a:cubicBezTo>
                    <a:pt x="4937" y="523"/>
                    <a:pt x="4766" y="755"/>
                    <a:pt x="4702" y="1010"/>
                  </a:cubicBezTo>
                  <a:cubicBezTo>
                    <a:pt x="4072" y="1248"/>
                    <a:pt x="3443" y="1595"/>
                    <a:pt x="2889" y="1868"/>
                  </a:cubicBezTo>
                  <a:cubicBezTo>
                    <a:pt x="2871" y="1867"/>
                    <a:pt x="2853" y="1866"/>
                    <a:pt x="2835" y="1866"/>
                  </a:cubicBezTo>
                  <a:cubicBezTo>
                    <a:pt x="2703" y="1866"/>
                    <a:pt x="2572" y="1899"/>
                    <a:pt x="2457" y="1963"/>
                  </a:cubicBezTo>
                  <a:cubicBezTo>
                    <a:pt x="0" y="3258"/>
                    <a:pt x="25" y="7922"/>
                    <a:pt x="2166" y="9500"/>
                  </a:cubicBezTo>
                  <a:cubicBezTo>
                    <a:pt x="2616" y="9833"/>
                    <a:pt x="3099" y="9985"/>
                    <a:pt x="3571" y="9994"/>
                  </a:cubicBezTo>
                  <a:cubicBezTo>
                    <a:pt x="3665" y="10115"/>
                    <a:pt x="3779" y="10219"/>
                    <a:pt x="3909" y="10300"/>
                  </a:cubicBezTo>
                  <a:cubicBezTo>
                    <a:pt x="4050" y="10387"/>
                    <a:pt x="4190" y="10425"/>
                    <a:pt x="4321" y="10425"/>
                  </a:cubicBezTo>
                  <a:cubicBezTo>
                    <a:pt x="4697" y="10425"/>
                    <a:pt x="5003" y="10111"/>
                    <a:pt x="5084" y="9750"/>
                  </a:cubicBezTo>
                  <a:cubicBezTo>
                    <a:pt x="6064" y="9512"/>
                    <a:pt x="6511" y="8503"/>
                    <a:pt x="6495" y="7430"/>
                  </a:cubicBezTo>
                  <a:cubicBezTo>
                    <a:pt x="6672" y="7053"/>
                    <a:pt x="6867" y="6684"/>
                    <a:pt x="7175" y="6355"/>
                  </a:cubicBezTo>
                  <a:cubicBezTo>
                    <a:pt x="7229" y="6298"/>
                    <a:pt x="7295" y="6251"/>
                    <a:pt x="7350" y="6198"/>
                  </a:cubicBezTo>
                  <a:cubicBezTo>
                    <a:pt x="8920" y="6009"/>
                    <a:pt x="12362" y="5592"/>
                    <a:pt x="12249" y="3398"/>
                  </a:cubicBezTo>
                  <a:cubicBezTo>
                    <a:pt x="12237" y="3201"/>
                    <a:pt x="12206" y="3007"/>
                    <a:pt x="12157" y="2815"/>
                  </a:cubicBezTo>
                  <a:cubicBezTo>
                    <a:pt x="12157" y="2083"/>
                    <a:pt x="11841" y="1416"/>
                    <a:pt x="11307" y="927"/>
                  </a:cubicBezTo>
                  <a:cubicBezTo>
                    <a:pt x="11292" y="911"/>
                    <a:pt x="11283" y="894"/>
                    <a:pt x="11266" y="878"/>
                  </a:cubicBezTo>
                  <a:cubicBezTo>
                    <a:pt x="11264" y="880"/>
                    <a:pt x="11262" y="883"/>
                    <a:pt x="11261" y="887"/>
                  </a:cubicBezTo>
                  <a:cubicBezTo>
                    <a:pt x="11209" y="842"/>
                    <a:pt x="11159" y="795"/>
                    <a:pt x="11103" y="752"/>
                  </a:cubicBezTo>
                  <a:cubicBezTo>
                    <a:pt x="10970" y="650"/>
                    <a:pt x="10831" y="607"/>
                    <a:pt x="10699" y="607"/>
                  </a:cubicBezTo>
                  <a:cubicBezTo>
                    <a:pt x="10659" y="607"/>
                    <a:pt x="10620" y="611"/>
                    <a:pt x="10582" y="618"/>
                  </a:cubicBezTo>
                  <a:cubicBezTo>
                    <a:pt x="10504" y="560"/>
                    <a:pt x="10426" y="499"/>
                    <a:pt x="10343" y="444"/>
                  </a:cubicBezTo>
                  <a:cubicBezTo>
                    <a:pt x="9853" y="111"/>
                    <a:pt x="9277" y="1"/>
                    <a:pt x="8672" y="1"/>
                  </a:cubicBezTo>
                  <a:close/>
                </a:path>
              </a:pathLst>
            </a:custGeom>
            <a:solidFill>
              <a:srgbClr val="FED58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1031508" y="3636643"/>
              <a:ext cx="151088" cy="110042"/>
            </a:xfrm>
            <a:custGeom>
              <a:avLst/>
              <a:gdLst/>
              <a:ahLst/>
              <a:cxnLst/>
              <a:rect l="l" t="t" r="r" b="b"/>
              <a:pathLst>
                <a:path w="10903" h="7941" extrusionOk="0">
                  <a:moveTo>
                    <a:pt x="6900" y="1"/>
                  </a:moveTo>
                  <a:cubicBezTo>
                    <a:pt x="6118" y="1"/>
                    <a:pt x="5297" y="209"/>
                    <a:pt x="4506" y="561"/>
                  </a:cubicBezTo>
                  <a:cubicBezTo>
                    <a:pt x="3774" y="649"/>
                    <a:pt x="3082" y="938"/>
                    <a:pt x="2502" y="1392"/>
                  </a:cubicBezTo>
                  <a:cubicBezTo>
                    <a:pt x="2304" y="1456"/>
                    <a:pt x="2107" y="1523"/>
                    <a:pt x="1910" y="1589"/>
                  </a:cubicBezTo>
                  <a:cubicBezTo>
                    <a:pt x="1499" y="1726"/>
                    <a:pt x="1214" y="2172"/>
                    <a:pt x="1340" y="2588"/>
                  </a:cubicBezTo>
                  <a:cubicBezTo>
                    <a:pt x="1122" y="2840"/>
                    <a:pt x="933" y="3117"/>
                    <a:pt x="781" y="3413"/>
                  </a:cubicBezTo>
                  <a:cubicBezTo>
                    <a:pt x="696" y="3566"/>
                    <a:pt x="665" y="3744"/>
                    <a:pt x="691" y="3917"/>
                  </a:cubicBezTo>
                  <a:cubicBezTo>
                    <a:pt x="577" y="4121"/>
                    <a:pt x="478" y="4334"/>
                    <a:pt x="395" y="4554"/>
                  </a:cubicBezTo>
                  <a:cubicBezTo>
                    <a:pt x="0" y="5600"/>
                    <a:pt x="14" y="6902"/>
                    <a:pt x="814" y="7391"/>
                  </a:cubicBezTo>
                  <a:cubicBezTo>
                    <a:pt x="935" y="7708"/>
                    <a:pt x="1211" y="7941"/>
                    <a:pt x="1555" y="7941"/>
                  </a:cubicBezTo>
                  <a:cubicBezTo>
                    <a:pt x="1625" y="7941"/>
                    <a:pt x="1698" y="7931"/>
                    <a:pt x="1773" y="7911"/>
                  </a:cubicBezTo>
                  <a:cubicBezTo>
                    <a:pt x="2206" y="7793"/>
                    <a:pt x="2612" y="7592"/>
                    <a:pt x="2969" y="7319"/>
                  </a:cubicBezTo>
                  <a:cubicBezTo>
                    <a:pt x="3743" y="7083"/>
                    <a:pt x="4529" y="6753"/>
                    <a:pt x="5290" y="6413"/>
                  </a:cubicBezTo>
                  <a:cubicBezTo>
                    <a:pt x="5742" y="6434"/>
                    <a:pt x="6191" y="6491"/>
                    <a:pt x="6641" y="6500"/>
                  </a:cubicBezTo>
                  <a:cubicBezTo>
                    <a:pt x="7140" y="7237"/>
                    <a:pt x="7866" y="7785"/>
                    <a:pt x="8729" y="7785"/>
                  </a:cubicBezTo>
                  <a:cubicBezTo>
                    <a:pt x="8897" y="7785"/>
                    <a:pt x="9071" y="7765"/>
                    <a:pt x="9249" y="7720"/>
                  </a:cubicBezTo>
                  <a:cubicBezTo>
                    <a:pt x="10650" y="7371"/>
                    <a:pt x="10902" y="5672"/>
                    <a:pt x="10714" y="4134"/>
                  </a:cubicBezTo>
                  <a:cubicBezTo>
                    <a:pt x="10760" y="3649"/>
                    <a:pt x="10639" y="3109"/>
                    <a:pt x="10395" y="2688"/>
                  </a:cubicBezTo>
                  <a:cubicBezTo>
                    <a:pt x="10303" y="2404"/>
                    <a:pt x="10201" y="2150"/>
                    <a:pt x="10096" y="1952"/>
                  </a:cubicBezTo>
                  <a:cubicBezTo>
                    <a:pt x="9348" y="558"/>
                    <a:pt x="8178" y="1"/>
                    <a:pt x="6900" y="1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1519929" y="3644127"/>
              <a:ext cx="72960" cy="59920"/>
            </a:xfrm>
            <a:custGeom>
              <a:avLst/>
              <a:gdLst/>
              <a:ahLst/>
              <a:cxnLst/>
              <a:rect l="l" t="t" r="r" b="b"/>
              <a:pathLst>
                <a:path w="5265" h="4324" extrusionOk="0">
                  <a:moveTo>
                    <a:pt x="2178" y="0"/>
                  </a:moveTo>
                  <a:cubicBezTo>
                    <a:pt x="2040" y="0"/>
                    <a:pt x="1902" y="13"/>
                    <a:pt x="1766" y="38"/>
                  </a:cubicBezTo>
                  <a:cubicBezTo>
                    <a:pt x="1082" y="170"/>
                    <a:pt x="237" y="706"/>
                    <a:pt x="121" y="1452"/>
                  </a:cubicBezTo>
                  <a:cubicBezTo>
                    <a:pt x="0" y="2226"/>
                    <a:pt x="452" y="2754"/>
                    <a:pt x="1080" y="3050"/>
                  </a:cubicBezTo>
                  <a:cubicBezTo>
                    <a:pt x="1117" y="3168"/>
                    <a:pt x="1181" y="3277"/>
                    <a:pt x="1265" y="3367"/>
                  </a:cubicBezTo>
                  <a:cubicBezTo>
                    <a:pt x="1795" y="3941"/>
                    <a:pt x="2579" y="4323"/>
                    <a:pt x="3358" y="4323"/>
                  </a:cubicBezTo>
                  <a:cubicBezTo>
                    <a:pt x="3429" y="4323"/>
                    <a:pt x="3500" y="4320"/>
                    <a:pt x="3571" y="4314"/>
                  </a:cubicBezTo>
                  <a:cubicBezTo>
                    <a:pt x="3602" y="4318"/>
                    <a:pt x="3632" y="4320"/>
                    <a:pt x="3663" y="4320"/>
                  </a:cubicBezTo>
                  <a:cubicBezTo>
                    <a:pt x="3793" y="4320"/>
                    <a:pt x="3921" y="4284"/>
                    <a:pt x="4033" y="4217"/>
                  </a:cubicBezTo>
                  <a:cubicBezTo>
                    <a:pt x="4155" y="4180"/>
                    <a:pt x="4272" y="4132"/>
                    <a:pt x="4385" y="4075"/>
                  </a:cubicBezTo>
                  <a:cubicBezTo>
                    <a:pt x="5264" y="3606"/>
                    <a:pt x="5238" y="2725"/>
                    <a:pt x="4889" y="1944"/>
                  </a:cubicBezTo>
                  <a:cubicBezTo>
                    <a:pt x="4889" y="1232"/>
                    <a:pt x="4615" y="575"/>
                    <a:pt x="3857" y="222"/>
                  </a:cubicBezTo>
                  <a:cubicBezTo>
                    <a:pt x="3601" y="103"/>
                    <a:pt x="3322" y="42"/>
                    <a:pt x="3042" y="42"/>
                  </a:cubicBezTo>
                  <a:cubicBezTo>
                    <a:pt x="2938" y="42"/>
                    <a:pt x="2834" y="51"/>
                    <a:pt x="2730" y="67"/>
                  </a:cubicBezTo>
                  <a:cubicBezTo>
                    <a:pt x="2548" y="23"/>
                    <a:pt x="2363" y="0"/>
                    <a:pt x="2178" y="0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1310016" y="3571680"/>
              <a:ext cx="110791" cy="107922"/>
            </a:xfrm>
            <a:custGeom>
              <a:avLst/>
              <a:gdLst/>
              <a:ahLst/>
              <a:cxnLst/>
              <a:rect l="l" t="t" r="r" b="b"/>
              <a:pathLst>
                <a:path w="7995" h="7788" extrusionOk="0">
                  <a:moveTo>
                    <a:pt x="3252" y="1"/>
                  </a:moveTo>
                  <a:cubicBezTo>
                    <a:pt x="2815" y="1"/>
                    <a:pt x="2372" y="123"/>
                    <a:pt x="1961" y="333"/>
                  </a:cubicBezTo>
                  <a:cubicBezTo>
                    <a:pt x="1821" y="405"/>
                    <a:pt x="1696" y="502"/>
                    <a:pt x="1592" y="618"/>
                  </a:cubicBezTo>
                  <a:cubicBezTo>
                    <a:pt x="1120" y="791"/>
                    <a:pt x="690" y="1037"/>
                    <a:pt x="382" y="1480"/>
                  </a:cubicBezTo>
                  <a:cubicBezTo>
                    <a:pt x="0" y="2033"/>
                    <a:pt x="530" y="2689"/>
                    <a:pt x="1110" y="2689"/>
                  </a:cubicBezTo>
                  <a:cubicBezTo>
                    <a:pt x="1171" y="2689"/>
                    <a:pt x="1233" y="2682"/>
                    <a:pt x="1295" y="2666"/>
                  </a:cubicBezTo>
                  <a:cubicBezTo>
                    <a:pt x="1345" y="2654"/>
                    <a:pt x="1397" y="2652"/>
                    <a:pt x="1447" y="2642"/>
                  </a:cubicBezTo>
                  <a:cubicBezTo>
                    <a:pt x="1556" y="2796"/>
                    <a:pt x="1693" y="2929"/>
                    <a:pt x="1850" y="3031"/>
                  </a:cubicBezTo>
                  <a:cubicBezTo>
                    <a:pt x="1686" y="3521"/>
                    <a:pt x="1546" y="4021"/>
                    <a:pt x="1331" y="4489"/>
                  </a:cubicBezTo>
                  <a:cubicBezTo>
                    <a:pt x="1173" y="4724"/>
                    <a:pt x="1054" y="4982"/>
                    <a:pt x="978" y="5254"/>
                  </a:cubicBezTo>
                  <a:cubicBezTo>
                    <a:pt x="704" y="6277"/>
                    <a:pt x="1404" y="7051"/>
                    <a:pt x="2228" y="7229"/>
                  </a:cubicBezTo>
                  <a:cubicBezTo>
                    <a:pt x="2489" y="7556"/>
                    <a:pt x="2857" y="7788"/>
                    <a:pt x="3307" y="7788"/>
                  </a:cubicBezTo>
                  <a:cubicBezTo>
                    <a:pt x="3345" y="7788"/>
                    <a:pt x="3383" y="7786"/>
                    <a:pt x="3422" y="7783"/>
                  </a:cubicBezTo>
                  <a:cubicBezTo>
                    <a:pt x="5529" y="7599"/>
                    <a:pt x="7750" y="5013"/>
                    <a:pt x="7866" y="2926"/>
                  </a:cubicBezTo>
                  <a:cubicBezTo>
                    <a:pt x="7995" y="586"/>
                    <a:pt x="6000" y="37"/>
                    <a:pt x="4106" y="37"/>
                  </a:cubicBezTo>
                  <a:cubicBezTo>
                    <a:pt x="3970" y="37"/>
                    <a:pt x="3834" y="40"/>
                    <a:pt x="3699" y="45"/>
                  </a:cubicBezTo>
                  <a:cubicBezTo>
                    <a:pt x="3552" y="15"/>
                    <a:pt x="3402" y="1"/>
                    <a:pt x="3252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1174684" y="3831508"/>
              <a:ext cx="139628" cy="105677"/>
            </a:xfrm>
            <a:custGeom>
              <a:avLst/>
              <a:gdLst/>
              <a:ahLst/>
              <a:cxnLst/>
              <a:rect l="l" t="t" r="r" b="b"/>
              <a:pathLst>
                <a:path w="10076" h="7626" extrusionOk="0">
                  <a:moveTo>
                    <a:pt x="5243" y="0"/>
                  </a:moveTo>
                  <a:cubicBezTo>
                    <a:pt x="3738" y="0"/>
                    <a:pt x="2298" y="775"/>
                    <a:pt x="1571" y="2144"/>
                  </a:cubicBezTo>
                  <a:cubicBezTo>
                    <a:pt x="738" y="2679"/>
                    <a:pt x="1" y="3428"/>
                    <a:pt x="273" y="4538"/>
                  </a:cubicBezTo>
                  <a:cubicBezTo>
                    <a:pt x="576" y="5770"/>
                    <a:pt x="1616" y="6600"/>
                    <a:pt x="2713" y="7133"/>
                  </a:cubicBezTo>
                  <a:cubicBezTo>
                    <a:pt x="3404" y="7468"/>
                    <a:pt x="4122" y="7625"/>
                    <a:pt x="4822" y="7625"/>
                  </a:cubicBezTo>
                  <a:cubicBezTo>
                    <a:pt x="6794" y="7625"/>
                    <a:pt x="8630" y="6382"/>
                    <a:pt x="9361" y="4391"/>
                  </a:cubicBezTo>
                  <a:cubicBezTo>
                    <a:pt x="10076" y="2447"/>
                    <a:pt x="8351" y="828"/>
                    <a:pt x="6693" y="247"/>
                  </a:cubicBezTo>
                  <a:cubicBezTo>
                    <a:pt x="6218" y="80"/>
                    <a:pt x="5727" y="0"/>
                    <a:pt x="5243" y="0"/>
                  </a:cubicBezTo>
                  <a:close/>
                </a:path>
              </a:pathLst>
            </a:custGeom>
            <a:solidFill>
              <a:srgbClr val="FED58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1367317" y="3742030"/>
              <a:ext cx="157920" cy="104375"/>
            </a:xfrm>
            <a:custGeom>
              <a:avLst/>
              <a:gdLst/>
              <a:ahLst/>
              <a:cxnLst/>
              <a:rect l="l" t="t" r="r" b="b"/>
              <a:pathLst>
                <a:path w="11396" h="7532" extrusionOk="0">
                  <a:moveTo>
                    <a:pt x="5928" y="1"/>
                  </a:moveTo>
                  <a:cubicBezTo>
                    <a:pt x="3170" y="1"/>
                    <a:pt x="176" y="1521"/>
                    <a:pt x="12" y="4209"/>
                  </a:cubicBezTo>
                  <a:cubicBezTo>
                    <a:pt x="0" y="4427"/>
                    <a:pt x="127" y="4673"/>
                    <a:pt x="310" y="4831"/>
                  </a:cubicBezTo>
                  <a:cubicBezTo>
                    <a:pt x="185" y="5227"/>
                    <a:pt x="324" y="5689"/>
                    <a:pt x="847" y="5795"/>
                  </a:cubicBezTo>
                  <a:cubicBezTo>
                    <a:pt x="2759" y="6178"/>
                    <a:pt x="4463" y="7532"/>
                    <a:pt x="6254" y="7532"/>
                  </a:cubicBezTo>
                  <a:cubicBezTo>
                    <a:pt x="6981" y="7532"/>
                    <a:pt x="7722" y="7309"/>
                    <a:pt x="8498" y="6707"/>
                  </a:cubicBezTo>
                  <a:cubicBezTo>
                    <a:pt x="10281" y="5324"/>
                    <a:pt x="11396" y="2658"/>
                    <a:pt x="9303" y="1012"/>
                  </a:cubicBezTo>
                  <a:cubicBezTo>
                    <a:pt x="8431" y="326"/>
                    <a:pt x="7205" y="1"/>
                    <a:pt x="5928" y="1"/>
                  </a:cubicBezTo>
                  <a:close/>
                </a:path>
              </a:pathLst>
            </a:custGeom>
            <a:solidFill>
              <a:srgbClr val="FEB8B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08988" y="3479610"/>
              <a:ext cx="1020175" cy="881226"/>
            </a:xfrm>
            <a:custGeom>
              <a:avLst/>
              <a:gdLst/>
              <a:ahLst/>
              <a:cxnLst/>
              <a:rect l="l" t="t" r="r" b="b"/>
              <a:pathLst>
                <a:path w="73619" h="63592" extrusionOk="0">
                  <a:moveTo>
                    <a:pt x="45084" y="847"/>
                  </a:moveTo>
                  <a:cubicBezTo>
                    <a:pt x="46944" y="847"/>
                    <a:pt x="48802" y="955"/>
                    <a:pt x="50635" y="1155"/>
                  </a:cubicBezTo>
                  <a:cubicBezTo>
                    <a:pt x="58759" y="2041"/>
                    <a:pt x="65084" y="5647"/>
                    <a:pt x="68811" y="13127"/>
                  </a:cubicBezTo>
                  <a:cubicBezTo>
                    <a:pt x="73618" y="22777"/>
                    <a:pt x="68354" y="31839"/>
                    <a:pt x="59431" y="36331"/>
                  </a:cubicBezTo>
                  <a:cubicBezTo>
                    <a:pt x="56886" y="37612"/>
                    <a:pt x="54399" y="38100"/>
                    <a:pt x="51865" y="38100"/>
                  </a:cubicBezTo>
                  <a:cubicBezTo>
                    <a:pt x="49655" y="38100"/>
                    <a:pt x="47409" y="37729"/>
                    <a:pt x="45058" y="37190"/>
                  </a:cubicBezTo>
                  <a:cubicBezTo>
                    <a:pt x="43354" y="36801"/>
                    <a:pt x="41610" y="36502"/>
                    <a:pt x="39884" y="36502"/>
                  </a:cubicBezTo>
                  <a:cubicBezTo>
                    <a:pt x="38193" y="36502"/>
                    <a:pt x="36521" y="36789"/>
                    <a:pt x="34923" y="37559"/>
                  </a:cubicBezTo>
                  <a:cubicBezTo>
                    <a:pt x="31807" y="39061"/>
                    <a:pt x="29366" y="41265"/>
                    <a:pt x="27576" y="44223"/>
                  </a:cubicBezTo>
                  <a:cubicBezTo>
                    <a:pt x="25618" y="47459"/>
                    <a:pt x="26032" y="50637"/>
                    <a:pt x="26382" y="54222"/>
                  </a:cubicBezTo>
                  <a:cubicBezTo>
                    <a:pt x="26866" y="59214"/>
                    <a:pt x="24168" y="62451"/>
                    <a:pt x="19151" y="62669"/>
                  </a:cubicBezTo>
                  <a:cubicBezTo>
                    <a:pt x="18999" y="62676"/>
                    <a:pt x="18847" y="62679"/>
                    <a:pt x="18696" y="62679"/>
                  </a:cubicBezTo>
                  <a:cubicBezTo>
                    <a:pt x="13528" y="62679"/>
                    <a:pt x="9302" y="58817"/>
                    <a:pt x="6411" y="54892"/>
                  </a:cubicBezTo>
                  <a:cubicBezTo>
                    <a:pt x="0" y="46191"/>
                    <a:pt x="1207" y="35182"/>
                    <a:pt x="5266" y="25795"/>
                  </a:cubicBezTo>
                  <a:cubicBezTo>
                    <a:pt x="8870" y="17460"/>
                    <a:pt x="15666" y="11946"/>
                    <a:pt x="23172" y="7243"/>
                  </a:cubicBezTo>
                  <a:cubicBezTo>
                    <a:pt x="24510" y="6405"/>
                    <a:pt x="25890" y="5633"/>
                    <a:pt x="27315" y="4953"/>
                  </a:cubicBezTo>
                  <a:lnTo>
                    <a:pt x="27315" y="4953"/>
                  </a:lnTo>
                  <a:cubicBezTo>
                    <a:pt x="27336" y="4946"/>
                    <a:pt x="27356" y="4936"/>
                    <a:pt x="27377" y="4925"/>
                  </a:cubicBezTo>
                  <a:cubicBezTo>
                    <a:pt x="32794" y="2018"/>
                    <a:pt x="38953" y="847"/>
                    <a:pt x="45084" y="847"/>
                  </a:cubicBezTo>
                  <a:close/>
                  <a:moveTo>
                    <a:pt x="44961" y="1"/>
                  </a:moveTo>
                  <a:cubicBezTo>
                    <a:pt x="38755" y="1"/>
                    <a:pt x="32422" y="1306"/>
                    <a:pt x="26988" y="4217"/>
                  </a:cubicBezTo>
                  <a:lnTo>
                    <a:pt x="26988" y="4217"/>
                  </a:lnTo>
                  <a:cubicBezTo>
                    <a:pt x="26981" y="4220"/>
                    <a:pt x="26975" y="4223"/>
                    <a:pt x="26968" y="4226"/>
                  </a:cubicBezTo>
                  <a:lnTo>
                    <a:pt x="26969" y="4227"/>
                  </a:lnTo>
                  <a:lnTo>
                    <a:pt x="26969" y="4227"/>
                  </a:lnTo>
                  <a:cubicBezTo>
                    <a:pt x="26969" y="4227"/>
                    <a:pt x="26969" y="4227"/>
                    <a:pt x="26968" y="4228"/>
                  </a:cubicBezTo>
                  <a:cubicBezTo>
                    <a:pt x="26965" y="4230"/>
                    <a:pt x="26961" y="4232"/>
                    <a:pt x="26958" y="4234"/>
                  </a:cubicBezTo>
                  <a:lnTo>
                    <a:pt x="26958" y="4234"/>
                  </a:lnTo>
                  <a:cubicBezTo>
                    <a:pt x="12889" y="10925"/>
                    <a:pt x="2081" y="23180"/>
                    <a:pt x="1046" y="39195"/>
                  </a:cubicBezTo>
                  <a:cubicBezTo>
                    <a:pt x="542" y="46988"/>
                    <a:pt x="3911" y="54528"/>
                    <a:pt x="9665" y="59704"/>
                  </a:cubicBezTo>
                  <a:cubicBezTo>
                    <a:pt x="12000" y="61805"/>
                    <a:pt x="15834" y="63591"/>
                    <a:pt x="19392" y="63591"/>
                  </a:cubicBezTo>
                  <a:cubicBezTo>
                    <a:pt x="21399" y="63591"/>
                    <a:pt x="23318" y="63023"/>
                    <a:pt x="24831" y="61622"/>
                  </a:cubicBezTo>
                  <a:cubicBezTo>
                    <a:pt x="26690" y="59900"/>
                    <a:pt x="27283" y="57769"/>
                    <a:pt x="27254" y="55279"/>
                  </a:cubicBezTo>
                  <a:cubicBezTo>
                    <a:pt x="27231" y="53446"/>
                    <a:pt x="26852" y="51632"/>
                    <a:pt x="26780" y="49801"/>
                  </a:cubicBezTo>
                  <a:cubicBezTo>
                    <a:pt x="26659" y="46697"/>
                    <a:pt x="28545" y="43792"/>
                    <a:pt x="30550" y="41602"/>
                  </a:cubicBezTo>
                  <a:cubicBezTo>
                    <a:pt x="33305" y="38590"/>
                    <a:pt x="36668" y="37444"/>
                    <a:pt x="40293" y="37444"/>
                  </a:cubicBezTo>
                  <a:cubicBezTo>
                    <a:pt x="41774" y="37444"/>
                    <a:pt x="43298" y="37636"/>
                    <a:pt x="44843" y="37969"/>
                  </a:cubicBezTo>
                  <a:cubicBezTo>
                    <a:pt x="47347" y="38510"/>
                    <a:pt x="49656" y="38987"/>
                    <a:pt x="52028" y="38987"/>
                  </a:cubicBezTo>
                  <a:cubicBezTo>
                    <a:pt x="53370" y="38987"/>
                    <a:pt x="54732" y="38834"/>
                    <a:pt x="56161" y="38454"/>
                  </a:cubicBezTo>
                  <a:cubicBezTo>
                    <a:pt x="62661" y="36723"/>
                    <a:pt x="68801" y="31822"/>
                    <a:pt x="70881" y="25332"/>
                  </a:cubicBezTo>
                  <a:cubicBezTo>
                    <a:pt x="72908" y="19007"/>
                    <a:pt x="69981" y="12083"/>
                    <a:pt x="65912" y="7285"/>
                  </a:cubicBezTo>
                  <a:cubicBezTo>
                    <a:pt x="61662" y="2273"/>
                    <a:pt x="55181" y="734"/>
                    <a:pt x="48895" y="175"/>
                  </a:cubicBezTo>
                  <a:cubicBezTo>
                    <a:pt x="47596" y="60"/>
                    <a:pt x="46282" y="1"/>
                    <a:pt x="44961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886863" y="4053879"/>
              <a:ext cx="166138" cy="167177"/>
            </a:xfrm>
            <a:custGeom>
              <a:avLst/>
              <a:gdLst/>
              <a:ahLst/>
              <a:cxnLst/>
              <a:rect l="l" t="t" r="r" b="b"/>
              <a:pathLst>
                <a:path w="11989" h="12064" extrusionOk="0">
                  <a:moveTo>
                    <a:pt x="6959" y="790"/>
                  </a:moveTo>
                  <a:cubicBezTo>
                    <a:pt x="9773" y="790"/>
                    <a:pt x="9121" y="5202"/>
                    <a:pt x="8614" y="7101"/>
                  </a:cubicBezTo>
                  <a:cubicBezTo>
                    <a:pt x="8281" y="8344"/>
                    <a:pt x="6733" y="11406"/>
                    <a:pt x="5096" y="11406"/>
                  </a:cubicBezTo>
                  <a:cubicBezTo>
                    <a:pt x="4640" y="11406"/>
                    <a:pt x="4176" y="11168"/>
                    <a:pt x="3731" y="10588"/>
                  </a:cubicBezTo>
                  <a:cubicBezTo>
                    <a:pt x="2027" y="8369"/>
                    <a:pt x="3981" y="2725"/>
                    <a:pt x="5797" y="990"/>
                  </a:cubicBezTo>
                  <a:lnTo>
                    <a:pt x="5797" y="990"/>
                  </a:lnTo>
                  <a:cubicBezTo>
                    <a:pt x="5800" y="989"/>
                    <a:pt x="5803" y="988"/>
                    <a:pt x="5806" y="987"/>
                  </a:cubicBezTo>
                  <a:cubicBezTo>
                    <a:pt x="6243" y="852"/>
                    <a:pt x="6625" y="790"/>
                    <a:pt x="6959" y="790"/>
                  </a:cubicBezTo>
                  <a:close/>
                  <a:moveTo>
                    <a:pt x="6847" y="1"/>
                  </a:moveTo>
                  <a:cubicBezTo>
                    <a:pt x="6467" y="1"/>
                    <a:pt x="6049" y="67"/>
                    <a:pt x="5591" y="208"/>
                  </a:cubicBezTo>
                  <a:cubicBezTo>
                    <a:pt x="5532" y="227"/>
                    <a:pt x="5482" y="254"/>
                    <a:pt x="5442" y="288"/>
                  </a:cubicBezTo>
                  <a:lnTo>
                    <a:pt x="5442" y="288"/>
                  </a:lnTo>
                  <a:cubicBezTo>
                    <a:pt x="5377" y="303"/>
                    <a:pt x="5312" y="336"/>
                    <a:pt x="5252" y="392"/>
                  </a:cubicBezTo>
                  <a:cubicBezTo>
                    <a:pt x="3042" y="2462"/>
                    <a:pt x="0" y="11938"/>
                    <a:pt x="5214" y="12062"/>
                  </a:cubicBezTo>
                  <a:cubicBezTo>
                    <a:pt x="5238" y="12063"/>
                    <a:pt x="5262" y="12063"/>
                    <a:pt x="5286" y="12063"/>
                  </a:cubicBezTo>
                  <a:cubicBezTo>
                    <a:pt x="10228" y="12063"/>
                    <a:pt x="11988" y="1"/>
                    <a:pt x="684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926634" y="4058909"/>
              <a:ext cx="71948" cy="156354"/>
            </a:xfrm>
            <a:custGeom>
              <a:avLst/>
              <a:gdLst/>
              <a:ahLst/>
              <a:cxnLst/>
              <a:rect l="l" t="t" r="r" b="b"/>
              <a:pathLst>
                <a:path w="5192" h="11283" extrusionOk="0">
                  <a:moveTo>
                    <a:pt x="4589" y="1"/>
                  </a:moveTo>
                  <a:cubicBezTo>
                    <a:pt x="4499" y="1"/>
                    <a:pt x="4405" y="33"/>
                    <a:pt x="4321" y="110"/>
                  </a:cubicBezTo>
                  <a:lnTo>
                    <a:pt x="4319" y="110"/>
                  </a:lnTo>
                  <a:cubicBezTo>
                    <a:pt x="1539" y="2639"/>
                    <a:pt x="0" y="7351"/>
                    <a:pt x="1067" y="10998"/>
                  </a:cubicBezTo>
                  <a:cubicBezTo>
                    <a:pt x="1125" y="11197"/>
                    <a:pt x="1284" y="11283"/>
                    <a:pt x="1444" y="11283"/>
                  </a:cubicBezTo>
                  <a:cubicBezTo>
                    <a:pt x="1687" y="11283"/>
                    <a:pt x="1934" y="11086"/>
                    <a:pt x="1846" y="10784"/>
                  </a:cubicBezTo>
                  <a:cubicBezTo>
                    <a:pt x="859" y="7406"/>
                    <a:pt x="2323" y="3016"/>
                    <a:pt x="4890" y="681"/>
                  </a:cubicBezTo>
                  <a:cubicBezTo>
                    <a:pt x="5191" y="407"/>
                    <a:pt x="4909" y="1"/>
                    <a:pt x="458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815899" y="3832214"/>
              <a:ext cx="190582" cy="156714"/>
            </a:xfrm>
            <a:custGeom>
              <a:avLst/>
              <a:gdLst/>
              <a:ahLst/>
              <a:cxnLst/>
              <a:rect l="l" t="t" r="r" b="b"/>
              <a:pathLst>
                <a:path w="13753" h="11309" extrusionOk="0">
                  <a:moveTo>
                    <a:pt x="8835" y="863"/>
                  </a:moveTo>
                  <a:cubicBezTo>
                    <a:pt x="9652" y="863"/>
                    <a:pt x="10469" y="1047"/>
                    <a:pt x="11273" y="1508"/>
                  </a:cubicBezTo>
                  <a:cubicBezTo>
                    <a:pt x="13752" y="2927"/>
                    <a:pt x="12177" y="6339"/>
                    <a:pt x="9722" y="6434"/>
                  </a:cubicBezTo>
                  <a:cubicBezTo>
                    <a:pt x="9073" y="6459"/>
                    <a:pt x="8270" y="6438"/>
                    <a:pt x="7732" y="6864"/>
                  </a:cubicBezTo>
                  <a:cubicBezTo>
                    <a:pt x="7224" y="7265"/>
                    <a:pt x="6875" y="7603"/>
                    <a:pt x="6658" y="8241"/>
                  </a:cubicBezTo>
                  <a:cubicBezTo>
                    <a:pt x="6423" y="8946"/>
                    <a:pt x="6291" y="9708"/>
                    <a:pt x="5637" y="10210"/>
                  </a:cubicBezTo>
                  <a:cubicBezTo>
                    <a:pt x="5297" y="10470"/>
                    <a:pt x="4929" y="10578"/>
                    <a:pt x="4558" y="10578"/>
                  </a:cubicBezTo>
                  <a:cubicBezTo>
                    <a:pt x="3499" y="10578"/>
                    <a:pt x="2421" y="9692"/>
                    <a:pt x="1931" y="8941"/>
                  </a:cubicBezTo>
                  <a:cubicBezTo>
                    <a:pt x="800" y="7206"/>
                    <a:pt x="994" y="3751"/>
                    <a:pt x="3030" y="2813"/>
                  </a:cubicBezTo>
                  <a:cubicBezTo>
                    <a:pt x="3098" y="2782"/>
                    <a:pt x="3147" y="2741"/>
                    <a:pt x="3181" y="2694"/>
                  </a:cubicBezTo>
                  <a:lnTo>
                    <a:pt x="3181" y="2694"/>
                  </a:lnTo>
                  <a:cubicBezTo>
                    <a:pt x="3237" y="2693"/>
                    <a:pt x="3295" y="2680"/>
                    <a:pt x="3354" y="2652"/>
                  </a:cubicBezTo>
                  <a:cubicBezTo>
                    <a:pt x="5079" y="1835"/>
                    <a:pt x="6957" y="863"/>
                    <a:pt x="8835" y="863"/>
                  </a:cubicBezTo>
                  <a:close/>
                  <a:moveTo>
                    <a:pt x="9370" y="0"/>
                  </a:moveTo>
                  <a:cubicBezTo>
                    <a:pt x="7118" y="0"/>
                    <a:pt x="4474" y="1232"/>
                    <a:pt x="2947" y="1954"/>
                  </a:cubicBezTo>
                  <a:cubicBezTo>
                    <a:pt x="2880" y="1986"/>
                    <a:pt x="2830" y="2027"/>
                    <a:pt x="2797" y="2074"/>
                  </a:cubicBezTo>
                  <a:lnTo>
                    <a:pt x="2797" y="2074"/>
                  </a:lnTo>
                  <a:cubicBezTo>
                    <a:pt x="2741" y="2075"/>
                    <a:pt x="2683" y="2088"/>
                    <a:pt x="2623" y="2115"/>
                  </a:cubicBezTo>
                  <a:cubicBezTo>
                    <a:pt x="1" y="3325"/>
                    <a:pt x="115" y="7132"/>
                    <a:pt x="1233" y="9348"/>
                  </a:cubicBezTo>
                  <a:cubicBezTo>
                    <a:pt x="1879" y="10627"/>
                    <a:pt x="3376" y="11264"/>
                    <a:pt x="4725" y="11307"/>
                  </a:cubicBezTo>
                  <a:cubicBezTo>
                    <a:pt x="4754" y="11308"/>
                    <a:pt x="4782" y="11309"/>
                    <a:pt x="4811" y="11309"/>
                  </a:cubicBezTo>
                  <a:cubicBezTo>
                    <a:pt x="6258" y="11309"/>
                    <a:pt x="6944" y="10067"/>
                    <a:pt x="7297" y="8872"/>
                  </a:cubicBezTo>
                  <a:cubicBezTo>
                    <a:pt x="7977" y="6576"/>
                    <a:pt x="11088" y="7722"/>
                    <a:pt x="12559" y="6043"/>
                  </a:cubicBezTo>
                  <a:cubicBezTo>
                    <a:pt x="13546" y="4918"/>
                    <a:pt x="13435" y="3215"/>
                    <a:pt x="12819" y="1970"/>
                  </a:cubicBezTo>
                  <a:cubicBezTo>
                    <a:pt x="12093" y="505"/>
                    <a:pt x="10812" y="0"/>
                    <a:pt x="937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1013299" y="3630103"/>
              <a:ext cx="185316" cy="123387"/>
            </a:xfrm>
            <a:custGeom>
              <a:avLst/>
              <a:gdLst/>
              <a:ahLst/>
              <a:cxnLst/>
              <a:rect l="l" t="t" r="r" b="b"/>
              <a:pathLst>
                <a:path w="13373" h="8904" extrusionOk="0">
                  <a:moveTo>
                    <a:pt x="7764" y="824"/>
                  </a:moveTo>
                  <a:cubicBezTo>
                    <a:pt x="9518" y="824"/>
                    <a:pt x="11150" y="1530"/>
                    <a:pt x="11789" y="3304"/>
                  </a:cubicBezTo>
                  <a:cubicBezTo>
                    <a:pt x="12239" y="4552"/>
                    <a:pt x="11931" y="5996"/>
                    <a:pt x="11084" y="6989"/>
                  </a:cubicBezTo>
                  <a:cubicBezTo>
                    <a:pt x="10715" y="7422"/>
                    <a:pt x="10129" y="7773"/>
                    <a:pt x="9565" y="7773"/>
                  </a:cubicBezTo>
                  <a:cubicBezTo>
                    <a:pt x="9288" y="7773"/>
                    <a:pt x="9016" y="7688"/>
                    <a:pt x="8779" y="7488"/>
                  </a:cubicBezTo>
                  <a:cubicBezTo>
                    <a:pt x="8453" y="7213"/>
                    <a:pt x="8185" y="6968"/>
                    <a:pt x="7795" y="6783"/>
                  </a:cubicBezTo>
                  <a:cubicBezTo>
                    <a:pt x="7553" y="6668"/>
                    <a:pt x="7311" y="6619"/>
                    <a:pt x="7071" y="6619"/>
                  </a:cubicBezTo>
                  <a:cubicBezTo>
                    <a:pt x="5733" y="6619"/>
                    <a:pt x="4435" y="8139"/>
                    <a:pt x="3166" y="8139"/>
                  </a:cubicBezTo>
                  <a:cubicBezTo>
                    <a:pt x="2806" y="8139"/>
                    <a:pt x="2449" y="8017"/>
                    <a:pt x="2093" y="7702"/>
                  </a:cubicBezTo>
                  <a:cubicBezTo>
                    <a:pt x="774" y="6536"/>
                    <a:pt x="2304" y="3359"/>
                    <a:pt x="3239" y="2399"/>
                  </a:cubicBezTo>
                  <a:cubicBezTo>
                    <a:pt x="3258" y="2380"/>
                    <a:pt x="3274" y="2360"/>
                    <a:pt x="3287" y="2340"/>
                  </a:cubicBezTo>
                  <a:lnTo>
                    <a:pt x="3287" y="2340"/>
                  </a:lnTo>
                  <a:cubicBezTo>
                    <a:pt x="3298" y="2333"/>
                    <a:pt x="3308" y="2325"/>
                    <a:pt x="3319" y="2317"/>
                  </a:cubicBezTo>
                  <a:cubicBezTo>
                    <a:pt x="4458" y="1414"/>
                    <a:pt x="6162" y="824"/>
                    <a:pt x="7764" y="824"/>
                  </a:cubicBezTo>
                  <a:close/>
                  <a:moveTo>
                    <a:pt x="8023" y="1"/>
                  </a:moveTo>
                  <a:cubicBezTo>
                    <a:pt x="6088" y="1"/>
                    <a:pt x="4006" y="749"/>
                    <a:pt x="2749" y="1746"/>
                  </a:cubicBezTo>
                  <a:cubicBezTo>
                    <a:pt x="2720" y="1769"/>
                    <a:pt x="2696" y="1794"/>
                    <a:pt x="2676" y="1819"/>
                  </a:cubicBezTo>
                  <a:lnTo>
                    <a:pt x="2676" y="1819"/>
                  </a:lnTo>
                  <a:cubicBezTo>
                    <a:pt x="2673" y="1822"/>
                    <a:pt x="2671" y="1825"/>
                    <a:pt x="2668" y="1827"/>
                  </a:cubicBezTo>
                  <a:cubicBezTo>
                    <a:pt x="1389" y="3143"/>
                    <a:pt x="0" y="6421"/>
                    <a:pt x="1373" y="8090"/>
                  </a:cubicBezTo>
                  <a:cubicBezTo>
                    <a:pt x="1830" y="8645"/>
                    <a:pt x="2515" y="8904"/>
                    <a:pt x="3213" y="8904"/>
                  </a:cubicBezTo>
                  <a:cubicBezTo>
                    <a:pt x="3623" y="8904"/>
                    <a:pt x="4038" y="8814"/>
                    <a:pt x="4413" y="8642"/>
                  </a:cubicBezTo>
                  <a:cubicBezTo>
                    <a:pt x="5219" y="8271"/>
                    <a:pt x="6129" y="7498"/>
                    <a:pt x="7024" y="7498"/>
                  </a:cubicBezTo>
                  <a:cubicBezTo>
                    <a:pt x="7357" y="7498"/>
                    <a:pt x="7687" y="7605"/>
                    <a:pt x="8010" y="7879"/>
                  </a:cubicBezTo>
                  <a:cubicBezTo>
                    <a:pt x="8381" y="8194"/>
                    <a:pt x="8811" y="8635"/>
                    <a:pt x="9341" y="8635"/>
                  </a:cubicBezTo>
                  <a:cubicBezTo>
                    <a:pt x="9368" y="8635"/>
                    <a:pt x="9395" y="8634"/>
                    <a:pt x="9423" y="8632"/>
                  </a:cubicBezTo>
                  <a:cubicBezTo>
                    <a:pt x="12538" y="8371"/>
                    <a:pt x="13373" y="4749"/>
                    <a:pt x="12249" y="2315"/>
                  </a:cubicBezTo>
                  <a:cubicBezTo>
                    <a:pt x="11478" y="641"/>
                    <a:pt x="9813" y="1"/>
                    <a:pt x="802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1166314" y="3822611"/>
              <a:ext cx="157089" cy="119826"/>
            </a:xfrm>
            <a:custGeom>
              <a:avLst/>
              <a:gdLst/>
              <a:ahLst/>
              <a:cxnLst/>
              <a:rect l="l" t="t" r="r" b="b"/>
              <a:pathLst>
                <a:path w="11336" h="8647" extrusionOk="0">
                  <a:moveTo>
                    <a:pt x="5976" y="797"/>
                  </a:moveTo>
                  <a:cubicBezTo>
                    <a:pt x="7396" y="797"/>
                    <a:pt x="8710" y="1503"/>
                    <a:pt x="9513" y="2784"/>
                  </a:cubicBezTo>
                  <a:cubicBezTo>
                    <a:pt x="10745" y="4751"/>
                    <a:pt x="9175" y="6897"/>
                    <a:pt x="7280" y="7600"/>
                  </a:cubicBezTo>
                  <a:cubicBezTo>
                    <a:pt x="6716" y="7810"/>
                    <a:pt x="6092" y="7915"/>
                    <a:pt x="5461" y="7915"/>
                  </a:cubicBezTo>
                  <a:cubicBezTo>
                    <a:pt x="3863" y="7915"/>
                    <a:pt x="2220" y="7243"/>
                    <a:pt x="1398" y="5902"/>
                  </a:cubicBezTo>
                  <a:cubicBezTo>
                    <a:pt x="115" y="3811"/>
                    <a:pt x="3150" y="1638"/>
                    <a:pt x="4775" y="1043"/>
                  </a:cubicBezTo>
                  <a:cubicBezTo>
                    <a:pt x="4853" y="1014"/>
                    <a:pt x="4914" y="970"/>
                    <a:pt x="4957" y="916"/>
                  </a:cubicBezTo>
                  <a:lnTo>
                    <a:pt x="4957" y="916"/>
                  </a:lnTo>
                  <a:cubicBezTo>
                    <a:pt x="5299" y="836"/>
                    <a:pt x="5640" y="797"/>
                    <a:pt x="5976" y="797"/>
                  </a:cubicBezTo>
                  <a:close/>
                  <a:moveTo>
                    <a:pt x="5929" y="1"/>
                  </a:moveTo>
                  <a:cubicBezTo>
                    <a:pt x="5466" y="1"/>
                    <a:pt x="5003" y="61"/>
                    <a:pt x="4560" y="184"/>
                  </a:cubicBezTo>
                  <a:cubicBezTo>
                    <a:pt x="4449" y="215"/>
                    <a:pt x="4373" y="277"/>
                    <a:pt x="4328" y="355"/>
                  </a:cubicBezTo>
                  <a:lnTo>
                    <a:pt x="4328" y="355"/>
                  </a:lnTo>
                  <a:cubicBezTo>
                    <a:pt x="2210" y="1203"/>
                    <a:pt x="1" y="3118"/>
                    <a:pt x="428" y="5604"/>
                  </a:cubicBezTo>
                  <a:cubicBezTo>
                    <a:pt x="811" y="7843"/>
                    <a:pt x="3370" y="8647"/>
                    <a:pt x="5526" y="8647"/>
                  </a:cubicBezTo>
                  <a:cubicBezTo>
                    <a:pt x="6113" y="8647"/>
                    <a:pt x="6670" y="8587"/>
                    <a:pt x="7145" y="8481"/>
                  </a:cubicBezTo>
                  <a:cubicBezTo>
                    <a:pt x="9592" y="7936"/>
                    <a:pt x="11336" y="5429"/>
                    <a:pt x="10503" y="2999"/>
                  </a:cubicBezTo>
                  <a:cubicBezTo>
                    <a:pt x="9839" y="1061"/>
                    <a:pt x="7873" y="1"/>
                    <a:pt x="5929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1298085" y="3559804"/>
              <a:ext cx="133462" cy="123013"/>
            </a:xfrm>
            <a:custGeom>
              <a:avLst/>
              <a:gdLst/>
              <a:ahLst/>
              <a:cxnLst/>
              <a:rect l="l" t="t" r="r" b="b"/>
              <a:pathLst>
                <a:path w="9631" h="8877" extrusionOk="0">
                  <a:moveTo>
                    <a:pt x="4659" y="809"/>
                  </a:moveTo>
                  <a:lnTo>
                    <a:pt x="4659" y="809"/>
                  </a:lnTo>
                  <a:cubicBezTo>
                    <a:pt x="6745" y="859"/>
                    <a:pt x="8932" y="1761"/>
                    <a:pt x="8507" y="4224"/>
                  </a:cubicBezTo>
                  <a:cubicBezTo>
                    <a:pt x="8185" y="6090"/>
                    <a:pt x="6485" y="7527"/>
                    <a:pt x="4740" y="8008"/>
                  </a:cubicBezTo>
                  <a:cubicBezTo>
                    <a:pt x="4550" y="8060"/>
                    <a:pt x="4350" y="8087"/>
                    <a:pt x="4148" y="8087"/>
                  </a:cubicBezTo>
                  <a:cubicBezTo>
                    <a:pt x="3546" y="8087"/>
                    <a:pt x="2932" y="7851"/>
                    <a:pt x="2561" y="7359"/>
                  </a:cubicBezTo>
                  <a:cubicBezTo>
                    <a:pt x="1989" y="6599"/>
                    <a:pt x="2478" y="5829"/>
                    <a:pt x="2805" y="5169"/>
                  </a:cubicBezTo>
                  <a:cubicBezTo>
                    <a:pt x="3028" y="4717"/>
                    <a:pt x="3057" y="4311"/>
                    <a:pt x="2874" y="3848"/>
                  </a:cubicBezTo>
                  <a:cubicBezTo>
                    <a:pt x="2696" y="3400"/>
                    <a:pt x="2218" y="3023"/>
                    <a:pt x="1766" y="2879"/>
                  </a:cubicBezTo>
                  <a:cubicBezTo>
                    <a:pt x="64" y="2337"/>
                    <a:pt x="4165" y="913"/>
                    <a:pt x="4444" y="888"/>
                  </a:cubicBezTo>
                  <a:cubicBezTo>
                    <a:pt x="4530" y="881"/>
                    <a:pt x="4601" y="852"/>
                    <a:pt x="4659" y="809"/>
                  </a:cubicBezTo>
                  <a:close/>
                  <a:moveTo>
                    <a:pt x="4522" y="0"/>
                  </a:moveTo>
                  <a:cubicBezTo>
                    <a:pt x="4407" y="0"/>
                    <a:pt x="4317" y="40"/>
                    <a:pt x="4254" y="102"/>
                  </a:cubicBezTo>
                  <a:lnTo>
                    <a:pt x="4254" y="102"/>
                  </a:lnTo>
                  <a:cubicBezTo>
                    <a:pt x="2955" y="261"/>
                    <a:pt x="1862" y="825"/>
                    <a:pt x="833" y="1631"/>
                  </a:cubicBezTo>
                  <a:cubicBezTo>
                    <a:pt x="182" y="2142"/>
                    <a:pt x="0" y="3073"/>
                    <a:pt x="914" y="3431"/>
                  </a:cubicBezTo>
                  <a:cubicBezTo>
                    <a:pt x="2533" y="4067"/>
                    <a:pt x="2007" y="4619"/>
                    <a:pt x="1676" y="5668"/>
                  </a:cubicBezTo>
                  <a:cubicBezTo>
                    <a:pt x="1498" y="6234"/>
                    <a:pt x="1439" y="6852"/>
                    <a:pt x="1699" y="7411"/>
                  </a:cubicBezTo>
                  <a:cubicBezTo>
                    <a:pt x="2155" y="8392"/>
                    <a:pt x="3047" y="8876"/>
                    <a:pt x="4076" y="8876"/>
                  </a:cubicBezTo>
                  <a:cubicBezTo>
                    <a:pt x="4236" y="8876"/>
                    <a:pt x="4401" y="8864"/>
                    <a:pt x="4567" y="8841"/>
                  </a:cubicBezTo>
                  <a:cubicBezTo>
                    <a:pt x="6864" y="8515"/>
                    <a:pt x="9118" y="6422"/>
                    <a:pt x="9348" y="4051"/>
                  </a:cubicBezTo>
                  <a:cubicBezTo>
                    <a:pt x="9630" y="1153"/>
                    <a:pt x="7027" y="16"/>
                    <a:pt x="4525" y="0"/>
                  </a:cubicBezTo>
                  <a:cubicBezTo>
                    <a:pt x="4524" y="0"/>
                    <a:pt x="4523" y="0"/>
                    <a:pt x="452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1356716" y="3737692"/>
              <a:ext cx="166581" cy="118371"/>
            </a:xfrm>
            <a:custGeom>
              <a:avLst/>
              <a:gdLst/>
              <a:ahLst/>
              <a:cxnLst/>
              <a:rect l="l" t="t" r="r" b="b"/>
              <a:pathLst>
                <a:path w="12021" h="8542" extrusionOk="0">
                  <a:moveTo>
                    <a:pt x="5450" y="806"/>
                  </a:moveTo>
                  <a:cubicBezTo>
                    <a:pt x="7525" y="806"/>
                    <a:pt x="10265" y="911"/>
                    <a:pt x="11113" y="3091"/>
                  </a:cubicBezTo>
                  <a:cubicBezTo>
                    <a:pt x="11624" y="4406"/>
                    <a:pt x="9981" y="5775"/>
                    <a:pt x="9091" y="6437"/>
                  </a:cubicBezTo>
                  <a:cubicBezTo>
                    <a:pt x="8278" y="7041"/>
                    <a:pt x="7336" y="7589"/>
                    <a:pt x="6376" y="7589"/>
                  </a:cubicBezTo>
                  <a:cubicBezTo>
                    <a:pt x="5896" y="7589"/>
                    <a:pt x="5412" y="7452"/>
                    <a:pt x="4937" y="7117"/>
                  </a:cubicBezTo>
                  <a:cubicBezTo>
                    <a:pt x="4326" y="6684"/>
                    <a:pt x="3673" y="6296"/>
                    <a:pt x="2974" y="6023"/>
                  </a:cubicBezTo>
                  <a:cubicBezTo>
                    <a:pt x="1902" y="5601"/>
                    <a:pt x="345" y="5232"/>
                    <a:pt x="1061" y="3766"/>
                  </a:cubicBezTo>
                  <a:cubicBezTo>
                    <a:pt x="1714" y="2433"/>
                    <a:pt x="3400" y="1346"/>
                    <a:pt x="4760" y="873"/>
                  </a:cubicBezTo>
                  <a:cubicBezTo>
                    <a:pt x="4808" y="857"/>
                    <a:pt x="4849" y="834"/>
                    <a:pt x="4884" y="807"/>
                  </a:cubicBezTo>
                  <a:lnTo>
                    <a:pt x="4884" y="807"/>
                  </a:lnTo>
                  <a:cubicBezTo>
                    <a:pt x="5065" y="807"/>
                    <a:pt x="5255" y="806"/>
                    <a:pt x="5450" y="806"/>
                  </a:cubicBezTo>
                  <a:close/>
                  <a:moveTo>
                    <a:pt x="4814" y="1"/>
                  </a:moveTo>
                  <a:cubicBezTo>
                    <a:pt x="4706" y="1"/>
                    <a:pt x="4620" y="35"/>
                    <a:pt x="4557" y="90"/>
                  </a:cubicBezTo>
                  <a:lnTo>
                    <a:pt x="4557" y="90"/>
                  </a:lnTo>
                  <a:cubicBezTo>
                    <a:pt x="4553" y="92"/>
                    <a:pt x="4550" y="93"/>
                    <a:pt x="4546" y="94"/>
                  </a:cubicBezTo>
                  <a:lnTo>
                    <a:pt x="4546" y="96"/>
                  </a:lnTo>
                  <a:cubicBezTo>
                    <a:pt x="2920" y="660"/>
                    <a:pt x="100" y="2362"/>
                    <a:pt x="33" y="4353"/>
                  </a:cubicBezTo>
                  <a:cubicBezTo>
                    <a:pt x="0" y="5282"/>
                    <a:pt x="519" y="5824"/>
                    <a:pt x="1302" y="6245"/>
                  </a:cubicBezTo>
                  <a:cubicBezTo>
                    <a:pt x="2102" y="6674"/>
                    <a:pt x="3002" y="6880"/>
                    <a:pt x="3798" y="7337"/>
                  </a:cubicBezTo>
                  <a:cubicBezTo>
                    <a:pt x="4544" y="7763"/>
                    <a:pt x="5119" y="8289"/>
                    <a:pt x="5970" y="8490"/>
                  </a:cubicBezTo>
                  <a:cubicBezTo>
                    <a:pt x="6120" y="8525"/>
                    <a:pt x="6280" y="8542"/>
                    <a:pt x="6446" y="8542"/>
                  </a:cubicBezTo>
                  <a:cubicBezTo>
                    <a:pt x="8595" y="8542"/>
                    <a:pt x="11936" y="5753"/>
                    <a:pt x="11967" y="3738"/>
                  </a:cubicBezTo>
                  <a:cubicBezTo>
                    <a:pt x="12020" y="202"/>
                    <a:pt x="7328" y="1"/>
                    <a:pt x="481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1504284" y="3635840"/>
              <a:ext cx="94425" cy="80055"/>
            </a:xfrm>
            <a:custGeom>
              <a:avLst/>
              <a:gdLst/>
              <a:ahLst/>
              <a:cxnLst/>
              <a:rect l="l" t="t" r="r" b="b"/>
              <a:pathLst>
                <a:path w="6814" h="5777" extrusionOk="0">
                  <a:moveTo>
                    <a:pt x="3045" y="777"/>
                  </a:moveTo>
                  <a:lnTo>
                    <a:pt x="3045" y="777"/>
                  </a:lnTo>
                  <a:cubicBezTo>
                    <a:pt x="3092" y="798"/>
                    <a:pt x="3146" y="810"/>
                    <a:pt x="3208" y="811"/>
                  </a:cubicBezTo>
                  <a:cubicBezTo>
                    <a:pt x="3866" y="820"/>
                    <a:pt x="4496" y="870"/>
                    <a:pt x="5065" y="1221"/>
                  </a:cubicBezTo>
                  <a:cubicBezTo>
                    <a:pt x="5728" y="1630"/>
                    <a:pt x="5952" y="2615"/>
                    <a:pt x="5952" y="3326"/>
                  </a:cubicBezTo>
                  <a:cubicBezTo>
                    <a:pt x="5952" y="3721"/>
                    <a:pt x="5805" y="4006"/>
                    <a:pt x="5621" y="4342"/>
                  </a:cubicBezTo>
                  <a:cubicBezTo>
                    <a:pt x="5502" y="4558"/>
                    <a:pt x="5271" y="4912"/>
                    <a:pt x="5285" y="4925"/>
                  </a:cubicBezTo>
                  <a:lnTo>
                    <a:pt x="5285" y="4925"/>
                  </a:lnTo>
                  <a:cubicBezTo>
                    <a:pt x="5019" y="4699"/>
                    <a:pt x="4778" y="4517"/>
                    <a:pt x="4437" y="4411"/>
                  </a:cubicBezTo>
                  <a:cubicBezTo>
                    <a:pt x="3902" y="4247"/>
                    <a:pt x="3331" y="4325"/>
                    <a:pt x="2784" y="4131"/>
                  </a:cubicBezTo>
                  <a:cubicBezTo>
                    <a:pt x="2256" y="3942"/>
                    <a:pt x="1799" y="3549"/>
                    <a:pt x="1501" y="3080"/>
                  </a:cubicBezTo>
                  <a:cubicBezTo>
                    <a:pt x="740" y="1879"/>
                    <a:pt x="1941" y="1060"/>
                    <a:pt x="2992" y="794"/>
                  </a:cubicBezTo>
                  <a:cubicBezTo>
                    <a:pt x="3010" y="789"/>
                    <a:pt x="3028" y="783"/>
                    <a:pt x="3045" y="777"/>
                  </a:cubicBezTo>
                  <a:close/>
                  <a:moveTo>
                    <a:pt x="2886" y="1"/>
                  </a:moveTo>
                  <a:cubicBezTo>
                    <a:pt x="2852" y="1"/>
                    <a:pt x="2816" y="5"/>
                    <a:pt x="2779" y="15"/>
                  </a:cubicBezTo>
                  <a:lnTo>
                    <a:pt x="2779" y="18"/>
                  </a:lnTo>
                  <a:cubicBezTo>
                    <a:pt x="1316" y="387"/>
                    <a:pt x="0" y="1503"/>
                    <a:pt x="631" y="3130"/>
                  </a:cubicBezTo>
                  <a:cubicBezTo>
                    <a:pt x="882" y="3785"/>
                    <a:pt x="1404" y="4278"/>
                    <a:pt x="1989" y="4638"/>
                  </a:cubicBezTo>
                  <a:cubicBezTo>
                    <a:pt x="2329" y="4849"/>
                    <a:pt x="2725" y="4979"/>
                    <a:pt x="3111" y="5073"/>
                  </a:cubicBezTo>
                  <a:cubicBezTo>
                    <a:pt x="3554" y="5180"/>
                    <a:pt x="4077" y="5073"/>
                    <a:pt x="4479" y="5303"/>
                  </a:cubicBezTo>
                  <a:cubicBezTo>
                    <a:pt x="4737" y="5451"/>
                    <a:pt x="4987" y="5777"/>
                    <a:pt x="5293" y="5777"/>
                  </a:cubicBezTo>
                  <a:cubicBezTo>
                    <a:pt x="5384" y="5777"/>
                    <a:pt x="5479" y="5748"/>
                    <a:pt x="5581" y="5679"/>
                  </a:cubicBezTo>
                  <a:cubicBezTo>
                    <a:pt x="6204" y="5251"/>
                    <a:pt x="6689" y="4295"/>
                    <a:pt x="6743" y="3551"/>
                  </a:cubicBezTo>
                  <a:cubicBezTo>
                    <a:pt x="6814" y="2554"/>
                    <a:pt x="6520" y="1581"/>
                    <a:pt x="5846" y="832"/>
                  </a:cubicBezTo>
                  <a:cubicBezTo>
                    <a:pt x="5200" y="112"/>
                    <a:pt x="4108" y="16"/>
                    <a:pt x="3208" y="2"/>
                  </a:cubicBezTo>
                  <a:cubicBezTo>
                    <a:pt x="3206" y="2"/>
                    <a:pt x="3204" y="2"/>
                    <a:pt x="3201" y="2"/>
                  </a:cubicBezTo>
                  <a:cubicBezTo>
                    <a:pt x="3140" y="2"/>
                    <a:pt x="3087" y="14"/>
                    <a:pt x="3040" y="34"/>
                  </a:cubicBezTo>
                  <a:lnTo>
                    <a:pt x="3040" y="34"/>
                  </a:lnTo>
                  <a:cubicBezTo>
                    <a:pt x="2994" y="13"/>
                    <a:pt x="2943" y="1"/>
                    <a:pt x="288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" name="Google Shape;1972;p45"/>
          <p:cNvGrpSpPr/>
          <p:nvPr/>
        </p:nvGrpSpPr>
        <p:grpSpPr>
          <a:xfrm>
            <a:off x="304800" y="3333750"/>
            <a:ext cx="1078051" cy="1036688"/>
            <a:chOff x="1142423" y="2075513"/>
            <a:chExt cx="1464544" cy="1408352"/>
          </a:xfrm>
        </p:grpSpPr>
        <p:sp>
          <p:nvSpPr>
            <p:cNvPr id="1973" name="Google Shape;1973;p45"/>
            <p:cNvSpPr/>
            <p:nvPr/>
          </p:nvSpPr>
          <p:spPr>
            <a:xfrm>
              <a:off x="1326368" y="2082248"/>
              <a:ext cx="1260672" cy="1381205"/>
            </a:xfrm>
            <a:custGeom>
              <a:avLst/>
              <a:gdLst/>
              <a:ahLst/>
              <a:cxnLst/>
              <a:rect l="l" t="t" r="r" b="b"/>
              <a:pathLst>
                <a:path w="90974" h="99672" extrusionOk="0">
                  <a:moveTo>
                    <a:pt x="40992" y="0"/>
                  </a:moveTo>
                  <a:cubicBezTo>
                    <a:pt x="38329" y="0"/>
                    <a:pt x="35628" y="413"/>
                    <a:pt x="33056" y="831"/>
                  </a:cubicBezTo>
                  <a:cubicBezTo>
                    <a:pt x="32920" y="854"/>
                    <a:pt x="32786" y="895"/>
                    <a:pt x="32658" y="951"/>
                  </a:cubicBezTo>
                  <a:cubicBezTo>
                    <a:pt x="31021" y="1209"/>
                    <a:pt x="29383" y="1522"/>
                    <a:pt x="27728" y="1801"/>
                  </a:cubicBezTo>
                  <a:cubicBezTo>
                    <a:pt x="27394" y="1858"/>
                    <a:pt x="27146" y="1989"/>
                    <a:pt x="26960" y="2162"/>
                  </a:cubicBezTo>
                  <a:cubicBezTo>
                    <a:pt x="26570" y="2254"/>
                    <a:pt x="26179" y="2346"/>
                    <a:pt x="25791" y="2448"/>
                  </a:cubicBezTo>
                  <a:cubicBezTo>
                    <a:pt x="25769" y="2453"/>
                    <a:pt x="25753" y="2467"/>
                    <a:pt x="25732" y="2472"/>
                  </a:cubicBezTo>
                  <a:cubicBezTo>
                    <a:pt x="25692" y="2470"/>
                    <a:pt x="25652" y="2468"/>
                    <a:pt x="25612" y="2468"/>
                  </a:cubicBezTo>
                  <a:cubicBezTo>
                    <a:pt x="25375" y="2468"/>
                    <a:pt x="25139" y="2516"/>
                    <a:pt x="24920" y="2611"/>
                  </a:cubicBezTo>
                  <a:lnTo>
                    <a:pt x="24559" y="2765"/>
                  </a:lnTo>
                  <a:cubicBezTo>
                    <a:pt x="24538" y="2768"/>
                    <a:pt x="24519" y="2765"/>
                    <a:pt x="24500" y="2770"/>
                  </a:cubicBezTo>
                  <a:cubicBezTo>
                    <a:pt x="22980" y="3028"/>
                    <a:pt x="21604" y="3521"/>
                    <a:pt x="20238" y="4224"/>
                  </a:cubicBezTo>
                  <a:cubicBezTo>
                    <a:pt x="20184" y="4255"/>
                    <a:pt x="20131" y="4290"/>
                    <a:pt x="20080" y="4326"/>
                  </a:cubicBezTo>
                  <a:cubicBezTo>
                    <a:pt x="17447" y="5245"/>
                    <a:pt x="14830" y="6201"/>
                    <a:pt x="12325" y="7456"/>
                  </a:cubicBezTo>
                  <a:cubicBezTo>
                    <a:pt x="11806" y="7716"/>
                    <a:pt x="11562" y="8126"/>
                    <a:pt x="11520" y="8560"/>
                  </a:cubicBezTo>
                  <a:cubicBezTo>
                    <a:pt x="10918" y="8801"/>
                    <a:pt x="10355" y="9149"/>
                    <a:pt x="9966" y="9649"/>
                  </a:cubicBezTo>
                  <a:cubicBezTo>
                    <a:pt x="9537" y="9850"/>
                    <a:pt x="9109" y="10056"/>
                    <a:pt x="8673" y="10236"/>
                  </a:cubicBezTo>
                  <a:cubicBezTo>
                    <a:pt x="8249" y="10413"/>
                    <a:pt x="8347" y="11033"/>
                    <a:pt x="8760" y="11033"/>
                  </a:cubicBezTo>
                  <a:cubicBezTo>
                    <a:pt x="8800" y="11033"/>
                    <a:pt x="8842" y="11027"/>
                    <a:pt x="8887" y="11015"/>
                  </a:cubicBezTo>
                  <a:cubicBezTo>
                    <a:pt x="9346" y="10890"/>
                    <a:pt x="9807" y="10788"/>
                    <a:pt x="10267" y="10696"/>
                  </a:cubicBezTo>
                  <a:cubicBezTo>
                    <a:pt x="10298" y="10704"/>
                    <a:pt x="10330" y="10708"/>
                    <a:pt x="10363" y="10708"/>
                  </a:cubicBezTo>
                  <a:cubicBezTo>
                    <a:pt x="10374" y="10708"/>
                    <a:pt x="10384" y="10708"/>
                    <a:pt x="10395" y="10707"/>
                  </a:cubicBezTo>
                  <a:cubicBezTo>
                    <a:pt x="11467" y="10581"/>
                    <a:pt x="12566" y="10722"/>
                    <a:pt x="13620" y="10489"/>
                  </a:cubicBezTo>
                  <a:cubicBezTo>
                    <a:pt x="14082" y="10513"/>
                    <a:pt x="14547" y="10525"/>
                    <a:pt x="15011" y="10525"/>
                  </a:cubicBezTo>
                  <a:cubicBezTo>
                    <a:pt x="15115" y="10525"/>
                    <a:pt x="15219" y="10525"/>
                    <a:pt x="15323" y="10523"/>
                  </a:cubicBezTo>
                  <a:cubicBezTo>
                    <a:pt x="15455" y="10745"/>
                    <a:pt x="15635" y="10935"/>
                    <a:pt x="15877" y="11051"/>
                  </a:cubicBezTo>
                  <a:cubicBezTo>
                    <a:pt x="16324" y="11268"/>
                    <a:pt x="16686" y="11370"/>
                    <a:pt x="17176" y="11434"/>
                  </a:cubicBezTo>
                  <a:cubicBezTo>
                    <a:pt x="17201" y="11435"/>
                    <a:pt x="17227" y="11436"/>
                    <a:pt x="17253" y="11436"/>
                  </a:cubicBezTo>
                  <a:cubicBezTo>
                    <a:pt x="17284" y="11436"/>
                    <a:pt x="17316" y="11435"/>
                    <a:pt x="17347" y="11432"/>
                  </a:cubicBezTo>
                  <a:lnTo>
                    <a:pt x="17939" y="11550"/>
                  </a:lnTo>
                  <a:cubicBezTo>
                    <a:pt x="18154" y="11593"/>
                    <a:pt x="18355" y="11635"/>
                    <a:pt x="18548" y="11666"/>
                  </a:cubicBezTo>
                  <a:cubicBezTo>
                    <a:pt x="18673" y="11936"/>
                    <a:pt x="18900" y="12177"/>
                    <a:pt x="19267" y="12344"/>
                  </a:cubicBezTo>
                  <a:cubicBezTo>
                    <a:pt x="19275" y="12348"/>
                    <a:pt x="19279" y="12351"/>
                    <a:pt x="19288" y="12355"/>
                  </a:cubicBezTo>
                  <a:cubicBezTo>
                    <a:pt x="19170" y="12663"/>
                    <a:pt x="19158" y="13001"/>
                    <a:pt x="19251" y="13316"/>
                  </a:cubicBezTo>
                  <a:cubicBezTo>
                    <a:pt x="19270" y="13376"/>
                    <a:pt x="19281" y="13438"/>
                    <a:pt x="19294" y="13499"/>
                  </a:cubicBezTo>
                  <a:cubicBezTo>
                    <a:pt x="19300" y="13556"/>
                    <a:pt x="19319" y="13696"/>
                    <a:pt x="19331" y="13805"/>
                  </a:cubicBezTo>
                  <a:cubicBezTo>
                    <a:pt x="19159" y="14069"/>
                    <a:pt x="18964" y="14313"/>
                    <a:pt x="18747" y="14539"/>
                  </a:cubicBezTo>
                  <a:cubicBezTo>
                    <a:pt x="18600" y="14690"/>
                    <a:pt x="18609" y="14870"/>
                    <a:pt x="18692" y="15010"/>
                  </a:cubicBezTo>
                  <a:cubicBezTo>
                    <a:pt x="16388" y="16951"/>
                    <a:pt x="14259" y="19272"/>
                    <a:pt x="15782" y="21938"/>
                  </a:cubicBezTo>
                  <a:cubicBezTo>
                    <a:pt x="16063" y="22430"/>
                    <a:pt x="16619" y="22740"/>
                    <a:pt x="17182" y="22740"/>
                  </a:cubicBezTo>
                  <a:cubicBezTo>
                    <a:pt x="17324" y="22740"/>
                    <a:pt x="17467" y="22720"/>
                    <a:pt x="17605" y="22679"/>
                  </a:cubicBezTo>
                  <a:cubicBezTo>
                    <a:pt x="17823" y="22615"/>
                    <a:pt x="18048" y="22539"/>
                    <a:pt x="18270" y="22464"/>
                  </a:cubicBezTo>
                  <a:cubicBezTo>
                    <a:pt x="20688" y="23920"/>
                    <a:pt x="23219" y="22428"/>
                    <a:pt x="24240" y="25729"/>
                  </a:cubicBezTo>
                  <a:cubicBezTo>
                    <a:pt x="23240" y="27427"/>
                    <a:pt x="22748" y="29028"/>
                    <a:pt x="21015" y="30262"/>
                  </a:cubicBezTo>
                  <a:cubicBezTo>
                    <a:pt x="19713" y="31187"/>
                    <a:pt x="18261" y="31931"/>
                    <a:pt x="16812" y="32592"/>
                  </a:cubicBezTo>
                  <a:cubicBezTo>
                    <a:pt x="14058" y="33847"/>
                    <a:pt x="11744" y="34905"/>
                    <a:pt x="10132" y="37583"/>
                  </a:cubicBezTo>
                  <a:cubicBezTo>
                    <a:pt x="9632" y="38412"/>
                    <a:pt x="10061" y="39778"/>
                    <a:pt x="11096" y="39956"/>
                  </a:cubicBezTo>
                  <a:cubicBezTo>
                    <a:pt x="12774" y="40244"/>
                    <a:pt x="14344" y="40778"/>
                    <a:pt x="15883" y="41410"/>
                  </a:cubicBezTo>
                  <a:cubicBezTo>
                    <a:pt x="15202" y="42201"/>
                    <a:pt x="14487" y="42961"/>
                    <a:pt x="13617" y="43545"/>
                  </a:cubicBezTo>
                  <a:cubicBezTo>
                    <a:pt x="13546" y="43593"/>
                    <a:pt x="13476" y="43649"/>
                    <a:pt x="13412" y="43707"/>
                  </a:cubicBezTo>
                  <a:cubicBezTo>
                    <a:pt x="11661" y="44455"/>
                    <a:pt x="9756" y="44980"/>
                    <a:pt x="8145" y="46089"/>
                  </a:cubicBezTo>
                  <a:lnTo>
                    <a:pt x="7967" y="46209"/>
                  </a:lnTo>
                  <a:lnTo>
                    <a:pt x="7972" y="46216"/>
                  </a:lnTo>
                  <a:cubicBezTo>
                    <a:pt x="7861" y="46297"/>
                    <a:pt x="7747" y="46373"/>
                    <a:pt x="7639" y="46461"/>
                  </a:cubicBezTo>
                  <a:cubicBezTo>
                    <a:pt x="6530" y="47353"/>
                    <a:pt x="7404" y="48980"/>
                    <a:pt x="8555" y="49207"/>
                  </a:cubicBezTo>
                  <a:cubicBezTo>
                    <a:pt x="8939" y="49489"/>
                    <a:pt x="9357" y="49700"/>
                    <a:pt x="9850" y="49906"/>
                  </a:cubicBezTo>
                  <a:cubicBezTo>
                    <a:pt x="10355" y="50119"/>
                    <a:pt x="10954" y="50204"/>
                    <a:pt x="11482" y="50349"/>
                  </a:cubicBezTo>
                  <a:cubicBezTo>
                    <a:pt x="12488" y="50628"/>
                    <a:pt x="12621" y="51554"/>
                    <a:pt x="12687" y="52401"/>
                  </a:cubicBezTo>
                  <a:cubicBezTo>
                    <a:pt x="11399" y="53851"/>
                    <a:pt x="9904" y="55091"/>
                    <a:pt x="8051" y="55954"/>
                  </a:cubicBezTo>
                  <a:cubicBezTo>
                    <a:pt x="5373" y="57201"/>
                    <a:pt x="0" y="59273"/>
                    <a:pt x="83" y="62915"/>
                  </a:cubicBezTo>
                  <a:cubicBezTo>
                    <a:pt x="132" y="65052"/>
                    <a:pt x="1517" y="65769"/>
                    <a:pt x="3320" y="65769"/>
                  </a:cubicBezTo>
                  <a:cubicBezTo>
                    <a:pt x="3616" y="65769"/>
                    <a:pt x="3922" y="65749"/>
                    <a:pt x="4236" y="65714"/>
                  </a:cubicBezTo>
                  <a:cubicBezTo>
                    <a:pt x="4428" y="65939"/>
                    <a:pt x="4679" y="66107"/>
                    <a:pt x="4960" y="66199"/>
                  </a:cubicBezTo>
                  <a:cubicBezTo>
                    <a:pt x="7740" y="67142"/>
                    <a:pt x="8775" y="69704"/>
                    <a:pt x="6615" y="72010"/>
                  </a:cubicBezTo>
                  <a:cubicBezTo>
                    <a:pt x="5664" y="73022"/>
                    <a:pt x="4392" y="73914"/>
                    <a:pt x="3670" y="75120"/>
                  </a:cubicBezTo>
                  <a:cubicBezTo>
                    <a:pt x="3080" y="76107"/>
                    <a:pt x="3170" y="76921"/>
                    <a:pt x="3627" y="77518"/>
                  </a:cubicBezTo>
                  <a:cubicBezTo>
                    <a:pt x="3684" y="78287"/>
                    <a:pt x="4269" y="78858"/>
                    <a:pt x="5006" y="78984"/>
                  </a:cubicBezTo>
                  <a:cubicBezTo>
                    <a:pt x="5013" y="78988"/>
                    <a:pt x="5022" y="78993"/>
                    <a:pt x="5029" y="78998"/>
                  </a:cubicBezTo>
                  <a:cubicBezTo>
                    <a:pt x="5341" y="79356"/>
                    <a:pt x="5730" y="79720"/>
                    <a:pt x="6097" y="79896"/>
                  </a:cubicBezTo>
                  <a:cubicBezTo>
                    <a:pt x="6133" y="79974"/>
                    <a:pt x="6168" y="80052"/>
                    <a:pt x="6206" y="80128"/>
                  </a:cubicBezTo>
                  <a:cubicBezTo>
                    <a:pt x="6256" y="80232"/>
                    <a:pt x="6310" y="80334"/>
                    <a:pt x="6360" y="80438"/>
                  </a:cubicBezTo>
                  <a:cubicBezTo>
                    <a:pt x="6374" y="80468"/>
                    <a:pt x="6386" y="80495"/>
                    <a:pt x="6400" y="80523"/>
                  </a:cubicBezTo>
                  <a:cubicBezTo>
                    <a:pt x="6405" y="80539"/>
                    <a:pt x="6409" y="80551"/>
                    <a:pt x="6417" y="80573"/>
                  </a:cubicBezTo>
                  <a:cubicBezTo>
                    <a:pt x="6499" y="80798"/>
                    <a:pt x="6622" y="81008"/>
                    <a:pt x="6779" y="81189"/>
                  </a:cubicBezTo>
                  <a:cubicBezTo>
                    <a:pt x="6490" y="82193"/>
                    <a:pt x="6360" y="83198"/>
                    <a:pt x="6499" y="84125"/>
                  </a:cubicBezTo>
                  <a:cubicBezTo>
                    <a:pt x="6502" y="84153"/>
                    <a:pt x="6518" y="84174"/>
                    <a:pt x="6523" y="84202"/>
                  </a:cubicBezTo>
                  <a:cubicBezTo>
                    <a:pt x="6099" y="85725"/>
                    <a:pt x="5408" y="87234"/>
                    <a:pt x="4884" y="88595"/>
                  </a:cubicBezTo>
                  <a:cubicBezTo>
                    <a:pt x="4429" y="89773"/>
                    <a:pt x="5443" y="90551"/>
                    <a:pt x="6461" y="90551"/>
                  </a:cubicBezTo>
                  <a:cubicBezTo>
                    <a:pt x="6574" y="90551"/>
                    <a:pt x="6687" y="90541"/>
                    <a:pt x="6798" y="90522"/>
                  </a:cubicBezTo>
                  <a:cubicBezTo>
                    <a:pt x="6812" y="90537"/>
                    <a:pt x="6821" y="90554"/>
                    <a:pt x="6833" y="90568"/>
                  </a:cubicBezTo>
                  <a:cubicBezTo>
                    <a:pt x="8853" y="92839"/>
                    <a:pt x="11487" y="94347"/>
                    <a:pt x="14103" y="95827"/>
                  </a:cubicBezTo>
                  <a:cubicBezTo>
                    <a:pt x="14349" y="95967"/>
                    <a:pt x="14638" y="96036"/>
                    <a:pt x="14927" y="96036"/>
                  </a:cubicBezTo>
                  <a:cubicBezTo>
                    <a:pt x="15488" y="96036"/>
                    <a:pt x="16051" y="95773"/>
                    <a:pt x="16312" y="95247"/>
                  </a:cubicBezTo>
                  <a:cubicBezTo>
                    <a:pt x="16961" y="93940"/>
                    <a:pt x="17344" y="92469"/>
                    <a:pt x="17368" y="91006"/>
                  </a:cubicBezTo>
                  <a:cubicBezTo>
                    <a:pt x="17396" y="89183"/>
                    <a:pt x="15872" y="88176"/>
                    <a:pt x="14686" y="87073"/>
                  </a:cubicBezTo>
                  <a:cubicBezTo>
                    <a:pt x="14685" y="87072"/>
                    <a:pt x="14683" y="87072"/>
                    <a:pt x="14681" y="87070"/>
                  </a:cubicBezTo>
                  <a:cubicBezTo>
                    <a:pt x="14548" y="86874"/>
                    <a:pt x="14415" y="86679"/>
                    <a:pt x="14295" y="86476"/>
                  </a:cubicBezTo>
                  <a:cubicBezTo>
                    <a:pt x="14184" y="85567"/>
                    <a:pt x="13916" y="84615"/>
                    <a:pt x="13431" y="83957"/>
                  </a:cubicBezTo>
                  <a:cubicBezTo>
                    <a:pt x="14581" y="82292"/>
                    <a:pt x="15919" y="81094"/>
                    <a:pt x="16696" y="79370"/>
                  </a:cubicBezTo>
                  <a:cubicBezTo>
                    <a:pt x="17188" y="78988"/>
                    <a:pt x="17515" y="78375"/>
                    <a:pt x="17363" y="77693"/>
                  </a:cubicBezTo>
                  <a:lnTo>
                    <a:pt x="17202" y="76968"/>
                  </a:lnTo>
                  <a:cubicBezTo>
                    <a:pt x="17113" y="76569"/>
                    <a:pt x="16878" y="76275"/>
                    <a:pt x="16575" y="76079"/>
                  </a:cubicBezTo>
                  <a:cubicBezTo>
                    <a:pt x="16269" y="75560"/>
                    <a:pt x="15924" y="75065"/>
                    <a:pt x="15543" y="74598"/>
                  </a:cubicBezTo>
                  <a:cubicBezTo>
                    <a:pt x="15308" y="73978"/>
                    <a:pt x="15093" y="73358"/>
                    <a:pt x="14941" y="72688"/>
                  </a:cubicBezTo>
                  <a:cubicBezTo>
                    <a:pt x="14918" y="72605"/>
                    <a:pt x="14892" y="72522"/>
                    <a:pt x="14860" y="72443"/>
                  </a:cubicBezTo>
                  <a:cubicBezTo>
                    <a:pt x="15112" y="71658"/>
                    <a:pt x="15438" y="70886"/>
                    <a:pt x="16014" y="70168"/>
                  </a:cubicBezTo>
                  <a:cubicBezTo>
                    <a:pt x="16609" y="69425"/>
                    <a:pt x="17503" y="69181"/>
                    <a:pt x="18498" y="69181"/>
                  </a:cubicBezTo>
                  <a:cubicBezTo>
                    <a:pt x="20187" y="69181"/>
                    <a:pt x="22169" y="69886"/>
                    <a:pt x="23475" y="70050"/>
                  </a:cubicBezTo>
                  <a:cubicBezTo>
                    <a:pt x="23485" y="70052"/>
                    <a:pt x="23495" y="70052"/>
                    <a:pt x="23504" y="70052"/>
                  </a:cubicBezTo>
                  <a:cubicBezTo>
                    <a:pt x="23514" y="70052"/>
                    <a:pt x="23524" y="70051"/>
                    <a:pt x="23534" y="70051"/>
                  </a:cubicBezTo>
                  <a:cubicBezTo>
                    <a:pt x="23540" y="70051"/>
                    <a:pt x="23545" y="70052"/>
                    <a:pt x="23551" y="70052"/>
                  </a:cubicBezTo>
                  <a:cubicBezTo>
                    <a:pt x="24259" y="70784"/>
                    <a:pt x="25031" y="71392"/>
                    <a:pt x="25864" y="71767"/>
                  </a:cubicBezTo>
                  <a:cubicBezTo>
                    <a:pt x="26289" y="71960"/>
                    <a:pt x="26709" y="72044"/>
                    <a:pt x="27118" y="72044"/>
                  </a:cubicBezTo>
                  <a:cubicBezTo>
                    <a:pt x="28497" y="72044"/>
                    <a:pt x="29757" y="71086"/>
                    <a:pt x="30712" y="70073"/>
                  </a:cubicBezTo>
                  <a:cubicBezTo>
                    <a:pt x="31114" y="69645"/>
                    <a:pt x="31483" y="69199"/>
                    <a:pt x="31838" y="68742"/>
                  </a:cubicBezTo>
                  <a:cubicBezTo>
                    <a:pt x="33683" y="67680"/>
                    <a:pt x="35056" y="66033"/>
                    <a:pt x="36882" y="64919"/>
                  </a:cubicBezTo>
                  <a:cubicBezTo>
                    <a:pt x="37628" y="64464"/>
                    <a:pt x="38412" y="64149"/>
                    <a:pt x="39214" y="63909"/>
                  </a:cubicBezTo>
                  <a:cubicBezTo>
                    <a:pt x="39489" y="64115"/>
                    <a:pt x="39819" y="64214"/>
                    <a:pt x="40161" y="64214"/>
                  </a:cubicBezTo>
                  <a:cubicBezTo>
                    <a:pt x="40442" y="64214"/>
                    <a:pt x="40730" y="64146"/>
                    <a:pt x="41002" y="64016"/>
                  </a:cubicBezTo>
                  <a:cubicBezTo>
                    <a:pt x="41064" y="63992"/>
                    <a:pt x="41128" y="63969"/>
                    <a:pt x="41192" y="63947"/>
                  </a:cubicBezTo>
                  <a:cubicBezTo>
                    <a:pt x="41234" y="63933"/>
                    <a:pt x="41277" y="63924"/>
                    <a:pt x="41319" y="63912"/>
                  </a:cubicBezTo>
                  <a:cubicBezTo>
                    <a:pt x="42653" y="64407"/>
                    <a:pt x="44211" y="64902"/>
                    <a:pt x="43979" y="66609"/>
                  </a:cubicBezTo>
                  <a:cubicBezTo>
                    <a:pt x="43744" y="68338"/>
                    <a:pt x="42660" y="69933"/>
                    <a:pt x="42264" y="71639"/>
                  </a:cubicBezTo>
                  <a:cubicBezTo>
                    <a:pt x="42000" y="72784"/>
                    <a:pt x="42844" y="73646"/>
                    <a:pt x="43842" y="73646"/>
                  </a:cubicBezTo>
                  <a:cubicBezTo>
                    <a:pt x="43990" y="73646"/>
                    <a:pt x="44141" y="73627"/>
                    <a:pt x="44292" y="73587"/>
                  </a:cubicBezTo>
                  <a:cubicBezTo>
                    <a:pt x="44488" y="73704"/>
                    <a:pt x="44725" y="73775"/>
                    <a:pt x="45008" y="73775"/>
                  </a:cubicBezTo>
                  <a:cubicBezTo>
                    <a:pt x="45068" y="73775"/>
                    <a:pt x="45130" y="73772"/>
                    <a:pt x="45194" y="73765"/>
                  </a:cubicBezTo>
                  <a:cubicBezTo>
                    <a:pt x="45842" y="73698"/>
                    <a:pt x="46500" y="73653"/>
                    <a:pt x="47156" y="73653"/>
                  </a:cubicBezTo>
                  <a:cubicBezTo>
                    <a:pt x="47899" y="73653"/>
                    <a:pt x="48640" y="73710"/>
                    <a:pt x="49364" y="73855"/>
                  </a:cubicBezTo>
                  <a:cubicBezTo>
                    <a:pt x="50258" y="74035"/>
                    <a:pt x="50825" y="74284"/>
                    <a:pt x="51014" y="74781"/>
                  </a:cubicBezTo>
                  <a:cubicBezTo>
                    <a:pt x="50986" y="75141"/>
                    <a:pt x="50971" y="75496"/>
                    <a:pt x="50974" y="75835"/>
                  </a:cubicBezTo>
                  <a:cubicBezTo>
                    <a:pt x="50950" y="75917"/>
                    <a:pt x="50934" y="75991"/>
                    <a:pt x="50903" y="76081"/>
                  </a:cubicBezTo>
                  <a:cubicBezTo>
                    <a:pt x="50841" y="76258"/>
                    <a:pt x="50808" y="76443"/>
                    <a:pt x="50810" y="76630"/>
                  </a:cubicBezTo>
                  <a:cubicBezTo>
                    <a:pt x="49910" y="78132"/>
                    <a:pt x="48321" y="79074"/>
                    <a:pt x="46650" y="80111"/>
                  </a:cubicBezTo>
                  <a:cubicBezTo>
                    <a:pt x="45388" y="80895"/>
                    <a:pt x="44002" y="81994"/>
                    <a:pt x="44064" y="83615"/>
                  </a:cubicBezTo>
                  <a:cubicBezTo>
                    <a:pt x="44096" y="84460"/>
                    <a:pt x="44806" y="85249"/>
                    <a:pt x="45653" y="85249"/>
                  </a:cubicBezTo>
                  <a:cubicBezTo>
                    <a:pt x="45802" y="85249"/>
                    <a:pt x="45954" y="85225"/>
                    <a:pt x="46108" y="85173"/>
                  </a:cubicBezTo>
                  <a:cubicBezTo>
                    <a:pt x="46141" y="85162"/>
                    <a:pt x="46174" y="85147"/>
                    <a:pt x="46207" y="85136"/>
                  </a:cubicBezTo>
                  <a:cubicBezTo>
                    <a:pt x="46217" y="85143"/>
                    <a:pt x="46223" y="85152"/>
                    <a:pt x="46233" y="85160"/>
                  </a:cubicBezTo>
                  <a:cubicBezTo>
                    <a:pt x="47105" y="85903"/>
                    <a:pt x="47952" y="86275"/>
                    <a:pt x="49037" y="86641"/>
                  </a:cubicBezTo>
                  <a:cubicBezTo>
                    <a:pt x="52423" y="87774"/>
                    <a:pt x="49750" y="90778"/>
                    <a:pt x="48492" y="92109"/>
                  </a:cubicBezTo>
                  <a:cubicBezTo>
                    <a:pt x="48229" y="92388"/>
                    <a:pt x="47997" y="92649"/>
                    <a:pt x="47793" y="92900"/>
                  </a:cubicBezTo>
                  <a:cubicBezTo>
                    <a:pt x="47776" y="92899"/>
                    <a:pt x="47759" y="92899"/>
                    <a:pt x="47742" y="92899"/>
                  </a:cubicBezTo>
                  <a:cubicBezTo>
                    <a:pt x="46605" y="92899"/>
                    <a:pt x="45839" y="94394"/>
                    <a:pt x="46463" y="95330"/>
                  </a:cubicBezTo>
                  <a:lnTo>
                    <a:pt x="46593" y="95524"/>
                  </a:lnTo>
                  <a:cubicBezTo>
                    <a:pt x="46534" y="96353"/>
                    <a:pt x="46731" y="97273"/>
                    <a:pt x="47109" y="98496"/>
                  </a:cubicBezTo>
                  <a:cubicBezTo>
                    <a:pt x="47333" y="99226"/>
                    <a:pt x="47981" y="99672"/>
                    <a:pt x="48674" y="99672"/>
                  </a:cubicBezTo>
                  <a:cubicBezTo>
                    <a:pt x="48943" y="99672"/>
                    <a:pt x="49219" y="99604"/>
                    <a:pt x="49480" y="99461"/>
                  </a:cubicBezTo>
                  <a:cubicBezTo>
                    <a:pt x="51215" y="98509"/>
                    <a:pt x="57774" y="97998"/>
                    <a:pt x="59990" y="95836"/>
                  </a:cubicBezTo>
                  <a:cubicBezTo>
                    <a:pt x="60405" y="95687"/>
                    <a:pt x="60824" y="95548"/>
                    <a:pt x="61246" y="95417"/>
                  </a:cubicBezTo>
                  <a:cubicBezTo>
                    <a:pt x="61316" y="95481"/>
                    <a:pt x="61390" y="95540"/>
                    <a:pt x="61459" y="95607"/>
                  </a:cubicBezTo>
                  <a:cubicBezTo>
                    <a:pt x="61537" y="95683"/>
                    <a:pt x="61631" y="95716"/>
                    <a:pt x="61725" y="95716"/>
                  </a:cubicBezTo>
                  <a:cubicBezTo>
                    <a:pt x="62016" y="95716"/>
                    <a:pt x="62305" y="95405"/>
                    <a:pt x="62093" y="95119"/>
                  </a:cubicBezTo>
                  <a:cubicBezTo>
                    <a:pt x="62082" y="95104"/>
                    <a:pt x="62072" y="95088"/>
                    <a:pt x="62062" y="95074"/>
                  </a:cubicBezTo>
                  <a:cubicBezTo>
                    <a:pt x="62134" y="94977"/>
                    <a:pt x="62171" y="94856"/>
                    <a:pt x="62134" y="94730"/>
                  </a:cubicBezTo>
                  <a:cubicBezTo>
                    <a:pt x="61899" y="93923"/>
                    <a:pt x="61361" y="93393"/>
                    <a:pt x="60739" y="92857"/>
                  </a:cubicBezTo>
                  <a:cubicBezTo>
                    <a:pt x="60648" y="92778"/>
                    <a:pt x="60553" y="92745"/>
                    <a:pt x="60463" y="92745"/>
                  </a:cubicBezTo>
                  <a:cubicBezTo>
                    <a:pt x="60401" y="92745"/>
                    <a:pt x="60341" y="92761"/>
                    <a:pt x="60287" y="92789"/>
                  </a:cubicBezTo>
                  <a:cubicBezTo>
                    <a:pt x="59273" y="90826"/>
                    <a:pt x="58580" y="89573"/>
                    <a:pt x="60384" y="87503"/>
                  </a:cubicBezTo>
                  <a:cubicBezTo>
                    <a:pt x="61179" y="86589"/>
                    <a:pt x="61612" y="85579"/>
                    <a:pt x="61857" y="84416"/>
                  </a:cubicBezTo>
                  <a:cubicBezTo>
                    <a:pt x="62482" y="81466"/>
                    <a:pt x="60479" y="78662"/>
                    <a:pt x="60092" y="75799"/>
                  </a:cubicBezTo>
                  <a:cubicBezTo>
                    <a:pt x="60215" y="74696"/>
                    <a:pt x="60453" y="73599"/>
                    <a:pt x="60573" y="72410"/>
                  </a:cubicBezTo>
                  <a:cubicBezTo>
                    <a:pt x="61290" y="71375"/>
                    <a:pt x="62347" y="70642"/>
                    <a:pt x="63318" y="69824"/>
                  </a:cubicBezTo>
                  <a:cubicBezTo>
                    <a:pt x="63876" y="69692"/>
                    <a:pt x="64463" y="69645"/>
                    <a:pt x="64976" y="69645"/>
                  </a:cubicBezTo>
                  <a:cubicBezTo>
                    <a:pt x="64995" y="69645"/>
                    <a:pt x="65014" y="69645"/>
                    <a:pt x="65032" y="69645"/>
                  </a:cubicBezTo>
                  <a:cubicBezTo>
                    <a:pt x="65229" y="69974"/>
                    <a:pt x="65546" y="70216"/>
                    <a:pt x="65918" y="70317"/>
                  </a:cubicBezTo>
                  <a:cubicBezTo>
                    <a:pt x="66665" y="70528"/>
                    <a:pt x="67388" y="70665"/>
                    <a:pt x="68078" y="70665"/>
                  </a:cubicBezTo>
                  <a:cubicBezTo>
                    <a:pt x="68396" y="70665"/>
                    <a:pt x="68707" y="70636"/>
                    <a:pt x="69010" y="70571"/>
                  </a:cubicBezTo>
                  <a:cubicBezTo>
                    <a:pt x="69111" y="70585"/>
                    <a:pt x="69210" y="70591"/>
                    <a:pt x="69307" y="70591"/>
                  </a:cubicBezTo>
                  <a:cubicBezTo>
                    <a:pt x="71162" y="70591"/>
                    <a:pt x="72416" y="68263"/>
                    <a:pt x="72998" y="66301"/>
                  </a:cubicBezTo>
                  <a:cubicBezTo>
                    <a:pt x="73894" y="65360"/>
                    <a:pt x="74965" y="65018"/>
                    <a:pt x="76359" y="65018"/>
                  </a:cubicBezTo>
                  <a:cubicBezTo>
                    <a:pt x="76831" y="65018"/>
                    <a:pt x="77340" y="65057"/>
                    <a:pt x="77892" y="65125"/>
                  </a:cubicBezTo>
                  <a:cubicBezTo>
                    <a:pt x="79175" y="65285"/>
                    <a:pt x="79601" y="66438"/>
                    <a:pt x="80528" y="66981"/>
                  </a:cubicBezTo>
                  <a:cubicBezTo>
                    <a:pt x="80677" y="68197"/>
                    <a:pt x="81290" y="68971"/>
                    <a:pt x="82608" y="68971"/>
                  </a:cubicBezTo>
                  <a:cubicBezTo>
                    <a:pt x="82682" y="68971"/>
                    <a:pt x="82759" y="68968"/>
                    <a:pt x="82838" y="68963"/>
                  </a:cubicBezTo>
                  <a:cubicBezTo>
                    <a:pt x="84013" y="68890"/>
                    <a:pt x="84922" y="68814"/>
                    <a:pt x="85652" y="68601"/>
                  </a:cubicBezTo>
                  <a:cubicBezTo>
                    <a:pt x="85842" y="68667"/>
                    <a:pt x="86042" y="68700"/>
                    <a:pt x="86239" y="68700"/>
                  </a:cubicBezTo>
                  <a:cubicBezTo>
                    <a:pt x="87008" y="68700"/>
                    <a:pt x="87742" y="68195"/>
                    <a:pt x="87742" y="67146"/>
                  </a:cubicBezTo>
                  <a:lnTo>
                    <a:pt x="87742" y="66820"/>
                  </a:lnTo>
                  <a:cubicBezTo>
                    <a:pt x="87953" y="66412"/>
                    <a:pt x="88145" y="65918"/>
                    <a:pt x="88328" y="65321"/>
                  </a:cubicBezTo>
                  <a:cubicBezTo>
                    <a:pt x="89628" y="61089"/>
                    <a:pt x="90413" y="56590"/>
                    <a:pt x="90541" y="52151"/>
                  </a:cubicBezTo>
                  <a:cubicBezTo>
                    <a:pt x="90556" y="52079"/>
                    <a:pt x="90567" y="52002"/>
                    <a:pt x="90572" y="51928"/>
                  </a:cubicBezTo>
                  <a:cubicBezTo>
                    <a:pt x="90973" y="51263"/>
                    <a:pt x="90641" y="50329"/>
                    <a:pt x="89992" y="49820"/>
                  </a:cubicBezTo>
                  <a:cubicBezTo>
                    <a:pt x="89695" y="49488"/>
                    <a:pt x="89294" y="49272"/>
                    <a:pt x="88858" y="49272"/>
                  </a:cubicBezTo>
                  <a:cubicBezTo>
                    <a:pt x="88639" y="49272"/>
                    <a:pt x="88411" y="49327"/>
                    <a:pt x="88183" y="49449"/>
                  </a:cubicBezTo>
                  <a:cubicBezTo>
                    <a:pt x="85756" y="49529"/>
                    <a:pt x="83494" y="50554"/>
                    <a:pt x="81761" y="52269"/>
                  </a:cubicBezTo>
                  <a:cubicBezTo>
                    <a:pt x="80407" y="52736"/>
                    <a:pt x="79038" y="53148"/>
                    <a:pt x="77658" y="53467"/>
                  </a:cubicBezTo>
                  <a:cubicBezTo>
                    <a:pt x="77239" y="53564"/>
                    <a:pt x="76844" y="53607"/>
                    <a:pt x="76470" y="53607"/>
                  </a:cubicBezTo>
                  <a:cubicBezTo>
                    <a:pt x="73501" y="53607"/>
                    <a:pt x="71791" y="50890"/>
                    <a:pt x="68984" y="50567"/>
                  </a:cubicBezTo>
                  <a:cubicBezTo>
                    <a:pt x="68873" y="50500"/>
                    <a:pt x="68756" y="50446"/>
                    <a:pt x="68633" y="50405"/>
                  </a:cubicBezTo>
                  <a:cubicBezTo>
                    <a:pt x="68350" y="50312"/>
                    <a:pt x="68060" y="50269"/>
                    <a:pt x="67771" y="50269"/>
                  </a:cubicBezTo>
                  <a:cubicBezTo>
                    <a:pt x="66864" y="50269"/>
                    <a:pt x="65970" y="50697"/>
                    <a:pt x="65366" y="51385"/>
                  </a:cubicBezTo>
                  <a:cubicBezTo>
                    <a:pt x="65217" y="51552"/>
                    <a:pt x="65101" y="51745"/>
                    <a:pt x="65022" y="51954"/>
                  </a:cubicBezTo>
                  <a:cubicBezTo>
                    <a:pt x="64092" y="52704"/>
                    <a:pt x="63228" y="53605"/>
                    <a:pt x="62240" y="54291"/>
                  </a:cubicBezTo>
                  <a:cubicBezTo>
                    <a:pt x="60655" y="55390"/>
                    <a:pt x="58573" y="56162"/>
                    <a:pt x="56589" y="56162"/>
                  </a:cubicBezTo>
                  <a:cubicBezTo>
                    <a:pt x="55536" y="56162"/>
                    <a:pt x="54510" y="55945"/>
                    <a:pt x="53600" y="55442"/>
                  </a:cubicBezTo>
                  <a:cubicBezTo>
                    <a:pt x="53573" y="55409"/>
                    <a:pt x="53552" y="55375"/>
                    <a:pt x="53521" y="55342"/>
                  </a:cubicBezTo>
                  <a:cubicBezTo>
                    <a:pt x="53309" y="55124"/>
                    <a:pt x="53095" y="54914"/>
                    <a:pt x="52878" y="54706"/>
                  </a:cubicBezTo>
                  <a:cubicBezTo>
                    <a:pt x="52799" y="54523"/>
                    <a:pt x="52688" y="54355"/>
                    <a:pt x="52551" y="54210"/>
                  </a:cubicBezTo>
                  <a:cubicBezTo>
                    <a:pt x="52428" y="54080"/>
                    <a:pt x="52318" y="53938"/>
                    <a:pt x="52209" y="53796"/>
                  </a:cubicBezTo>
                  <a:cubicBezTo>
                    <a:pt x="52191" y="53775"/>
                    <a:pt x="52174" y="53753"/>
                    <a:pt x="52158" y="53730"/>
                  </a:cubicBezTo>
                  <a:cubicBezTo>
                    <a:pt x="51985" y="53500"/>
                    <a:pt x="51812" y="53313"/>
                    <a:pt x="51591" y="53171"/>
                  </a:cubicBezTo>
                  <a:cubicBezTo>
                    <a:pt x="51378" y="52430"/>
                    <a:pt x="51127" y="51700"/>
                    <a:pt x="50836" y="50983"/>
                  </a:cubicBezTo>
                  <a:cubicBezTo>
                    <a:pt x="49870" y="48615"/>
                    <a:pt x="48094" y="46820"/>
                    <a:pt x="45449" y="46797"/>
                  </a:cubicBezTo>
                  <a:cubicBezTo>
                    <a:pt x="45347" y="46787"/>
                    <a:pt x="45245" y="46782"/>
                    <a:pt x="45142" y="46782"/>
                  </a:cubicBezTo>
                  <a:cubicBezTo>
                    <a:pt x="44206" y="46782"/>
                    <a:pt x="43256" y="47187"/>
                    <a:pt x="42326" y="47697"/>
                  </a:cubicBezTo>
                  <a:cubicBezTo>
                    <a:pt x="40934" y="48165"/>
                    <a:pt x="39629" y="48871"/>
                    <a:pt x="38322" y="49679"/>
                  </a:cubicBezTo>
                  <a:cubicBezTo>
                    <a:pt x="38107" y="49809"/>
                    <a:pt x="37926" y="49988"/>
                    <a:pt x="37791" y="50199"/>
                  </a:cubicBezTo>
                  <a:cubicBezTo>
                    <a:pt x="37657" y="50214"/>
                    <a:pt x="37522" y="50242"/>
                    <a:pt x="37389" y="50251"/>
                  </a:cubicBezTo>
                  <a:cubicBezTo>
                    <a:pt x="37199" y="50265"/>
                    <a:pt x="37000" y="50272"/>
                    <a:pt x="36791" y="50272"/>
                  </a:cubicBezTo>
                  <a:cubicBezTo>
                    <a:pt x="34364" y="50272"/>
                    <a:pt x="30819" y="49304"/>
                    <a:pt x="29399" y="47128"/>
                  </a:cubicBezTo>
                  <a:cubicBezTo>
                    <a:pt x="29395" y="47116"/>
                    <a:pt x="29395" y="47104"/>
                    <a:pt x="29392" y="47092"/>
                  </a:cubicBezTo>
                  <a:cubicBezTo>
                    <a:pt x="29215" y="46527"/>
                    <a:pt x="29064" y="46148"/>
                    <a:pt x="28744" y="45655"/>
                  </a:cubicBezTo>
                  <a:cubicBezTo>
                    <a:pt x="28568" y="45380"/>
                    <a:pt x="28313" y="45163"/>
                    <a:pt x="28012" y="45035"/>
                  </a:cubicBezTo>
                  <a:cubicBezTo>
                    <a:pt x="27851" y="44234"/>
                    <a:pt x="27829" y="43377"/>
                    <a:pt x="27870" y="42561"/>
                  </a:cubicBezTo>
                  <a:cubicBezTo>
                    <a:pt x="28022" y="42208"/>
                    <a:pt x="28208" y="41871"/>
                    <a:pt x="28421" y="41552"/>
                  </a:cubicBezTo>
                  <a:cubicBezTo>
                    <a:pt x="28703" y="41140"/>
                    <a:pt x="28729" y="40709"/>
                    <a:pt x="28601" y="40327"/>
                  </a:cubicBezTo>
                  <a:cubicBezTo>
                    <a:pt x="29386" y="39541"/>
                    <a:pt x="30249" y="38798"/>
                    <a:pt x="31040" y="37862"/>
                  </a:cubicBezTo>
                  <a:cubicBezTo>
                    <a:pt x="31486" y="37330"/>
                    <a:pt x="32057" y="36887"/>
                    <a:pt x="32518" y="36382"/>
                  </a:cubicBezTo>
                  <a:cubicBezTo>
                    <a:pt x="32691" y="36328"/>
                    <a:pt x="32855" y="36254"/>
                    <a:pt x="33010" y="36158"/>
                  </a:cubicBezTo>
                  <a:cubicBezTo>
                    <a:pt x="34136" y="35433"/>
                    <a:pt x="33856" y="34014"/>
                    <a:pt x="33046" y="33401"/>
                  </a:cubicBezTo>
                  <a:cubicBezTo>
                    <a:pt x="32985" y="33257"/>
                    <a:pt x="32923" y="33117"/>
                    <a:pt x="32861" y="32980"/>
                  </a:cubicBezTo>
                  <a:cubicBezTo>
                    <a:pt x="32063" y="31190"/>
                    <a:pt x="32210" y="29610"/>
                    <a:pt x="32611" y="27733"/>
                  </a:cubicBezTo>
                  <a:cubicBezTo>
                    <a:pt x="33529" y="26835"/>
                    <a:pt x="34496" y="25982"/>
                    <a:pt x="35847" y="25632"/>
                  </a:cubicBezTo>
                  <a:cubicBezTo>
                    <a:pt x="37147" y="25294"/>
                    <a:pt x="38472" y="25189"/>
                    <a:pt x="39811" y="25189"/>
                  </a:cubicBezTo>
                  <a:cubicBezTo>
                    <a:pt x="42048" y="25189"/>
                    <a:pt x="44321" y="25483"/>
                    <a:pt x="46573" y="25483"/>
                  </a:cubicBezTo>
                  <a:cubicBezTo>
                    <a:pt x="47718" y="25483"/>
                    <a:pt x="48856" y="25407"/>
                    <a:pt x="49982" y="25178"/>
                  </a:cubicBezTo>
                  <a:cubicBezTo>
                    <a:pt x="50471" y="25080"/>
                    <a:pt x="50789" y="24787"/>
                    <a:pt x="50966" y="24422"/>
                  </a:cubicBezTo>
                  <a:cubicBezTo>
                    <a:pt x="52617" y="24041"/>
                    <a:pt x="53898" y="23286"/>
                    <a:pt x="53612" y="21580"/>
                  </a:cubicBezTo>
                  <a:cubicBezTo>
                    <a:pt x="53566" y="21297"/>
                    <a:pt x="53465" y="21072"/>
                    <a:pt x="53330" y="20896"/>
                  </a:cubicBezTo>
                  <a:cubicBezTo>
                    <a:pt x="53683" y="19478"/>
                    <a:pt x="53702" y="18218"/>
                    <a:pt x="53997" y="17013"/>
                  </a:cubicBezTo>
                  <a:cubicBezTo>
                    <a:pt x="54144" y="16952"/>
                    <a:pt x="54282" y="16871"/>
                    <a:pt x="54409" y="16771"/>
                  </a:cubicBezTo>
                  <a:cubicBezTo>
                    <a:pt x="55431" y="15948"/>
                    <a:pt x="56564" y="15626"/>
                    <a:pt x="57738" y="15626"/>
                  </a:cubicBezTo>
                  <a:cubicBezTo>
                    <a:pt x="60838" y="15626"/>
                    <a:pt x="64230" y="17875"/>
                    <a:pt x="66661" y="19123"/>
                  </a:cubicBezTo>
                  <a:cubicBezTo>
                    <a:pt x="66923" y="19258"/>
                    <a:pt x="67180" y="19316"/>
                    <a:pt x="67423" y="19316"/>
                  </a:cubicBezTo>
                  <a:cubicBezTo>
                    <a:pt x="67556" y="19316"/>
                    <a:pt x="67685" y="19299"/>
                    <a:pt x="67809" y="19267"/>
                  </a:cubicBezTo>
                  <a:cubicBezTo>
                    <a:pt x="69270" y="20228"/>
                    <a:pt x="71011" y="20795"/>
                    <a:pt x="72754" y="20981"/>
                  </a:cubicBezTo>
                  <a:cubicBezTo>
                    <a:pt x="72955" y="21058"/>
                    <a:pt x="73151" y="21093"/>
                    <a:pt x="73339" y="21093"/>
                  </a:cubicBezTo>
                  <a:cubicBezTo>
                    <a:pt x="73493" y="21093"/>
                    <a:pt x="73642" y="21069"/>
                    <a:pt x="73782" y="21024"/>
                  </a:cubicBezTo>
                  <a:cubicBezTo>
                    <a:pt x="73923" y="21012"/>
                    <a:pt x="74061" y="20982"/>
                    <a:pt x="74193" y="20934"/>
                  </a:cubicBezTo>
                  <a:cubicBezTo>
                    <a:pt x="74749" y="21044"/>
                    <a:pt x="75308" y="21120"/>
                    <a:pt x="75896" y="21120"/>
                  </a:cubicBezTo>
                  <a:cubicBezTo>
                    <a:pt x="76185" y="21120"/>
                    <a:pt x="76480" y="21102"/>
                    <a:pt x="76786" y="21060"/>
                  </a:cubicBezTo>
                  <a:cubicBezTo>
                    <a:pt x="76867" y="21050"/>
                    <a:pt x="76945" y="21031"/>
                    <a:pt x="77023" y="21007"/>
                  </a:cubicBezTo>
                  <a:cubicBezTo>
                    <a:pt x="77282" y="21051"/>
                    <a:pt x="77544" y="21075"/>
                    <a:pt x="77809" y="21075"/>
                  </a:cubicBezTo>
                  <a:cubicBezTo>
                    <a:pt x="78418" y="21075"/>
                    <a:pt x="79041" y="20949"/>
                    <a:pt x="79675" y="20657"/>
                  </a:cubicBezTo>
                  <a:cubicBezTo>
                    <a:pt x="79836" y="20579"/>
                    <a:pt x="79978" y="20472"/>
                    <a:pt x="80094" y="20337"/>
                  </a:cubicBezTo>
                  <a:cubicBezTo>
                    <a:pt x="80674" y="20260"/>
                    <a:pt x="81181" y="19855"/>
                    <a:pt x="80824" y="19139"/>
                  </a:cubicBezTo>
                  <a:cubicBezTo>
                    <a:pt x="80751" y="18995"/>
                    <a:pt x="80636" y="18937"/>
                    <a:pt x="80517" y="18937"/>
                  </a:cubicBezTo>
                  <a:cubicBezTo>
                    <a:pt x="80478" y="18937"/>
                    <a:pt x="80439" y="18944"/>
                    <a:pt x="80400" y="18955"/>
                  </a:cubicBezTo>
                  <a:cubicBezTo>
                    <a:pt x="80333" y="18647"/>
                    <a:pt x="80199" y="18349"/>
                    <a:pt x="80002" y="18121"/>
                  </a:cubicBezTo>
                  <a:cubicBezTo>
                    <a:pt x="77104" y="14744"/>
                    <a:pt x="74362" y="11379"/>
                    <a:pt x="70635" y="8875"/>
                  </a:cubicBezTo>
                  <a:cubicBezTo>
                    <a:pt x="68752" y="7612"/>
                    <a:pt x="66796" y="6308"/>
                    <a:pt x="64738" y="5353"/>
                  </a:cubicBezTo>
                  <a:cubicBezTo>
                    <a:pt x="63088" y="4588"/>
                    <a:pt x="61272" y="4195"/>
                    <a:pt x="59541" y="3615"/>
                  </a:cubicBezTo>
                  <a:cubicBezTo>
                    <a:pt x="57279" y="1982"/>
                    <a:pt x="54521" y="1837"/>
                    <a:pt x="51781" y="1105"/>
                  </a:cubicBezTo>
                  <a:cubicBezTo>
                    <a:pt x="50007" y="632"/>
                    <a:pt x="48263" y="204"/>
                    <a:pt x="46535" y="204"/>
                  </a:cubicBezTo>
                  <a:cubicBezTo>
                    <a:pt x="45981" y="204"/>
                    <a:pt x="45429" y="248"/>
                    <a:pt x="44878" y="348"/>
                  </a:cubicBezTo>
                  <a:cubicBezTo>
                    <a:pt x="43605" y="100"/>
                    <a:pt x="42303" y="0"/>
                    <a:pt x="40992" y="0"/>
                  </a:cubicBezTo>
                  <a:close/>
                </a:path>
              </a:pathLst>
            </a:custGeom>
            <a:solidFill>
              <a:srgbClr val="A6DFDA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1142423" y="2075513"/>
              <a:ext cx="1464544" cy="1408352"/>
            </a:xfrm>
            <a:custGeom>
              <a:avLst/>
              <a:gdLst/>
              <a:ahLst/>
              <a:cxnLst/>
              <a:rect l="l" t="t" r="r" b="b"/>
              <a:pathLst>
                <a:path w="105686" h="101631" extrusionOk="0">
                  <a:moveTo>
                    <a:pt x="52838" y="847"/>
                  </a:moveTo>
                  <a:cubicBezTo>
                    <a:pt x="53683" y="847"/>
                    <a:pt x="54525" y="881"/>
                    <a:pt x="55360" y="953"/>
                  </a:cubicBezTo>
                  <a:lnTo>
                    <a:pt x="55360" y="953"/>
                  </a:lnTo>
                  <a:cubicBezTo>
                    <a:pt x="55393" y="962"/>
                    <a:pt x="55428" y="966"/>
                    <a:pt x="55466" y="966"/>
                  </a:cubicBezTo>
                  <a:cubicBezTo>
                    <a:pt x="55470" y="966"/>
                    <a:pt x="55474" y="966"/>
                    <a:pt x="55479" y="966"/>
                  </a:cubicBezTo>
                  <a:cubicBezTo>
                    <a:pt x="55485" y="966"/>
                    <a:pt x="55491" y="966"/>
                    <a:pt x="55498" y="965"/>
                  </a:cubicBezTo>
                  <a:lnTo>
                    <a:pt x="55498" y="965"/>
                  </a:lnTo>
                  <a:cubicBezTo>
                    <a:pt x="55506" y="966"/>
                    <a:pt x="55515" y="966"/>
                    <a:pt x="55523" y="966"/>
                  </a:cubicBezTo>
                  <a:cubicBezTo>
                    <a:pt x="55539" y="966"/>
                    <a:pt x="55554" y="965"/>
                    <a:pt x="55569" y="964"/>
                  </a:cubicBezTo>
                  <a:lnTo>
                    <a:pt x="55569" y="964"/>
                  </a:lnTo>
                  <a:cubicBezTo>
                    <a:pt x="55890" y="956"/>
                    <a:pt x="56212" y="952"/>
                    <a:pt x="56533" y="952"/>
                  </a:cubicBezTo>
                  <a:cubicBezTo>
                    <a:pt x="65999" y="952"/>
                    <a:pt x="75359" y="4255"/>
                    <a:pt x="83160" y="9521"/>
                  </a:cubicBezTo>
                  <a:cubicBezTo>
                    <a:pt x="93749" y="16666"/>
                    <a:pt x="100379" y="27937"/>
                    <a:pt x="102548" y="40416"/>
                  </a:cubicBezTo>
                  <a:cubicBezTo>
                    <a:pt x="105231" y="55869"/>
                    <a:pt x="101737" y="72337"/>
                    <a:pt x="90962" y="83986"/>
                  </a:cubicBezTo>
                  <a:cubicBezTo>
                    <a:pt x="83151" y="92429"/>
                    <a:pt x="72273" y="97845"/>
                    <a:pt x="61084" y="100061"/>
                  </a:cubicBezTo>
                  <a:cubicBezTo>
                    <a:pt x="57727" y="100725"/>
                    <a:pt x="54331" y="101052"/>
                    <a:pt x="50948" y="101052"/>
                  </a:cubicBezTo>
                  <a:cubicBezTo>
                    <a:pt x="36518" y="101052"/>
                    <a:pt x="22345" y="95109"/>
                    <a:pt x="12655" y="84125"/>
                  </a:cubicBezTo>
                  <a:cubicBezTo>
                    <a:pt x="1673" y="71675"/>
                    <a:pt x="513" y="53465"/>
                    <a:pt x="4207" y="37891"/>
                  </a:cubicBezTo>
                  <a:cubicBezTo>
                    <a:pt x="8808" y="18501"/>
                    <a:pt x="24789" y="5673"/>
                    <a:pt x="43831" y="1861"/>
                  </a:cubicBezTo>
                  <a:cubicBezTo>
                    <a:pt x="46758" y="1276"/>
                    <a:pt x="49815" y="847"/>
                    <a:pt x="52838" y="847"/>
                  </a:cubicBezTo>
                  <a:close/>
                  <a:moveTo>
                    <a:pt x="51995" y="0"/>
                  </a:moveTo>
                  <a:cubicBezTo>
                    <a:pt x="39668" y="0"/>
                    <a:pt x="26502" y="5701"/>
                    <a:pt x="17566" y="13601"/>
                  </a:cubicBezTo>
                  <a:cubicBezTo>
                    <a:pt x="9826" y="20438"/>
                    <a:pt x="5050" y="29817"/>
                    <a:pt x="2947" y="39840"/>
                  </a:cubicBezTo>
                  <a:cubicBezTo>
                    <a:pt x="1" y="53882"/>
                    <a:pt x="1195" y="69562"/>
                    <a:pt x="9582" y="81520"/>
                  </a:cubicBezTo>
                  <a:cubicBezTo>
                    <a:pt x="19177" y="95200"/>
                    <a:pt x="34706" y="101631"/>
                    <a:pt x="50482" y="101631"/>
                  </a:cubicBezTo>
                  <a:cubicBezTo>
                    <a:pt x="61963" y="101631"/>
                    <a:pt x="73576" y="98225"/>
                    <a:pt x="83129" y="91729"/>
                  </a:cubicBezTo>
                  <a:cubicBezTo>
                    <a:pt x="93494" y="84684"/>
                    <a:pt x="100640" y="74121"/>
                    <a:pt x="103091" y="61814"/>
                  </a:cubicBezTo>
                  <a:cubicBezTo>
                    <a:pt x="105686" y="48786"/>
                    <a:pt x="103880" y="34385"/>
                    <a:pt x="97024" y="22921"/>
                  </a:cubicBezTo>
                  <a:cubicBezTo>
                    <a:pt x="88816" y="9197"/>
                    <a:pt x="72574" y="143"/>
                    <a:pt x="56576" y="143"/>
                  </a:cubicBezTo>
                  <a:cubicBezTo>
                    <a:pt x="56215" y="143"/>
                    <a:pt x="55854" y="148"/>
                    <a:pt x="55493" y="157"/>
                  </a:cubicBezTo>
                  <a:lnTo>
                    <a:pt x="55493" y="157"/>
                  </a:lnTo>
                  <a:cubicBezTo>
                    <a:pt x="55489" y="157"/>
                    <a:pt x="55485" y="156"/>
                    <a:pt x="55481" y="156"/>
                  </a:cubicBezTo>
                  <a:lnTo>
                    <a:pt x="55481" y="157"/>
                  </a:lnTo>
                  <a:lnTo>
                    <a:pt x="55481" y="157"/>
                  </a:lnTo>
                  <a:cubicBezTo>
                    <a:pt x="55480" y="157"/>
                    <a:pt x="55480" y="157"/>
                    <a:pt x="55480" y="157"/>
                  </a:cubicBezTo>
                  <a:lnTo>
                    <a:pt x="55480" y="157"/>
                  </a:lnTo>
                  <a:cubicBezTo>
                    <a:pt x="54329" y="52"/>
                    <a:pt x="53166" y="0"/>
                    <a:pt x="519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1314533" y="2226310"/>
              <a:ext cx="379779" cy="1103487"/>
            </a:xfrm>
            <a:custGeom>
              <a:avLst/>
              <a:gdLst/>
              <a:ahLst/>
              <a:cxnLst/>
              <a:rect l="l" t="t" r="r" b="b"/>
              <a:pathLst>
                <a:path w="27406" h="79631" extrusionOk="0">
                  <a:moveTo>
                    <a:pt x="14923" y="0"/>
                  </a:moveTo>
                  <a:cubicBezTo>
                    <a:pt x="12482" y="0"/>
                    <a:pt x="9871" y="438"/>
                    <a:pt x="8398" y="472"/>
                  </a:cubicBezTo>
                  <a:cubicBezTo>
                    <a:pt x="7883" y="484"/>
                    <a:pt x="7877" y="1279"/>
                    <a:pt x="8387" y="1279"/>
                  </a:cubicBezTo>
                  <a:cubicBezTo>
                    <a:pt x="8390" y="1279"/>
                    <a:pt x="8394" y="1279"/>
                    <a:pt x="8398" y="1279"/>
                  </a:cubicBezTo>
                  <a:lnTo>
                    <a:pt x="8396" y="1279"/>
                  </a:lnTo>
                  <a:cubicBezTo>
                    <a:pt x="8905" y="1267"/>
                    <a:pt x="11016" y="1097"/>
                    <a:pt x="13275" y="1097"/>
                  </a:cubicBezTo>
                  <a:cubicBezTo>
                    <a:pt x="16634" y="1097"/>
                    <a:pt x="20318" y="1472"/>
                    <a:pt x="19537" y="3300"/>
                  </a:cubicBezTo>
                  <a:cubicBezTo>
                    <a:pt x="18668" y="5334"/>
                    <a:pt x="16626" y="6683"/>
                    <a:pt x="15753" y="8786"/>
                  </a:cubicBezTo>
                  <a:cubicBezTo>
                    <a:pt x="14282" y="12335"/>
                    <a:pt x="18237" y="12954"/>
                    <a:pt x="20704" y="13138"/>
                  </a:cubicBezTo>
                  <a:cubicBezTo>
                    <a:pt x="21703" y="13212"/>
                    <a:pt x="22728" y="13278"/>
                    <a:pt x="23638" y="13732"/>
                  </a:cubicBezTo>
                  <a:cubicBezTo>
                    <a:pt x="25461" y="14640"/>
                    <a:pt x="23434" y="17782"/>
                    <a:pt x="22705" y="18649"/>
                  </a:cubicBezTo>
                  <a:cubicBezTo>
                    <a:pt x="20630" y="21116"/>
                    <a:pt x="16742" y="21907"/>
                    <a:pt x="14038" y="23486"/>
                  </a:cubicBezTo>
                  <a:cubicBezTo>
                    <a:pt x="12052" y="24646"/>
                    <a:pt x="7789" y="30055"/>
                    <a:pt x="12369" y="30081"/>
                  </a:cubicBezTo>
                  <a:cubicBezTo>
                    <a:pt x="13230" y="30085"/>
                    <a:pt x="17555" y="30824"/>
                    <a:pt x="15418" y="31999"/>
                  </a:cubicBezTo>
                  <a:cubicBezTo>
                    <a:pt x="14363" y="32581"/>
                    <a:pt x="13146" y="32937"/>
                    <a:pt x="12039" y="33424"/>
                  </a:cubicBezTo>
                  <a:cubicBezTo>
                    <a:pt x="10697" y="34012"/>
                    <a:pt x="7552" y="35375"/>
                    <a:pt x="7576" y="37277"/>
                  </a:cubicBezTo>
                  <a:cubicBezTo>
                    <a:pt x="7598" y="38953"/>
                    <a:pt x="8644" y="39448"/>
                    <a:pt x="10155" y="39721"/>
                  </a:cubicBezTo>
                  <a:cubicBezTo>
                    <a:pt x="15026" y="40604"/>
                    <a:pt x="11758" y="43466"/>
                    <a:pt x="9302" y="44845"/>
                  </a:cubicBezTo>
                  <a:cubicBezTo>
                    <a:pt x="6619" y="46355"/>
                    <a:pt x="887" y="48344"/>
                    <a:pt x="487" y="52039"/>
                  </a:cubicBezTo>
                  <a:cubicBezTo>
                    <a:pt x="356" y="53265"/>
                    <a:pt x="737" y="54993"/>
                    <a:pt x="2019" y="55514"/>
                  </a:cubicBezTo>
                  <a:cubicBezTo>
                    <a:pt x="3324" y="56045"/>
                    <a:pt x="4689" y="56005"/>
                    <a:pt x="6070" y="56203"/>
                  </a:cubicBezTo>
                  <a:cubicBezTo>
                    <a:pt x="11263" y="56943"/>
                    <a:pt x="6201" y="62607"/>
                    <a:pt x="4573" y="64193"/>
                  </a:cubicBezTo>
                  <a:cubicBezTo>
                    <a:pt x="3061" y="65664"/>
                    <a:pt x="3106" y="67513"/>
                    <a:pt x="4682" y="68912"/>
                  </a:cubicBezTo>
                  <a:cubicBezTo>
                    <a:pt x="4870" y="69080"/>
                    <a:pt x="5106" y="69192"/>
                    <a:pt x="5339" y="69287"/>
                  </a:cubicBezTo>
                  <a:cubicBezTo>
                    <a:pt x="7536" y="70179"/>
                    <a:pt x="7077" y="72540"/>
                    <a:pt x="6461" y="74181"/>
                  </a:cubicBezTo>
                  <a:cubicBezTo>
                    <a:pt x="5791" y="75966"/>
                    <a:pt x="5158" y="77314"/>
                    <a:pt x="5410" y="79248"/>
                  </a:cubicBezTo>
                  <a:cubicBezTo>
                    <a:pt x="5443" y="79502"/>
                    <a:pt x="5663" y="79631"/>
                    <a:pt x="5866" y="79631"/>
                  </a:cubicBezTo>
                  <a:cubicBezTo>
                    <a:pt x="6067" y="79631"/>
                    <a:pt x="6251" y="79504"/>
                    <a:pt x="6217" y="79248"/>
                  </a:cubicBezTo>
                  <a:cubicBezTo>
                    <a:pt x="5791" y="75983"/>
                    <a:pt x="8511" y="73361"/>
                    <a:pt x="7773" y="70084"/>
                  </a:cubicBezTo>
                  <a:cubicBezTo>
                    <a:pt x="7642" y="69493"/>
                    <a:pt x="7072" y="69156"/>
                    <a:pt x="6582" y="68915"/>
                  </a:cubicBezTo>
                  <a:cubicBezTo>
                    <a:pt x="2577" y="66930"/>
                    <a:pt x="5867" y="64169"/>
                    <a:pt x="7332" y="62505"/>
                  </a:cubicBezTo>
                  <a:cubicBezTo>
                    <a:pt x="9058" y="60544"/>
                    <a:pt x="9915" y="58720"/>
                    <a:pt x="8315" y="56438"/>
                  </a:cubicBezTo>
                  <a:cubicBezTo>
                    <a:pt x="6601" y="53990"/>
                    <a:pt x="2395" y="56667"/>
                    <a:pt x="1327" y="53232"/>
                  </a:cubicBezTo>
                  <a:cubicBezTo>
                    <a:pt x="1" y="48970"/>
                    <a:pt x="9766" y="45835"/>
                    <a:pt x="12271" y="43907"/>
                  </a:cubicBezTo>
                  <a:cubicBezTo>
                    <a:pt x="13309" y="43107"/>
                    <a:pt x="13834" y="42252"/>
                    <a:pt x="13680" y="40949"/>
                  </a:cubicBezTo>
                  <a:cubicBezTo>
                    <a:pt x="13474" y="39199"/>
                    <a:pt x="11125" y="39081"/>
                    <a:pt x="9837" y="38847"/>
                  </a:cubicBezTo>
                  <a:cubicBezTo>
                    <a:pt x="6139" y="38176"/>
                    <a:pt x="10912" y="34866"/>
                    <a:pt x="11891" y="34378"/>
                  </a:cubicBezTo>
                  <a:cubicBezTo>
                    <a:pt x="12987" y="33832"/>
                    <a:pt x="14156" y="33462"/>
                    <a:pt x="15265" y="32955"/>
                  </a:cubicBezTo>
                  <a:cubicBezTo>
                    <a:pt x="15992" y="32622"/>
                    <a:pt x="17850" y="31747"/>
                    <a:pt x="16780" y="30678"/>
                  </a:cubicBezTo>
                  <a:cubicBezTo>
                    <a:pt x="16108" y="30007"/>
                    <a:pt x="11036" y="29060"/>
                    <a:pt x="11152" y="28395"/>
                  </a:cubicBezTo>
                  <a:cubicBezTo>
                    <a:pt x="11838" y="24469"/>
                    <a:pt x="16657" y="23083"/>
                    <a:pt x="19731" y="21634"/>
                  </a:cubicBezTo>
                  <a:cubicBezTo>
                    <a:pt x="22032" y="20547"/>
                    <a:pt x="27405" y="16202"/>
                    <a:pt x="24396" y="13283"/>
                  </a:cubicBezTo>
                  <a:cubicBezTo>
                    <a:pt x="22016" y="10974"/>
                    <a:pt x="13351" y="13849"/>
                    <a:pt x="17271" y="7609"/>
                  </a:cubicBezTo>
                  <a:cubicBezTo>
                    <a:pt x="18165" y="6188"/>
                    <a:pt x="21592" y="3650"/>
                    <a:pt x="20155" y="1684"/>
                  </a:cubicBezTo>
                  <a:cubicBezTo>
                    <a:pt x="19186" y="356"/>
                    <a:pt x="17124" y="0"/>
                    <a:pt x="1492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1503966" y="2963654"/>
              <a:ext cx="538766" cy="506616"/>
            </a:xfrm>
            <a:custGeom>
              <a:avLst/>
              <a:gdLst/>
              <a:ahLst/>
              <a:cxnLst/>
              <a:rect l="l" t="t" r="r" b="b"/>
              <a:pathLst>
                <a:path w="38879" h="36559" extrusionOk="0">
                  <a:moveTo>
                    <a:pt x="28422" y="1"/>
                  </a:moveTo>
                  <a:cubicBezTo>
                    <a:pt x="27667" y="1"/>
                    <a:pt x="26926" y="124"/>
                    <a:pt x="26484" y="243"/>
                  </a:cubicBezTo>
                  <a:cubicBezTo>
                    <a:pt x="23214" y="1126"/>
                    <a:pt x="21113" y="3070"/>
                    <a:pt x="18810" y="5462"/>
                  </a:cubicBezTo>
                  <a:cubicBezTo>
                    <a:pt x="17377" y="6951"/>
                    <a:pt x="16129" y="7863"/>
                    <a:pt x="14632" y="7863"/>
                  </a:cubicBezTo>
                  <a:cubicBezTo>
                    <a:pt x="13832" y="7863"/>
                    <a:pt x="12961" y="7602"/>
                    <a:pt x="11952" y="7029"/>
                  </a:cubicBezTo>
                  <a:cubicBezTo>
                    <a:pt x="10761" y="6352"/>
                    <a:pt x="9662" y="5789"/>
                    <a:pt x="8343" y="5412"/>
                  </a:cubicBezTo>
                  <a:cubicBezTo>
                    <a:pt x="7762" y="5246"/>
                    <a:pt x="7193" y="5163"/>
                    <a:pt x="6644" y="5163"/>
                  </a:cubicBezTo>
                  <a:cubicBezTo>
                    <a:pt x="5022" y="5163"/>
                    <a:pt x="3580" y="5886"/>
                    <a:pt x="2559" y="7319"/>
                  </a:cubicBezTo>
                  <a:cubicBezTo>
                    <a:pt x="1169" y="9274"/>
                    <a:pt x="2803" y="10946"/>
                    <a:pt x="3856" y="12551"/>
                  </a:cubicBezTo>
                  <a:cubicBezTo>
                    <a:pt x="5762" y="15461"/>
                    <a:pt x="2139" y="17169"/>
                    <a:pt x="889" y="19118"/>
                  </a:cubicBezTo>
                  <a:cubicBezTo>
                    <a:pt x="1" y="20501"/>
                    <a:pt x="356" y="21713"/>
                    <a:pt x="1220" y="23020"/>
                  </a:cubicBezTo>
                  <a:cubicBezTo>
                    <a:pt x="1921" y="24085"/>
                    <a:pt x="2971" y="24924"/>
                    <a:pt x="3882" y="25800"/>
                  </a:cubicBezTo>
                  <a:cubicBezTo>
                    <a:pt x="5331" y="27195"/>
                    <a:pt x="3212" y="31003"/>
                    <a:pt x="2949" y="32606"/>
                  </a:cubicBezTo>
                  <a:cubicBezTo>
                    <a:pt x="2900" y="32913"/>
                    <a:pt x="3162" y="33113"/>
                    <a:pt x="3396" y="33113"/>
                  </a:cubicBezTo>
                  <a:cubicBezTo>
                    <a:pt x="3551" y="33113"/>
                    <a:pt x="3695" y="33025"/>
                    <a:pt x="3728" y="32821"/>
                  </a:cubicBezTo>
                  <a:lnTo>
                    <a:pt x="3728" y="32819"/>
                  </a:lnTo>
                  <a:cubicBezTo>
                    <a:pt x="4007" y="31106"/>
                    <a:pt x="5819" y="28144"/>
                    <a:pt x="5175" y="26366"/>
                  </a:cubicBezTo>
                  <a:cubicBezTo>
                    <a:pt x="4372" y="24150"/>
                    <a:pt x="1476" y="23401"/>
                    <a:pt x="1130" y="20816"/>
                  </a:cubicBezTo>
                  <a:cubicBezTo>
                    <a:pt x="922" y="19271"/>
                    <a:pt x="3645" y="17567"/>
                    <a:pt x="4439" y="16385"/>
                  </a:cubicBezTo>
                  <a:cubicBezTo>
                    <a:pt x="5305" y="15095"/>
                    <a:pt x="5194" y="13477"/>
                    <a:pt x="4554" y="12142"/>
                  </a:cubicBezTo>
                  <a:cubicBezTo>
                    <a:pt x="3499" y="9945"/>
                    <a:pt x="1548" y="7458"/>
                    <a:pt x="5369" y="6118"/>
                  </a:cubicBezTo>
                  <a:cubicBezTo>
                    <a:pt x="5779" y="5974"/>
                    <a:pt x="6201" y="5912"/>
                    <a:pt x="6628" y="5912"/>
                  </a:cubicBezTo>
                  <a:cubicBezTo>
                    <a:pt x="8358" y="5912"/>
                    <a:pt x="10164" y="6936"/>
                    <a:pt x="11545" y="7725"/>
                  </a:cubicBezTo>
                  <a:cubicBezTo>
                    <a:pt x="12555" y="8302"/>
                    <a:pt x="13706" y="8999"/>
                    <a:pt x="14869" y="8999"/>
                  </a:cubicBezTo>
                  <a:cubicBezTo>
                    <a:pt x="15349" y="8999"/>
                    <a:pt x="15831" y="8881"/>
                    <a:pt x="16306" y="8587"/>
                  </a:cubicBezTo>
                  <a:cubicBezTo>
                    <a:pt x="19224" y="6776"/>
                    <a:pt x="21083" y="3774"/>
                    <a:pt x="24043" y="1997"/>
                  </a:cubicBezTo>
                  <a:cubicBezTo>
                    <a:pt x="24731" y="1584"/>
                    <a:pt x="26707" y="800"/>
                    <a:pt x="28275" y="800"/>
                  </a:cubicBezTo>
                  <a:cubicBezTo>
                    <a:pt x="29417" y="800"/>
                    <a:pt x="30342" y="1215"/>
                    <a:pt x="30395" y="2493"/>
                  </a:cubicBezTo>
                  <a:cubicBezTo>
                    <a:pt x="30460" y="4046"/>
                    <a:pt x="29693" y="5762"/>
                    <a:pt x="29171" y="7191"/>
                  </a:cubicBezTo>
                  <a:cubicBezTo>
                    <a:pt x="28171" y="9925"/>
                    <a:pt x="29494" y="10635"/>
                    <a:pt x="31359" y="10635"/>
                  </a:cubicBezTo>
                  <a:cubicBezTo>
                    <a:pt x="32400" y="10635"/>
                    <a:pt x="33611" y="10414"/>
                    <a:pt x="34681" y="10200"/>
                  </a:cubicBezTo>
                  <a:cubicBezTo>
                    <a:pt x="37748" y="11308"/>
                    <a:pt x="38423" y="12674"/>
                    <a:pt x="36706" y="14297"/>
                  </a:cubicBezTo>
                  <a:cubicBezTo>
                    <a:pt x="36145" y="14891"/>
                    <a:pt x="35293" y="15324"/>
                    <a:pt x="34592" y="15741"/>
                  </a:cubicBezTo>
                  <a:cubicBezTo>
                    <a:pt x="33642" y="16305"/>
                    <a:pt x="32835" y="16831"/>
                    <a:pt x="32088" y="17643"/>
                  </a:cubicBezTo>
                  <a:cubicBezTo>
                    <a:pt x="31355" y="18440"/>
                    <a:pt x="30715" y="19399"/>
                    <a:pt x="30872" y="20510"/>
                  </a:cubicBezTo>
                  <a:cubicBezTo>
                    <a:pt x="31161" y="22542"/>
                    <a:pt x="35494" y="22605"/>
                    <a:pt x="36720" y="23763"/>
                  </a:cubicBezTo>
                  <a:cubicBezTo>
                    <a:pt x="38555" y="25497"/>
                    <a:pt x="34350" y="28511"/>
                    <a:pt x="33479" y="29802"/>
                  </a:cubicBezTo>
                  <a:cubicBezTo>
                    <a:pt x="32226" y="31660"/>
                    <a:pt x="34121" y="34492"/>
                    <a:pt x="34383" y="36266"/>
                  </a:cubicBezTo>
                  <a:cubicBezTo>
                    <a:pt x="34413" y="36470"/>
                    <a:pt x="34555" y="36558"/>
                    <a:pt x="34710" y="36558"/>
                  </a:cubicBezTo>
                  <a:cubicBezTo>
                    <a:pt x="34944" y="36558"/>
                    <a:pt x="35208" y="36357"/>
                    <a:pt x="35162" y="36051"/>
                  </a:cubicBezTo>
                  <a:cubicBezTo>
                    <a:pt x="34854" y="33958"/>
                    <a:pt x="32932" y="31424"/>
                    <a:pt x="34689" y="29575"/>
                  </a:cubicBezTo>
                  <a:cubicBezTo>
                    <a:pt x="35543" y="28677"/>
                    <a:pt x="36365" y="27931"/>
                    <a:pt x="37059" y="26889"/>
                  </a:cubicBezTo>
                  <a:cubicBezTo>
                    <a:pt x="37741" y="25869"/>
                    <a:pt x="38153" y="24638"/>
                    <a:pt x="37539" y="23506"/>
                  </a:cubicBezTo>
                  <a:cubicBezTo>
                    <a:pt x="36074" y="20815"/>
                    <a:pt x="27710" y="21464"/>
                    <a:pt x="33905" y="17102"/>
                  </a:cubicBezTo>
                  <a:cubicBezTo>
                    <a:pt x="35608" y="15902"/>
                    <a:pt x="37528" y="15242"/>
                    <a:pt x="38368" y="13198"/>
                  </a:cubicBezTo>
                  <a:cubicBezTo>
                    <a:pt x="38878" y="11953"/>
                    <a:pt x="38002" y="9639"/>
                    <a:pt x="36557" y="9412"/>
                  </a:cubicBezTo>
                  <a:cubicBezTo>
                    <a:pt x="36411" y="9389"/>
                    <a:pt x="36245" y="9379"/>
                    <a:pt x="36063" y="9379"/>
                  </a:cubicBezTo>
                  <a:cubicBezTo>
                    <a:pt x="34939" y="9379"/>
                    <a:pt x="33205" y="9759"/>
                    <a:pt x="31838" y="9759"/>
                  </a:cubicBezTo>
                  <a:cubicBezTo>
                    <a:pt x="30345" y="9759"/>
                    <a:pt x="29290" y="9306"/>
                    <a:pt x="29950" y="7408"/>
                  </a:cubicBezTo>
                  <a:cubicBezTo>
                    <a:pt x="30609" y="5511"/>
                    <a:pt x="31826" y="2971"/>
                    <a:pt x="30855" y="986"/>
                  </a:cubicBezTo>
                  <a:cubicBezTo>
                    <a:pt x="30482" y="225"/>
                    <a:pt x="29440" y="1"/>
                    <a:pt x="2842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1696405" y="2294891"/>
              <a:ext cx="881365" cy="574296"/>
            </a:xfrm>
            <a:custGeom>
              <a:avLst/>
              <a:gdLst/>
              <a:ahLst/>
              <a:cxnLst/>
              <a:rect l="l" t="t" r="r" b="b"/>
              <a:pathLst>
                <a:path w="63602" h="41443" extrusionOk="0">
                  <a:moveTo>
                    <a:pt x="30716" y="0"/>
                  </a:moveTo>
                  <a:cubicBezTo>
                    <a:pt x="28314" y="0"/>
                    <a:pt x="26402" y="1204"/>
                    <a:pt x="25987" y="4388"/>
                  </a:cubicBezTo>
                  <a:cubicBezTo>
                    <a:pt x="25734" y="6323"/>
                    <a:pt x="27967" y="6941"/>
                    <a:pt x="24988" y="8710"/>
                  </a:cubicBezTo>
                  <a:cubicBezTo>
                    <a:pt x="23685" y="9483"/>
                    <a:pt x="22217" y="9680"/>
                    <a:pt x="20739" y="9680"/>
                  </a:cubicBezTo>
                  <a:cubicBezTo>
                    <a:pt x="20031" y="9680"/>
                    <a:pt x="19322" y="9635"/>
                    <a:pt x="18626" y="9586"/>
                  </a:cubicBezTo>
                  <a:cubicBezTo>
                    <a:pt x="17225" y="9487"/>
                    <a:pt x="15828" y="9408"/>
                    <a:pt x="14430" y="9408"/>
                  </a:cubicBezTo>
                  <a:cubicBezTo>
                    <a:pt x="13307" y="9408"/>
                    <a:pt x="12184" y="9459"/>
                    <a:pt x="11058" y="9591"/>
                  </a:cubicBezTo>
                  <a:cubicBezTo>
                    <a:pt x="6833" y="10090"/>
                    <a:pt x="4186" y="12523"/>
                    <a:pt x="5708" y="16856"/>
                  </a:cubicBezTo>
                  <a:cubicBezTo>
                    <a:pt x="6068" y="17883"/>
                    <a:pt x="7376" y="19235"/>
                    <a:pt x="6345" y="20330"/>
                  </a:cubicBezTo>
                  <a:cubicBezTo>
                    <a:pt x="5197" y="21547"/>
                    <a:pt x="3783" y="22537"/>
                    <a:pt x="2597" y="23734"/>
                  </a:cubicBezTo>
                  <a:cubicBezTo>
                    <a:pt x="1004" y="25340"/>
                    <a:pt x="0" y="27814"/>
                    <a:pt x="1207" y="29976"/>
                  </a:cubicBezTo>
                  <a:cubicBezTo>
                    <a:pt x="2554" y="32390"/>
                    <a:pt x="4776" y="33896"/>
                    <a:pt x="7319" y="34868"/>
                  </a:cubicBezTo>
                  <a:cubicBezTo>
                    <a:pt x="8052" y="35148"/>
                    <a:pt x="8759" y="35269"/>
                    <a:pt x="9444" y="35269"/>
                  </a:cubicBezTo>
                  <a:cubicBezTo>
                    <a:pt x="11643" y="35269"/>
                    <a:pt x="13629" y="34031"/>
                    <a:pt x="15607" y="32873"/>
                  </a:cubicBezTo>
                  <a:cubicBezTo>
                    <a:pt x="16997" y="32061"/>
                    <a:pt x="18118" y="31718"/>
                    <a:pt x="19053" y="31718"/>
                  </a:cubicBezTo>
                  <a:cubicBezTo>
                    <a:pt x="22921" y="31718"/>
                    <a:pt x="23599" y="37586"/>
                    <a:pt x="26883" y="40275"/>
                  </a:cubicBezTo>
                  <a:cubicBezTo>
                    <a:pt x="27854" y="41070"/>
                    <a:pt x="29182" y="41443"/>
                    <a:pt x="30465" y="41443"/>
                  </a:cubicBezTo>
                  <a:cubicBezTo>
                    <a:pt x="30907" y="41443"/>
                    <a:pt x="31343" y="41399"/>
                    <a:pt x="31758" y="41312"/>
                  </a:cubicBezTo>
                  <a:cubicBezTo>
                    <a:pt x="32992" y="41054"/>
                    <a:pt x="34100" y="40673"/>
                    <a:pt x="35075" y="39836"/>
                  </a:cubicBezTo>
                  <a:cubicBezTo>
                    <a:pt x="36588" y="38539"/>
                    <a:pt x="39035" y="35027"/>
                    <a:pt x="41421" y="35027"/>
                  </a:cubicBezTo>
                  <a:cubicBezTo>
                    <a:pt x="41756" y="35027"/>
                    <a:pt x="42090" y="35096"/>
                    <a:pt x="42420" y="35250"/>
                  </a:cubicBezTo>
                  <a:cubicBezTo>
                    <a:pt x="44213" y="36090"/>
                    <a:pt x="45423" y="37707"/>
                    <a:pt x="47351" y="38434"/>
                  </a:cubicBezTo>
                  <a:cubicBezTo>
                    <a:pt x="47933" y="38652"/>
                    <a:pt x="48544" y="38739"/>
                    <a:pt x="49159" y="38739"/>
                  </a:cubicBezTo>
                  <a:cubicBezTo>
                    <a:pt x="49942" y="38739"/>
                    <a:pt x="50730" y="38598"/>
                    <a:pt x="51473" y="38409"/>
                  </a:cubicBezTo>
                  <a:cubicBezTo>
                    <a:pt x="55344" y="37426"/>
                    <a:pt x="58123" y="34392"/>
                    <a:pt x="62221" y="34392"/>
                  </a:cubicBezTo>
                  <a:cubicBezTo>
                    <a:pt x="62502" y="34392"/>
                    <a:pt x="62790" y="34406"/>
                    <a:pt x="63085" y="34437"/>
                  </a:cubicBezTo>
                  <a:cubicBezTo>
                    <a:pt x="63101" y="34438"/>
                    <a:pt x="63117" y="34439"/>
                    <a:pt x="63133" y="34439"/>
                  </a:cubicBezTo>
                  <a:cubicBezTo>
                    <a:pt x="63601" y="34439"/>
                    <a:pt x="63581" y="33680"/>
                    <a:pt x="63085" y="33630"/>
                  </a:cubicBezTo>
                  <a:cubicBezTo>
                    <a:pt x="62814" y="33602"/>
                    <a:pt x="62546" y="33589"/>
                    <a:pt x="62281" y="33589"/>
                  </a:cubicBezTo>
                  <a:cubicBezTo>
                    <a:pt x="57562" y="33589"/>
                    <a:pt x="53610" y="37744"/>
                    <a:pt x="49251" y="37744"/>
                  </a:cubicBezTo>
                  <a:cubicBezTo>
                    <a:pt x="48048" y="37744"/>
                    <a:pt x="46813" y="37427"/>
                    <a:pt x="45523" y="36619"/>
                  </a:cubicBezTo>
                  <a:cubicBezTo>
                    <a:pt x="44221" y="35802"/>
                    <a:pt x="42907" y="34133"/>
                    <a:pt x="41315" y="34133"/>
                  </a:cubicBezTo>
                  <a:cubicBezTo>
                    <a:pt x="40910" y="34133"/>
                    <a:pt x="40487" y="34241"/>
                    <a:pt x="40041" y="34499"/>
                  </a:cubicBezTo>
                  <a:cubicBezTo>
                    <a:pt x="36613" y="36479"/>
                    <a:pt x="34538" y="40593"/>
                    <a:pt x="30374" y="40593"/>
                  </a:cubicBezTo>
                  <a:cubicBezTo>
                    <a:pt x="29996" y="40593"/>
                    <a:pt x="29601" y="40559"/>
                    <a:pt x="29186" y="40487"/>
                  </a:cubicBezTo>
                  <a:cubicBezTo>
                    <a:pt x="24502" y="39668"/>
                    <a:pt x="24818" y="32896"/>
                    <a:pt x="20839" y="31068"/>
                  </a:cubicBezTo>
                  <a:cubicBezTo>
                    <a:pt x="20364" y="30849"/>
                    <a:pt x="19868" y="30758"/>
                    <a:pt x="19366" y="30758"/>
                  </a:cubicBezTo>
                  <a:cubicBezTo>
                    <a:pt x="17908" y="30758"/>
                    <a:pt x="16399" y="31527"/>
                    <a:pt x="15201" y="32176"/>
                  </a:cubicBezTo>
                  <a:cubicBezTo>
                    <a:pt x="13264" y="33225"/>
                    <a:pt x="11597" y="34421"/>
                    <a:pt x="9439" y="34421"/>
                  </a:cubicBezTo>
                  <a:cubicBezTo>
                    <a:pt x="9080" y="34421"/>
                    <a:pt x="8708" y="34388"/>
                    <a:pt x="8318" y="34315"/>
                  </a:cubicBezTo>
                  <a:cubicBezTo>
                    <a:pt x="5564" y="33805"/>
                    <a:pt x="2675" y="31598"/>
                    <a:pt x="1683" y="28973"/>
                  </a:cubicBezTo>
                  <a:cubicBezTo>
                    <a:pt x="146" y="24914"/>
                    <a:pt x="5720" y="22764"/>
                    <a:pt x="7530" y="20152"/>
                  </a:cubicBezTo>
                  <a:cubicBezTo>
                    <a:pt x="7771" y="19804"/>
                    <a:pt x="7707" y="19375"/>
                    <a:pt x="7612" y="18999"/>
                  </a:cubicBezTo>
                  <a:cubicBezTo>
                    <a:pt x="7219" y="17467"/>
                    <a:pt x="6189" y="16302"/>
                    <a:pt x="5981" y="14628"/>
                  </a:cubicBezTo>
                  <a:cubicBezTo>
                    <a:pt x="5518" y="10894"/>
                    <a:pt x="9819" y="10147"/>
                    <a:pt x="14081" y="10147"/>
                  </a:cubicBezTo>
                  <a:cubicBezTo>
                    <a:pt x="16922" y="10147"/>
                    <a:pt x="19746" y="10479"/>
                    <a:pt x="21130" y="10479"/>
                  </a:cubicBezTo>
                  <a:cubicBezTo>
                    <a:pt x="21145" y="10479"/>
                    <a:pt x="21159" y="10479"/>
                    <a:pt x="21173" y="10479"/>
                  </a:cubicBezTo>
                  <a:cubicBezTo>
                    <a:pt x="23382" y="10467"/>
                    <a:pt x="25871" y="9710"/>
                    <a:pt x="27256" y="7896"/>
                  </a:cubicBezTo>
                  <a:cubicBezTo>
                    <a:pt x="27583" y="7465"/>
                    <a:pt x="27418" y="6832"/>
                    <a:pt x="27290" y="6375"/>
                  </a:cubicBezTo>
                  <a:cubicBezTo>
                    <a:pt x="26693" y="4244"/>
                    <a:pt x="26631" y="1768"/>
                    <a:pt x="29179" y="879"/>
                  </a:cubicBezTo>
                  <a:cubicBezTo>
                    <a:pt x="29643" y="717"/>
                    <a:pt x="30140" y="646"/>
                    <a:pt x="30658" y="646"/>
                  </a:cubicBezTo>
                  <a:cubicBezTo>
                    <a:pt x="33079" y="646"/>
                    <a:pt x="35938" y="2183"/>
                    <a:pt x="37813" y="3070"/>
                  </a:cubicBezTo>
                  <a:cubicBezTo>
                    <a:pt x="40067" y="4135"/>
                    <a:pt x="42120" y="5253"/>
                    <a:pt x="44556" y="5836"/>
                  </a:cubicBezTo>
                  <a:cubicBezTo>
                    <a:pt x="45887" y="6155"/>
                    <a:pt x="47257" y="6329"/>
                    <a:pt x="48621" y="6329"/>
                  </a:cubicBezTo>
                  <a:cubicBezTo>
                    <a:pt x="50628" y="6329"/>
                    <a:pt x="52623" y="5952"/>
                    <a:pt x="54461" y="5102"/>
                  </a:cubicBezTo>
                  <a:cubicBezTo>
                    <a:pt x="54871" y="4913"/>
                    <a:pt x="54616" y="4364"/>
                    <a:pt x="54234" y="4364"/>
                  </a:cubicBezTo>
                  <a:cubicBezTo>
                    <a:pt x="54177" y="4364"/>
                    <a:pt x="54116" y="4376"/>
                    <a:pt x="54054" y="4405"/>
                  </a:cubicBezTo>
                  <a:cubicBezTo>
                    <a:pt x="52260" y="5233"/>
                    <a:pt x="50540" y="5569"/>
                    <a:pt x="48868" y="5569"/>
                  </a:cubicBezTo>
                  <a:cubicBezTo>
                    <a:pt x="43823" y="5569"/>
                    <a:pt x="39219" y="2513"/>
                    <a:pt x="34362" y="732"/>
                  </a:cubicBezTo>
                  <a:cubicBezTo>
                    <a:pt x="33108" y="272"/>
                    <a:pt x="31857" y="0"/>
                    <a:pt x="3071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2126597" y="2975170"/>
              <a:ext cx="413300" cy="426769"/>
            </a:xfrm>
            <a:custGeom>
              <a:avLst/>
              <a:gdLst/>
              <a:ahLst/>
              <a:cxnLst/>
              <a:rect l="l" t="t" r="r" b="b"/>
              <a:pathLst>
                <a:path w="29825" h="30797" extrusionOk="0">
                  <a:moveTo>
                    <a:pt x="18343" y="1"/>
                  </a:moveTo>
                  <a:cubicBezTo>
                    <a:pt x="18039" y="1"/>
                    <a:pt x="17724" y="27"/>
                    <a:pt x="17396" y="82"/>
                  </a:cubicBezTo>
                  <a:cubicBezTo>
                    <a:pt x="15431" y="411"/>
                    <a:pt x="14235" y="2450"/>
                    <a:pt x="13804" y="4190"/>
                  </a:cubicBezTo>
                  <a:cubicBezTo>
                    <a:pt x="13470" y="5537"/>
                    <a:pt x="12630" y="5938"/>
                    <a:pt x="11579" y="5938"/>
                  </a:cubicBezTo>
                  <a:cubicBezTo>
                    <a:pt x="10024" y="5938"/>
                    <a:pt x="8005" y="5060"/>
                    <a:pt x="6474" y="5060"/>
                  </a:cubicBezTo>
                  <a:cubicBezTo>
                    <a:pt x="6047" y="5060"/>
                    <a:pt x="5658" y="5128"/>
                    <a:pt x="5327" y="5303"/>
                  </a:cubicBezTo>
                  <a:cubicBezTo>
                    <a:pt x="1" y="8119"/>
                    <a:pt x="2686" y="13420"/>
                    <a:pt x="3844" y="17714"/>
                  </a:cubicBezTo>
                  <a:cubicBezTo>
                    <a:pt x="4782" y="21194"/>
                    <a:pt x="1510" y="22301"/>
                    <a:pt x="1117" y="25182"/>
                  </a:cubicBezTo>
                  <a:cubicBezTo>
                    <a:pt x="844" y="27180"/>
                    <a:pt x="3508" y="29328"/>
                    <a:pt x="4628" y="30661"/>
                  </a:cubicBezTo>
                  <a:cubicBezTo>
                    <a:pt x="4708" y="30756"/>
                    <a:pt x="4801" y="30796"/>
                    <a:pt x="4892" y="30796"/>
                  </a:cubicBezTo>
                  <a:cubicBezTo>
                    <a:pt x="5182" y="30796"/>
                    <a:pt x="5450" y="30391"/>
                    <a:pt x="5197" y="30089"/>
                  </a:cubicBezTo>
                  <a:lnTo>
                    <a:pt x="5197" y="30089"/>
                  </a:lnTo>
                  <a:lnTo>
                    <a:pt x="5197" y="30091"/>
                  </a:lnTo>
                  <a:cubicBezTo>
                    <a:pt x="4245" y="28957"/>
                    <a:pt x="3262" y="27905"/>
                    <a:pt x="2440" y="26660"/>
                  </a:cubicBezTo>
                  <a:cubicBezTo>
                    <a:pt x="1297" y="24931"/>
                    <a:pt x="2627" y="23835"/>
                    <a:pt x="3691" y="22480"/>
                  </a:cubicBezTo>
                  <a:cubicBezTo>
                    <a:pt x="4680" y="21220"/>
                    <a:pt x="4931" y="19828"/>
                    <a:pt x="4768" y="18272"/>
                  </a:cubicBezTo>
                  <a:cubicBezTo>
                    <a:pt x="4571" y="16387"/>
                    <a:pt x="3596" y="14586"/>
                    <a:pt x="3061" y="12783"/>
                  </a:cubicBezTo>
                  <a:cubicBezTo>
                    <a:pt x="2590" y="11192"/>
                    <a:pt x="2731" y="9722"/>
                    <a:pt x="3482" y="8245"/>
                  </a:cubicBezTo>
                  <a:cubicBezTo>
                    <a:pt x="4334" y="6571"/>
                    <a:pt x="5538" y="6070"/>
                    <a:pt x="6901" y="6070"/>
                  </a:cubicBezTo>
                  <a:cubicBezTo>
                    <a:pt x="7718" y="6070"/>
                    <a:pt x="8593" y="6251"/>
                    <a:pt x="9483" y="6466"/>
                  </a:cubicBezTo>
                  <a:cubicBezTo>
                    <a:pt x="10034" y="6599"/>
                    <a:pt x="10794" y="6726"/>
                    <a:pt x="11544" y="6726"/>
                  </a:cubicBezTo>
                  <a:cubicBezTo>
                    <a:pt x="12345" y="6726"/>
                    <a:pt x="13134" y="6581"/>
                    <a:pt x="13645" y="6146"/>
                  </a:cubicBezTo>
                  <a:cubicBezTo>
                    <a:pt x="15672" y="4415"/>
                    <a:pt x="14098" y="2254"/>
                    <a:pt x="17611" y="863"/>
                  </a:cubicBezTo>
                  <a:cubicBezTo>
                    <a:pt x="18035" y="694"/>
                    <a:pt x="18426" y="620"/>
                    <a:pt x="18788" y="620"/>
                  </a:cubicBezTo>
                  <a:cubicBezTo>
                    <a:pt x="21013" y="620"/>
                    <a:pt x="22200" y="3415"/>
                    <a:pt x="23817" y="4512"/>
                  </a:cubicBezTo>
                  <a:cubicBezTo>
                    <a:pt x="24202" y="4773"/>
                    <a:pt x="24754" y="4854"/>
                    <a:pt x="25373" y="4854"/>
                  </a:cubicBezTo>
                  <a:cubicBezTo>
                    <a:pt x="26356" y="4854"/>
                    <a:pt x="27505" y="4650"/>
                    <a:pt x="28409" y="4650"/>
                  </a:cubicBezTo>
                  <a:cubicBezTo>
                    <a:pt x="28676" y="4650"/>
                    <a:pt x="28921" y="4668"/>
                    <a:pt x="29134" y="4714"/>
                  </a:cubicBezTo>
                  <a:cubicBezTo>
                    <a:pt x="29167" y="4721"/>
                    <a:pt x="29199" y="4725"/>
                    <a:pt x="29230" y="4725"/>
                  </a:cubicBezTo>
                  <a:cubicBezTo>
                    <a:pt x="29667" y="4725"/>
                    <a:pt x="29825" y="4037"/>
                    <a:pt x="29349" y="3935"/>
                  </a:cubicBezTo>
                  <a:cubicBezTo>
                    <a:pt x="28913" y="3841"/>
                    <a:pt x="28464" y="3813"/>
                    <a:pt x="28013" y="3813"/>
                  </a:cubicBezTo>
                  <a:cubicBezTo>
                    <a:pt x="27364" y="3813"/>
                    <a:pt x="26711" y="3871"/>
                    <a:pt x="26084" y="3871"/>
                  </a:cubicBezTo>
                  <a:cubicBezTo>
                    <a:pt x="25022" y="3871"/>
                    <a:pt x="24036" y="3706"/>
                    <a:pt x="23278" y="2817"/>
                  </a:cubicBezTo>
                  <a:cubicBezTo>
                    <a:pt x="21880" y="1179"/>
                    <a:pt x="20376" y="1"/>
                    <a:pt x="1834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45"/>
          <p:cNvGrpSpPr/>
          <p:nvPr/>
        </p:nvGrpSpPr>
        <p:grpSpPr>
          <a:xfrm>
            <a:off x="152400" y="1885950"/>
            <a:ext cx="1173962" cy="1957996"/>
            <a:chOff x="3676859" y="1785855"/>
            <a:chExt cx="1447727" cy="2414596"/>
          </a:xfrm>
        </p:grpSpPr>
        <p:grpSp>
          <p:nvGrpSpPr>
            <p:cNvPr id="2060" name="Google Shape;2060;p45"/>
            <p:cNvGrpSpPr/>
            <p:nvPr/>
          </p:nvGrpSpPr>
          <p:grpSpPr>
            <a:xfrm>
              <a:off x="3676859" y="1785855"/>
              <a:ext cx="1447727" cy="2414596"/>
              <a:chOff x="2261400" y="366500"/>
              <a:chExt cx="3063325" cy="5109175"/>
            </a:xfrm>
          </p:grpSpPr>
          <p:sp>
            <p:nvSpPr>
              <p:cNvPr id="2061" name="Google Shape;2061;p45"/>
              <p:cNvSpPr/>
              <p:nvPr/>
            </p:nvSpPr>
            <p:spPr>
              <a:xfrm>
                <a:off x="2787825" y="1897300"/>
                <a:ext cx="587025" cy="1775025"/>
              </a:xfrm>
              <a:custGeom>
                <a:avLst/>
                <a:gdLst/>
                <a:ahLst/>
                <a:cxnLst/>
                <a:rect l="l" t="t" r="r" b="b"/>
                <a:pathLst>
                  <a:path w="23481" h="71001" extrusionOk="0">
                    <a:moveTo>
                      <a:pt x="21236" y="0"/>
                    </a:moveTo>
                    <a:cubicBezTo>
                      <a:pt x="17082" y="0"/>
                      <a:pt x="10486" y="5204"/>
                      <a:pt x="8947" y="7441"/>
                    </a:cubicBezTo>
                    <a:cubicBezTo>
                      <a:pt x="4053" y="15044"/>
                      <a:pt x="2713" y="23984"/>
                      <a:pt x="1240" y="32780"/>
                    </a:cubicBezTo>
                    <a:cubicBezTo>
                      <a:pt x="580" y="36906"/>
                      <a:pt x="609" y="41047"/>
                      <a:pt x="496" y="45325"/>
                    </a:cubicBezTo>
                    <a:cubicBezTo>
                      <a:pt x="388" y="49464"/>
                      <a:pt x="0" y="53734"/>
                      <a:pt x="861" y="57760"/>
                    </a:cubicBezTo>
                    <a:cubicBezTo>
                      <a:pt x="2727" y="65541"/>
                      <a:pt x="7871" y="69404"/>
                      <a:pt x="15151" y="70837"/>
                    </a:cubicBezTo>
                    <a:cubicBezTo>
                      <a:pt x="15564" y="70848"/>
                      <a:pt x="15699" y="70989"/>
                      <a:pt x="16114" y="71001"/>
                    </a:cubicBezTo>
                    <a:lnTo>
                      <a:pt x="23481" y="783"/>
                    </a:lnTo>
                    <a:cubicBezTo>
                      <a:pt x="22891" y="235"/>
                      <a:pt x="22118" y="0"/>
                      <a:pt x="21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5"/>
              <p:cNvSpPr/>
              <p:nvPr/>
            </p:nvSpPr>
            <p:spPr>
              <a:xfrm>
                <a:off x="3185500" y="3121600"/>
                <a:ext cx="1967600" cy="1764850"/>
              </a:xfrm>
              <a:custGeom>
                <a:avLst/>
                <a:gdLst/>
                <a:ahLst/>
                <a:cxnLst/>
                <a:rect l="l" t="t" r="r" b="b"/>
                <a:pathLst>
                  <a:path w="78704" h="70594" extrusionOk="0">
                    <a:moveTo>
                      <a:pt x="50708" y="0"/>
                    </a:moveTo>
                    <a:cubicBezTo>
                      <a:pt x="46592" y="0"/>
                      <a:pt x="42844" y="1144"/>
                      <a:pt x="39095" y="3040"/>
                    </a:cubicBezTo>
                    <a:cubicBezTo>
                      <a:pt x="34259" y="5486"/>
                      <a:pt x="29108" y="7186"/>
                      <a:pt x="24100" y="9230"/>
                    </a:cubicBezTo>
                    <a:cubicBezTo>
                      <a:pt x="21682" y="10217"/>
                      <a:pt x="19309" y="11182"/>
                      <a:pt x="16794" y="11894"/>
                    </a:cubicBezTo>
                    <a:cubicBezTo>
                      <a:pt x="15816" y="12169"/>
                      <a:pt x="15290" y="12417"/>
                      <a:pt x="14859" y="13095"/>
                    </a:cubicBezTo>
                    <a:cubicBezTo>
                      <a:pt x="12623" y="13541"/>
                      <a:pt x="10370" y="13880"/>
                      <a:pt x="8132" y="13880"/>
                    </a:cubicBezTo>
                    <a:cubicBezTo>
                      <a:pt x="6368" y="13880"/>
                      <a:pt x="4614" y="13670"/>
                      <a:pt x="2886" y="13136"/>
                    </a:cubicBezTo>
                    <a:cubicBezTo>
                      <a:pt x="2692" y="13076"/>
                      <a:pt x="2501" y="13048"/>
                      <a:pt x="2315" y="13048"/>
                    </a:cubicBezTo>
                    <a:cubicBezTo>
                      <a:pt x="1025" y="13048"/>
                      <a:pt x="0" y="14385"/>
                      <a:pt x="339" y="15683"/>
                    </a:cubicBezTo>
                    <a:cubicBezTo>
                      <a:pt x="470" y="16186"/>
                      <a:pt x="653" y="16665"/>
                      <a:pt x="857" y="17135"/>
                    </a:cubicBezTo>
                    <a:cubicBezTo>
                      <a:pt x="695" y="17412"/>
                      <a:pt x="588" y="17741"/>
                      <a:pt x="576" y="18135"/>
                    </a:cubicBezTo>
                    <a:cubicBezTo>
                      <a:pt x="393" y="24601"/>
                      <a:pt x="767" y="30345"/>
                      <a:pt x="5272" y="35460"/>
                    </a:cubicBezTo>
                    <a:cubicBezTo>
                      <a:pt x="9326" y="40064"/>
                      <a:pt x="14423" y="41420"/>
                      <a:pt x="20294" y="42194"/>
                    </a:cubicBezTo>
                    <a:cubicBezTo>
                      <a:pt x="21878" y="42402"/>
                      <a:pt x="23413" y="42551"/>
                      <a:pt x="24938" y="42551"/>
                    </a:cubicBezTo>
                    <a:cubicBezTo>
                      <a:pt x="26627" y="42551"/>
                      <a:pt x="28303" y="42368"/>
                      <a:pt x="30020" y="41880"/>
                    </a:cubicBezTo>
                    <a:cubicBezTo>
                      <a:pt x="30164" y="41838"/>
                      <a:pt x="30308" y="41785"/>
                      <a:pt x="30450" y="41741"/>
                    </a:cubicBezTo>
                    <a:cubicBezTo>
                      <a:pt x="31692" y="41694"/>
                      <a:pt x="32929" y="41419"/>
                      <a:pt x="34147" y="41018"/>
                    </a:cubicBezTo>
                    <a:lnTo>
                      <a:pt x="34147" y="41018"/>
                    </a:lnTo>
                    <a:cubicBezTo>
                      <a:pt x="32082" y="42885"/>
                      <a:pt x="30144" y="44892"/>
                      <a:pt x="28303" y="47000"/>
                    </a:cubicBezTo>
                    <a:cubicBezTo>
                      <a:pt x="28087" y="47247"/>
                      <a:pt x="27944" y="47508"/>
                      <a:pt x="27859" y="47772"/>
                    </a:cubicBezTo>
                    <a:cubicBezTo>
                      <a:pt x="26894" y="48604"/>
                      <a:pt x="25919" y="49428"/>
                      <a:pt x="24960" y="50269"/>
                    </a:cubicBezTo>
                    <a:cubicBezTo>
                      <a:pt x="23387" y="51648"/>
                      <a:pt x="22344" y="53007"/>
                      <a:pt x="22140" y="54364"/>
                    </a:cubicBezTo>
                    <a:cubicBezTo>
                      <a:pt x="21502" y="54968"/>
                      <a:pt x="21269" y="55924"/>
                      <a:pt x="21769" y="56857"/>
                    </a:cubicBezTo>
                    <a:cubicBezTo>
                      <a:pt x="23223" y="59573"/>
                      <a:pt x="25576" y="61583"/>
                      <a:pt x="27446" y="64003"/>
                    </a:cubicBezTo>
                    <a:cubicBezTo>
                      <a:pt x="28982" y="65990"/>
                      <a:pt x="30994" y="69288"/>
                      <a:pt x="33327" y="70356"/>
                    </a:cubicBezTo>
                    <a:cubicBezTo>
                      <a:pt x="33687" y="70521"/>
                      <a:pt x="34039" y="70593"/>
                      <a:pt x="34381" y="70593"/>
                    </a:cubicBezTo>
                    <a:cubicBezTo>
                      <a:pt x="35904" y="70593"/>
                      <a:pt x="37244" y="69168"/>
                      <a:pt x="38362" y="68212"/>
                    </a:cubicBezTo>
                    <a:cubicBezTo>
                      <a:pt x="41429" y="65590"/>
                      <a:pt x="44064" y="62400"/>
                      <a:pt x="46875" y="59515"/>
                    </a:cubicBezTo>
                    <a:cubicBezTo>
                      <a:pt x="52302" y="53952"/>
                      <a:pt x="58353" y="48893"/>
                      <a:pt x="63092" y="42677"/>
                    </a:cubicBezTo>
                    <a:cubicBezTo>
                      <a:pt x="63796" y="41755"/>
                      <a:pt x="64476" y="40814"/>
                      <a:pt x="65148" y="39869"/>
                    </a:cubicBezTo>
                    <a:cubicBezTo>
                      <a:pt x="65437" y="39773"/>
                      <a:pt x="65702" y="39615"/>
                      <a:pt x="65905" y="39369"/>
                    </a:cubicBezTo>
                    <a:cubicBezTo>
                      <a:pt x="67426" y="37527"/>
                      <a:pt x="69188" y="35831"/>
                      <a:pt x="70265" y="33671"/>
                    </a:cubicBezTo>
                    <a:cubicBezTo>
                      <a:pt x="70506" y="33191"/>
                      <a:pt x="70545" y="32725"/>
                      <a:pt x="70457" y="32302"/>
                    </a:cubicBezTo>
                    <a:cubicBezTo>
                      <a:pt x="70874" y="31721"/>
                      <a:pt x="71296" y="31144"/>
                      <a:pt x="71695" y="30554"/>
                    </a:cubicBezTo>
                    <a:cubicBezTo>
                      <a:pt x="72063" y="30377"/>
                      <a:pt x="72394" y="30096"/>
                      <a:pt x="72646" y="29738"/>
                    </a:cubicBezTo>
                    <a:cubicBezTo>
                      <a:pt x="73752" y="28177"/>
                      <a:pt x="74987" y="26828"/>
                      <a:pt x="75651" y="25000"/>
                    </a:cubicBezTo>
                    <a:cubicBezTo>
                      <a:pt x="75778" y="24653"/>
                      <a:pt x="75766" y="24292"/>
                      <a:pt x="75670" y="23952"/>
                    </a:cubicBezTo>
                    <a:cubicBezTo>
                      <a:pt x="76041" y="23349"/>
                      <a:pt x="76396" y="22738"/>
                      <a:pt x="76720" y="22110"/>
                    </a:cubicBezTo>
                    <a:cubicBezTo>
                      <a:pt x="76963" y="21780"/>
                      <a:pt x="77171" y="21431"/>
                      <a:pt x="77317" y="21053"/>
                    </a:cubicBezTo>
                    <a:cubicBezTo>
                      <a:pt x="77356" y="20944"/>
                      <a:pt x="77383" y="20831"/>
                      <a:pt x="77397" y="20716"/>
                    </a:cubicBezTo>
                    <a:cubicBezTo>
                      <a:pt x="78078" y="19140"/>
                      <a:pt x="78625" y="17355"/>
                      <a:pt x="78652" y="15689"/>
                    </a:cubicBezTo>
                    <a:cubicBezTo>
                      <a:pt x="78703" y="12606"/>
                      <a:pt x="77546" y="11122"/>
                      <a:pt x="76480" y="8372"/>
                    </a:cubicBezTo>
                    <a:cubicBezTo>
                      <a:pt x="76255" y="7791"/>
                      <a:pt x="75858" y="7414"/>
                      <a:pt x="75399" y="7198"/>
                    </a:cubicBezTo>
                    <a:cubicBezTo>
                      <a:pt x="73488" y="4247"/>
                      <a:pt x="69806" y="2967"/>
                      <a:pt x="66636" y="1776"/>
                    </a:cubicBezTo>
                    <a:cubicBezTo>
                      <a:pt x="62106" y="73"/>
                      <a:pt x="57527" y="536"/>
                      <a:pt x="52813" y="99"/>
                    </a:cubicBezTo>
                    <a:cubicBezTo>
                      <a:pt x="52100" y="32"/>
                      <a:pt x="51399" y="0"/>
                      <a:pt x="5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5"/>
              <p:cNvSpPr/>
              <p:nvPr/>
            </p:nvSpPr>
            <p:spPr>
              <a:xfrm>
                <a:off x="4271350" y="3891075"/>
                <a:ext cx="747375" cy="938350"/>
              </a:xfrm>
              <a:custGeom>
                <a:avLst/>
                <a:gdLst/>
                <a:ahLst/>
                <a:cxnLst/>
                <a:rect l="l" t="t" r="r" b="b"/>
                <a:pathLst>
                  <a:path w="29895" h="37534" extrusionOk="0">
                    <a:moveTo>
                      <a:pt x="28365" y="0"/>
                    </a:moveTo>
                    <a:cubicBezTo>
                      <a:pt x="27919" y="0"/>
                      <a:pt x="27471" y="250"/>
                      <a:pt x="27360" y="743"/>
                    </a:cubicBezTo>
                    <a:cubicBezTo>
                      <a:pt x="26851" y="3012"/>
                      <a:pt x="25050" y="4594"/>
                      <a:pt x="23841" y="6501"/>
                    </a:cubicBezTo>
                    <a:cubicBezTo>
                      <a:pt x="23699" y="6725"/>
                      <a:pt x="23658" y="6944"/>
                      <a:pt x="23685" y="7145"/>
                    </a:cubicBezTo>
                    <a:cubicBezTo>
                      <a:pt x="21497" y="9057"/>
                      <a:pt x="19836" y="11382"/>
                      <a:pt x="18122" y="13779"/>
                    </a:cubicBezTo>
                    <a:cubicBezTo>
                      <a:pt x="16051" y="16671"/>
                      <a:pt x="13315" y="18990"/>
                      <a:pt x="11037" y="21717"/>
                    </a:cubicBezTo>
                    <a:cubicBezTo>
                      <a:pt x="10805" y="21844"/>
                      <a:pt x="10600" y="22017"/>
                      <a:pt x="10436" y="22224"/>
                    </a:cubicBezTo>
                    <a:cubicBezTo>
                      <a:pt x="7869" y="25405"/>
                      <a:pt x="3834" y="27689"/>
                      <a:pt x="1792" y="31229"/>
                    </a:cubicBezTo>
                    <a:cubicBezTo>
                      <a:pt x="1551" y="31315"/>
                      <a:pt x="1306" y="31394"/>
                      <a:pt x="1066" y="31486"/>
                    </a:cubicBezTo>
                    <a:cubicBezTo>
                      <a:pt x="375" y="31753"/>
                      <a:pt x="0" y="32635"/>
                      <a:pt x="610" y="33216"/>
                    </a:cubicBezTo>
                    <a:cubicBezTo>
                      <a:pt x="1126" y="33707"/>
                      <a:pt x="1738" y="33948"/>
                      <a:pt x="2391" y="34058"/>
                    </a:cubicBezTo>
                    <a:cubicBezTo>
                      <a:pt x="2567" y="34184"/>
                      <a:pt x="2754" y="34295"/>
                      <a:pt x="2965" y="34377"/>
                    </a:cubicBezTo>
                    <a:cubicBezTo>
                      <a:pt x="6376" y="35702"/>
                      <a:pt x="9969" y="36085"/>
                      <a:pt x="13478" y="37053"/>
                    </a:cubicBezTo>
                    <a:cubicBezTo>
                      <a:pt x="14470" y="37327"/>
                      <a:pt x="15500" y="37533"/>
                      <a:pt x="16493" y="37533"/>
                    </a:cubicBezTo>
                    <a:cubicBezTo>
                      <a:pt x="17826" y="37533"/>
                      <a:pt x="19091" y="37161"/>
                      <a:pt x="20102" y="36081"/>
                    </a:cubicBezTo>
                    <a:cubicBezTo>
                      <a:pt x="21798" y="34267"/>
                      <a:pt x="22316" y="30165"/>
                      <a:pt x="23084" y="27899"/>
                    </a:cubicBezTo>
                    <a:cubicBezTo>
                      <a:pt x="24417" y="23951"/>
                      <a:pt x="25864" y="19907"/>
                      <a:pt x="26835" y="15855"/>
                    </a:cubicBezTo>
                    <a:cubicBezTo>
                      <a:pt x="26995" y="15185"/>
                      <a:pt x="26799" y="14517"/>
                      <a:pt x="26408" y="14016"/>
                    </a:cubicBezTo>
                    <a:cubicBezTo>
                      <a:pt x="27114" y="12193"/>
                      <a:pt x="27772" y="10359"/>
                      <a:pt x="28078" y="8402"/>
                    </a:cubicBezTo>
                    <a:cubicBezTo>
                      <a:pt x="28113" y="8171"/>
                      <a:pt x="28104" y="7933"/>
                      <a:pt x="28066" y="7697"/>
                    </a:cubicBezTo>
                    <a:cubicBezTo>
                      <a:pt x="28710" y="5389"/>
                      <a:pt x="29894" y="3254"/>
                      <a:pt x="29355" y="743"/>
                    </a:cubicBezTo>
                    <a:cubicBezTo>
                      <a:pt x="29249" y="247"/>
                      <a:pt x="28808" y="0"/>
                      <a:pt x="28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5"/>
              <p:cNvSpPr/>
              <p:nvPr/>
            </p:nvSpPr>
            <p:spPr>
              <a:xfrm>
                <a:off x="3299025" y="1929375"/>
                <a:ext cx="476525" cy="414825"/>
              </a:xfrm>
              <a:custGeom>
                <a:avLst/>
                <a:gdLst/>
                <a:ahLst/>
                <a:cxnLst/>
                <a:rect l="l" t="t" r="r" b="b"/>
                <a:pathLst>
                  <a:path w="19061" h="16593" extrusionOk="0">
                    <a:moveTo>
                      <a:pt x="2687" y="0"/>
                    </a:moveTo>
                    <a:cubicBezTo>
                      <a:pt x="2248" y="0"/>
                      <a:pt x="1806" y="271"/>
                      <a:pt x="1661" y="749"/>
                    </a:cubicBezTo>
                    <a:cubicBezTo>
                      <a:pt x="1498" y="1286"/>
                      <a:pt x="1390" y="1775"/>
                      <a:pt x="1328" y="2241"/>
                    </a:cubicBezTo>
                    <a:cubicBezTo>
                      <a:pt x="1321" y="2248"/>
                      <a:pt x="1313" y="2252"/>
                      <a:pt x="1307" y="2259"/>
                    </a:cubicBezTo>
                    <a:cubicBezTo>
                      <a:pt x="0" y="3730"/>
                      <a:pt x="404" y="5667"/>
                      <a:pt x="1623" y="7113"/>
                    </a:cubicBezTo>
                    <a:cubicBezTo>
                      <a:pt x="2442" y="8084"/>
                      <a:pt x="3207" y="8547"/>
                      <a:pt x="4437" y="8842"/>
                    </a:cubicBezTo>
                    <a:cubicBezTo>
                      <a:pt x="4752" y="8918"/>
                      <a:pt x="5095" y="8937"/>
                      <a:pt x="5439" y="8937"/>
                    </a:cubicBezTo>
                    <a:cubicBezTo>
                      <a:pt x="5783" y="8937"/>
                      <a:pt x="6128" y="8918"/>
                      <a:pt x="6448" y="8918"/>
                    </a:cubicBezTo>
                    <a:cubicBezTo>
                      <a:pt x="7293" y="8918"/>
                      <a:pt x="8105" y="9213"/>
                      <a:pt x="8894" y="9557"/>
                    </a:cubicBezTo>
                    <a:cubicBezTo>
                      <a:pt x="9138" y="9708"/>
                      <a:pt x="9394" y="9839"/>
                      <a:pt x="9660" y="9948"/>
                    </a:cubicBezTo>
                    <a:cubicBezTo>
                      <a:pt x="9573" y="12474"/>
                      <a:pt x="10664" y="14972"/>
                      <a:pt x="13016" y="16199"/>
                    </a:cubicBezTo>
                    <a:cubicBezTo>
                      <a:pt x="13540" y="16472"/>
                      <a:pt x="14046" y="16592"/>
                      <a:pt x="14524" y="16592"/>
                    </a:cubicBezTo>
                    <a:cubicBezTo>
                      <a:pt x="16301" y="16592"/>
                      <a:pt x="17699" y="14926"/>
                      <a:pt x="18252" y="13205"/>
                    </a:cubicBezTo>
                    <a:cubicBezTo>
                      <a:pt x="19060" y="10689"/>
                      <a:pt x="16325" y="9210"/>
                      <a:pt x="14494" y="8394"/>
                    </a:cubicBezTo>
                    <a:cubicBezTo>
                      <a:pt x="10409" y="6575"/>
                      <a:pt x="5865" y="4533"/>
                      <a:pt x="3553" y="503"/>
                    </a:cubicBezTo>
                    <a:cubicBezTo>
                      <a:pt x="3356" y="159"/>
                      <a:pt x="3023" y="0"/>
                      <a:pt x="26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45"/>
              <p:cNvSpPr/>
              <p:nvPr/>
            </p:nvSpPr>
            <p:spPr>
              <a:xfrm>
                <a:off x="3752050" y="1892925"/>
                <a:ext cx="220775" cy="338825"/>
              </a:xfrm>
              <a:custGeom>
                <a:avLst/>
                <a:gdLst/>
                <a:ahLst/>
                <a:cxnLst/>
                <a:rect l="l" t="t" r="r" b="b"/>
                <a:pathLst>
                  <a:path w="8831" h="13553" extrusionOk="0">
                    <a:moveTo>
                      <a:pt x="2960" y="0"/>
                    </a:moveTo>
                    <a:cubicBezTo>
                      <a:pt x="2292" y="0"/>
                      <a:pt x="1847" y="629"/>
                      <a:pt x="1966" y="1310"/>
                    </a:cubicBezTo>
                    <a:cubicBezTo>
                      <a:pt x="2025" y="1653"/>
                      <a:pt x="2100" y="1988"/>
                      <a:pt x="2188" y="2320"/>
                    </a:cubicBezTo>
                    <a:cubicBezTo>
                      <a:pt x="1612" y="5132"/>
                      <a:pt x="4232" y="9418"/>
                      <a:pt x="992" y="11215"/>
                    </a:cubicBezTo>
                    <a:cubicBezTo>
                      <a:pt x="0" y="11767"/>
                      <a:pt x="606" y="13143"/>
                      <a:pt x="1528" y="13143"/>
                    </a:cubicBezTo>
                    <a:cubicBezTo>
                      <a:pt x="1690" y="13143"/>
                      <a:pt x="1862" y="13100"/>
                      <a:pt x="2037" y="13003"/>
                    </a:cubicBezTo>
                    <a:cubicBezTo>
                      <a:pt x="2094" y="12972"/>
                      <a:pt x="2137" y="12934"/>
                      <a:pt x="2190" y="12902"/>
                    </a:cubicBezTo>
                    <a:cubicBezTo>
                      <a:pt x="2262" y="12974"/>
                      <a:pt x="2337" y="13048"/>
                      <a:pt x="2442" y="13106"/>
                    </a:cubicBezTo>
                    <a:cubicBezTo>
                      <a:pt x="2977" y="13403"/>
                      <a:pt x="3574" y="13552"/>
                      <a:pt x="4165" y="13552"/>
                    </a:cubicBezTo>
                    <a:cubicBezTo>
                      <a:pt x="5130" y="13552"/>
                      <a:pt x="6080" y="13156"/>
                      <a:pt x="6723" y="12362"/>
                    </a:cubicBezTo>
                    <a:cubicBezTo>
                      <a:pt x="7313" y="11636"/>
                      <a:pt x="7527" y="10740"/>
                      <a:pt x="7306" y="9832"/>
                    </a:cubicBezTo>
                    <a:cubicBezTo>
                      <a:pt x="7125" y="9087"/>
                      <a:pt x="6545" y="8484"/>
                      <a:pt x="5975" y="7941"/>
                    </a:cubicBezTo>
                    <a:cubicBezTo>
                      <a:pt x="6024" y="7855"/>
                      <a:pt x="6058" y="7760"/>
                      <a:pt x="6075" y="7661"/>
                    </a:cubicBezTo>
                    <a:cubicBezTo>
                      <a:pt x="6082" y="7658"/>
                      <a:pt x="6090" y="7656"/>
                      <a:pt x="6099" y="7652"/>
                    </a:cubicBezTo>
                    <a:cubicBezTo>
                      <a:pt x="6288" y="7844"/>
                      <a:pt x="6545" y="7967"/>
                      <a:pt x="6819" y="7967"/>
                    </a:cubicBezTo>
                    <a:cubicBezTo>
                      <a:pt x="7053" y="7967"/>
                      <a:pt x="7300" y="7877"/>
                      <a:pt x="7526" y="7665"/>
                    </a:cubicBezTo>
                    <a:cubicBezTo>
                      <a:pt x="8068" y="7156"/>
                      <a:pt x="8770" y="6354"/>
                      <a:pt x="8591" y="5527"/>
                    </a:cubicBezTo>
                    <a:cubicBezTo>
                      <a:pt x="8830" y="4689"/>
                      <a:pt x="8522" y="3727"/>
                      <a:pt x="7836" y="3097"/>
                    </a:cubicBezTo>
                    <a:cubicBezTo>
                      <a:pt x="7647" y="2923"/>
                      <a:pt x="7445" y="2835"/>
                      <a:pt x="7246" y="2810"/>
                    </a:cubicBezTo>
                    <a:cubicBezTo>
                      <a:pt x="7191" y="2728"/>
                      <a:pt x="7142" y="2645"/>
                      <a:pt x="7082" y="2566"/>
                    </a:cubicBezTo>
                    <a:cubicBezTo>
                      <a:pt x="6513" y="1807"/>
                      <a:pt x="5563" y="1016"/>
                      <a:pt x="4639" y="701"/>
                    </a:cubicBezTo>
                    <a:cubicBezTo>
                      <a:pt x="4217" y="400"/>
                      <a:pt x="3751" y="163"/>
                      <a:pt x="3239" y="35"/>
                    </a:cubicBezTo>
                    <a:cubicBezTo>
                      <a:pt x="3143" y="12"/>
                      <a:pt x="3050" y="0"/>
                      <a:pt x="29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5"/>
              <p:cNvSpPr/>
              <p:nvPr/>
            </p:nvSpPr>
            <p:spPr>
              <a:xfrm>
                <a:off x="3555550" y="4589225"/>
                <a:ext cx="349450" cy="355325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14213" extrusionOk="0">
                    <a:moveTo>
                      <a:pt x="7577" y="0"/>
                    </a:moveTo>
                    <a:cubicBezTo>
                      <a:pt x="7026" y="0"/>
                      <a:pt x="6481" y="196"/>
                      <a:pt x="6151" y="609"/>
                    </a:cubicBezTo>
                    <a:cubicBezTo>
                      <a:pt x="4827" y="2268"/>
                      <a:pt x="3216" y="3607"/>
                      <a:pt x="1498" y="4841"/>
                    </a:cubicBezTo>
                    <a:cubicBezTo>
                      <a:pt x="0" y="5916"/>
                      <a:pt x="551" y="7985"/>
                      <a:pt x="1760" y="8611"/>
                    </a:cubicBezTo>
                    <a:cubicBezTo>
                      <a:pt x="1579" y="9548"/>
                      <a:pt x="2014" y="10317"/>
                      <a:pt x="2698" y="10721"/>
                    </a:cubicBezTo>
                    <a:cubicBezTo>
                      <a:pt x="2559" y="10995"/>
                      <a:pt x="2427" y="11275"/>
                      <a:pt x="2306" y="11564"/>
                    </a:cubicBezTo>
                    <a:cubicBezTo>
                      <a:pt x="1762" y="12860"/>
                      <a:pt x="3105" y="14212"/>
                      <a:pt x="4382" y="14212"/>
                    </a:cubicBezTo>
                    <a:cubicBezTo>
                      <a:pt x="4721" y="14212"/>
                      <a:pt x="5055" y="14117"/>
                      <a:pt x="5348" y="13901"/>
                    </a:cubicBezTo>
                    <a:cubicBezTo>
                      <a:pt x="7732" y="12140"/>
                      <a:pt x="9997" y="10204"/>
                      <a:pt x="12696" y="8932"/>
                    </a:cubicBezTo>
                    <a:cubicBezTo>
                      <a:pt x="13713" y="8454"/>
                      <a:pt x="13977" y="7005"/>
                      <a:pt x="13439" y="6101"/>
                    </a:cubicBezTo>
                    <a:cubicBezTo>
                      <a:pt x="12236" y="4074"/>
                      <a:pt x="10626" y="2370"/>
                      <a:pt x="9079" y="609"/>
                    </a:cubicBezTo>
                    <a:cubicBezTo>
                      <a:pt x="8729" y="212"/>
                      <a:pt x="8150" y="0"/>
                      <a:pt x="75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5"/>
              <p:cNvSpPr/>
              <p:nvPr/>
            </p:nvSpPr>
            <p:spPr>
              <a:xfrm>
                <a:off x="4286650" y="4747100"/>
                <a:ext cx="313000" cy="290425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11617" extrusionOk="0">
                    <a:moveTo>
                      <a:pt x="3547" y="1"/>
                    </a:moveTo>
                    <a:cubicBezTo>
                      <a:pt x="2644" y="1"/>
                      <a:pt x="1723" y="616"/>
                      <a:pt x="1527" y="1522"/>
                    </a:cubicBezTo>
                    <a:cubicBezTo>
                      <a:pt x="1006" y="3939"/>
                      <a:pt x="0" y="6184"/>
                      <a:pt x="5" y="8697"/>
                    </a:cubicBezTo>
                    <a:cubicBezTo>
                      <a:pt x="8" y="10032"/>
                      <a:pt x="1045" y="10698"/>
                      <a:pt x="2080" y="10698"/>
                    </a:cubicBezTo>
                    <a:cubicBezTo>
                      <a:pt x="2334" y="10698"/>
                      <a:pt x="2588" y="10658"/>
                      <a:pt x="2827" y="10578"/>
                    </a:cubicBezTo>
                    <a:cubicBezTo>
                      <a:pt x="3095" y="10932"/>
                      <a:pt x="3467" y="11206"/>
                      <a:pt x="3905" y="11315"/>
                    </a:cubicBezTo>
                    <a:cubicBezTo>
                      <a:pt x="4665" y="11503"/>
                      <a:pt x="5385" y="11617"/>
                      <a:pt x="6076" y="11617"/>
                    </a:cubicBezTo>
                    <a:cubicBezTo>
                      <a:pt x="7272" y="11617"/>
                      <a:pt x="8380" y="11276"/>
                      <a:pt x="9458" y="10391"/>
                    </a:cubicBezTo>
                    <a:cubicBezTo>
                      <a:pt x="11058" y="9078"/>
                      <a:pt x="11048" y="6622"/>
                      <a:pt x="11833" y="4877"/>
                    </a:cubicBezTo>
                    <a:cubicBezTo>
                      <a:pt x="12519" y="3354"/>
                      <a:pt x="11683" y="1954"/>
                      <a:pt x="10045" y="1761"/>
                    </a:cubicBezTo>
                    <a:cubicBezTo>
                      <a:pt x="7993" y="1521"/>
                      <a:pt x="6042" y="663"/>
                      <a:pt x="4076" y="76"/>
                    </a:cubicBezTo>
                    <a:cubicBezTo>
                      <a:pt x="3904" y="25"/>
                      <a:pt x="3726" y="1"/>
                      <a:pt x="35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5"/>
              <p:cNvSpPr/>
              <p:nvPr/>
            </p:nvSpPr>
            <p:spPr>
              <a:xfrm>
                <a:off x="4514700" y="2498000"/>
                <a:ext cx="343275" cy="310975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2439" extrusionOk="0">
                    <a:moveTo>
                      <a:pt x="4621" y="1"/>
                    </a:moveTo>
                    <a:cubicBezTo>
                      <a:pt x="4386" y="1"/>
                      <a:pt x="4141" y="96"/>
                      <a:pt x="3918" y="320"/>
                    </a:cubicBezTo>
                    <a:cubicBezTo>
                      <a:pt x="2892" y="1354"/>
                      <a:pt x="1897" y="2410"/>
                      <a:pt x="711" y="3264"/>
                    </a:cubicBezTo>
                    <a:cubicBezTo>
                      <a:pt x="174" y="3651"/>
                      <a:pt x="0" y="4381"/>
                      <a:pt x="501" y="4890"/>
                    </a:cubicBezTo>
                    <a:cubicBezTo>
                      <a:pt x="734" y="5127"/>
                      <a:pt x="906" y="5413"/>
                      <a:pt x="1058" y="5713"/>
                    </a:cubicBezTo>
                    <a:cubicBezTo>
                      <a:pt x="916" y="5887"/>
                      <a:pt x="822" y="6097"/>
                      <a:pt x="819" y="6332"/>
                    </a:cubicBezTo>
                    <a:cubicBezTo>
                      <a:pt x="812" y="7132"/>
                      <a:pt x="1108" y="7793"/>
                      <a:pt x="1498" y="8417"/>
                    </a:cubicBezTo>
                    <a:cubicBezTo>
                      <a:pt x="1443" y="8478"/>
                      <a:pt x="1382" y="8537"/>
                      <a:pt x="1330" y="8602"/>
                    </a:cubicBezTo>
                    <a:cubicBezTo>
                      <a:pt x="700" y="9382"/>
                      <a:pt x="1384" y="10412"/>
                      <a:pt x="2117" y="10412"/>
                    </a:cubicBezTo>
                    <a:cubicBezTo>
                      <a:pt x="2203" y="10412"/>
                      <a:pt x="2290" y="10398"/>
                      <a:pt x="2375" y="10368"/>
                    </a:cubicBezTo>
                    <a:lnTo>
                      <a:pt x="2375" y="10368"/>
                    </a:lnTo>
                    <a:cubicBezTo>
                      <a:pt x="2372" y="10403"/>
                      <a:pt x="2371" y="10438"/>
                      <a:pt x="2372" y="10472"/>
                    </a:cubicBezTo>
                    <a:cubicBezTo>
                      <a:pt x="2445" y="11406"/>
                      <a:pt x="2872" y="11896"/>
                      <a:pt x="3484" y="12117"/>
                    </a:cubicBezTo>
                    <a:cubicBezTo>
                      <a:pt x="3652" y="12310"/>
                      <a:pt x="3901" y="12439"/>
                      <a:pt x="4235" y="12439"/>
                    </a:cubicBezTo>
                    <a:cubicBezTo>
                      <a:pt x="4490" y="12439"/>
                      <a:pt x="4695" y="12364"/>
                      <a:pt x="4853" y="12242"/>
                    </a:cubicBezTo>
                    <a:cubicBezTo>
                      <a:pt x="5245" y="12206"/>
                      <a:pt x="5662" y="12120"/>
                      <a:pt x="6078" y="12017"/>
                    </a:cubicBezTo>
                    <a:cubicBezTo>
                      <a:pt x="6244" y="12209"/>
                      <a:pt x="6492" y="12335"/>
                      <a:pt x="6823" y="12335"/>
                    </a:cubicBezTo>
                    <a:cubicBezTo>
                      <a:pt x="7405" y="12335"/>
                      <a:pt x="7733" y="11944"/>
                      <a:pt x="7807" y="11500"/>
                    </a:cubicBezTo>
                    <a:cubicBezTo>
                      <a:pt x="7900" y="11469"/>
                      <a:pt x="7998" y="11436"/>
                      <a:pt x="8086" y="11406"/>
                    </a:cubicBezTo>
                    <a:cubicBezTo>
                      <a:pt x="8556" y="11305"/>
                      <a:pt x="9014" y="11155"/>
                      <a:pt x="9453" y="10961"/>
                    </a:cubicBezTo>
                    <a:cubicBezTo>
                      <a:pt x="9461" y="10959"/>
                      <a:pt x="9470" y="10956"/>
                      <a:pt x="9478" y="10953"/>
                    </a:cubicBezTo>
                    <a:lnTo>
                      <a:pt x="9478" y="10951"/>
                    </a:lnTo>
                    <a:cubicBezTo>
                      <a:pt x="9561" y="10914"/>
                      <a:pt x="9643" y="10889"/>
                      <a:pt x="9726" y="10849"/>
                    </a:cubicBezTo>
                    <a:cubicBezTo>
                      <a:pt x="10527" y="10451"/>
                      <a:pt x="10309" y="9455"/>
                      <a:pt x="9693" y="9077"/>
                    </a:cubicBezTo>
                    <a:cubicBezTo>
                      <a:pt x="10604" y="8602"/>
                      <a:pt x="11512" y="8124"/>
                      <a:pt x="12418" y="7640"/>
                    </a:cubicBezTo>
                    <a:cubicBezTo>
                      <a:pt x="13424" y="7103"/>
                      <a:pt x="12808" y="5720"/>
                      <a:pt x="11873" y="5720"/>
                    </a:cubicBezTo>
                    <a:cubicBezTo>
                      <a:pt x="11713" y="5720"/>
                      <a:pt x="11544" y="5761"/>
                      <a:pt x="11373" y="5852"/>
                    </a:cubicBezTo>
                    <a:cubicBezTo>
                      <a:pt x="10641" y="6241"/>
                      <a:pt x="9908" y="6629"/>
                      <a:pt x="9174" y="7015"/>
                    </a:cubicBezTo>
                    <a:cubicBezTo>
                      <a:pt x="10359" y="6107"/>
                      <a:pt x="11564" y="5227"/>
                      <a:pt x="12832" y="4431"/>
                    </a:cubicBezTo>
                    <a:cubicBezTo>
                      <a:pt x="13730" y="3865"/>
                      <a:pt x="13287" y="2498"/>
                      <a:pt x="12328" y="2498"/>
                    </a:cubicBezTo>
                    <a:cubicBezTo>
                      <a:pt x="12235" y="2498"/>
                      <a:pt x="12137" y="2511"/>
                      <a:pt x="12035" y="2539"/>
                    </a:cubicBezTo>
                    <a:cubicBezTo>
                      <a:pt x="11276" y="2744"/>
                      <a:pt x="10554" y="3024"/>
                      <a:pt x="9852" y="3349"/>
                    </a:cubicBezTo>
                    <a:cubicBezTo>
                      <a:pt x="10091" y="3017"/>
                      <a:pt x="10316" y="2672"/>
                      <a:pt x="10512" y="2299"/>
                    </a:cubicBezTo>
                    <a:cubicBezTo>
                      <a:pt x="10924" y="1513"/>
                      <a:pt x="10334" y="768"/>
                      <a:pt x="9596" y="768"/>
                    </a:cubicBezTo>
                    <a:cubicBezTo>
                      <a:pt x="9433" y="768"/>
                      <a:pt x="9264" y="804"/>
                      <a:pt x="9096" y="884"/>
                    </a:cubicBezTo>
                    <a:cubicBezTo>
                      <a:pt x="7397" y="1686"/>
                      <a:pt x="5854" y="2735"/>
                      <a:pt x="4374" y="3875"/>
                    </a:cubicBezTo>
                    <a:cubicBezTo>
                      <a:pt x="4767" y="3110"/>
                      <a:pt x="5181" y="2355"/>
                      <a:pt x="5544" y="1575"/>
                    </a:cubicBezTo>
                    <a:cubicBezTo>
                      <a:pt x="5897" y="811"/>
                      <a:pt x="5307" y="1"/>
                      <a:pt x="46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5"/>
              <p:cNvSpPr/>
              <p:nvPr/>
            </p:nvSpPr>
            <p:spPr>
              <a:xfrm>
                <a:off x="4837850" y="2560525"/>
                <a:ext cx="20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lnTo>
                      <a:pt x="8" y="0"/>
                    </a:lnTo>
                    <a:cubicBezTo>
                      <a:pt x="5" y="2"/>
                      <a:pt x="3" y="4"/>
                      <a:pt x="1" y="5"/>
                    </a:cubicBezTo>
                    <a:cubicBezTo>
                      <a:pt x="3" y="4"/>
                      <a:pt x="5" y="2"/>
                      <a:pt x="8" y="0"/>
                    </a:cubicBezTo>
                    <a:close/>
                  </a:path>
                </a:pathLst>
              </a:custGeom>
              <a:solidFill>
                <a:srgbClr val="FFF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5"/>
              <p:cNvSpPr/>
              <p:nvPr/>
            </p:nvSpPr>
            <p:spPr>
              <a:xfrm>
                <a:off x="4697850" y="2076525"/>
                <a:ext cx="608275" cy="877025"/>
              </a:xfrm>
              <a:custGeom>
                <a:avLst/>
                <a:gdLst/>
                <a:ahLst/>
                <a:cxnLst/>
                <a:rect l="l" t="t" r="r" b="b"/>
                <a:pathLst>
                  <a:path w="24331" h="35081" extrusionOk="0">
                    <a:moveTo>
                      <a:pt x="3947" y="0"/>
                    </a:moveTo>
                    <a:cubicBezTo>
                      <a:pt x="3133" y="0"/>
                      <a:pt x="2399" y="634"/>
                      <a:pt x="2094" y="1401"/>
                    </a:cubicBezTo>
                    <a:cubicBezTo>
                      <a:pt x="1929" y="1623"/>
                      <a:pt x="1804" y="1901"/>
                      <a:pt x="1745" y="2249"/>
                    </a:cubicBezTo>
                    <a:cubicBezTo>
                      <a:pt x="1039" y="6377"/>
                      <a:pt x="346" y="10516"/>
                      <a:pt x="855" y="14695"/>
                    </a:cubicBezTo>
                    <a:cubicBezTo>
                      <a:pt x="509" y="15487"/>
                      <a:pt x="251" y="16300"/>
                      <a:pt x="222" y="17187"/>
                    </a:cubicBezTo>
                    <a:cubicBezTo>
                      <a:pt x="206" y="17669"/>
                      <a:pt x="654" y="18228"/>
                      <a:pt x="1166" y="18228"/>
                    </a:cubicBezTo>
                    <a:cubicBezTo>
                      <a:pt x="1196" y="18228"/>
                      <a:pt x="1227" y="18226"/>
                      <a:pt x="1257" y="18222"/>
                    </a:cubicBezTo>
                    <a:cubicBezTo>
                      <a:pt x="1903" y="18137"/>
                      <a:pt x="2449" y="17960"/>
                      <a:pt x="3033" y="17669"/>
                    </a:cubicBezTo>
                    <a:cubicBezTo>
                      <a:pt x="3431" y="17471"/>
                      <a:pt x="3804" y="17218"/>
                      <a:pt x="4204" y="17020"/>
                    </a:cubicBezTo>
                    <a:cubicBezTo>
                      <a:pt x="4255" y="17049"/>
                      <a:pt x="4296" y="17084"/>
                      <a:pt x="4353" y="17111"/>
                    </a:cubicBezTo>
                    <a:cubicBezTo>
                      <a:pt x="4378" y="17123"/>
                      <a:pt x="4405" y="17132"/>
                      <a:pt x="4429" y="17143"/>
                    </a:cubicBezTo>
                    <a:cubicBezTo>
                      <a:pt x="3923" y="17376"/>
                      <a:pt x="3457" y="17672"/>
                      <a:pt x="3113" y="18111"/>
                    </a:cubicBezTo>
                    <a:cubicBezTo>
                      <a:pt x="2821" y="18484"/>
                      <a:pt x="2695" y="18927"/>
                      <a:pt x="2952" y="19365"/>
                    </a:cubicBezTo>
                    <a:cubicBezTo>
                      <a:pt x="3123" y="19658"/>
                      <a:pt x="3490" y="19891"/>
                      <a:pt x="3847" y="19891"/>
                    </a:cubicBezTo>
                    <a:cubicBezTo>
                      <a:pt x="3940" y="19891"/>
                      <a:pt x="4032" y="19876"/>
                      <a:pt x="4120" y="19841"/>
                    </a:cubicBezTo>
                    <a:cubicBezTo>
                      <a:pt x="4247" y="19792"/>
                      <a:pt x="4370" y="19734"/>
                      <a:pt x="4493" y="19680"/>
                    </a:cubicBezTo>
                    <a:cubicBezTo>
                      <a:pt x="4593" y="19709"/>
                      <a:pt x="4697" y="19724"/>
                      <a:pt x="4801" y="19724"/>
                    </a:cubicBezTo>
                    <a:cubicBezTo>
                      <a:pt x="5092" y="19724"/>
                      <a:pt x="5385" y="19605"/>
                      <a:pt x="5605" y="19329"/>
                    </a:cubicBezTo>
                    <a:cubicBezTo>
                      <a:pt x="5609" y="19336"/>
                      <a:pt x="5612" y="19342"/>
                      <a:pt x="5616" y="19348"/>
                    </a:cubicBezTo>
                    <a:cubicBezTo>
                      <a:pt x="5614" y="19351"/>
                      <a:pt x="5609" y="19357"/>
                      <a:pt x="5608" y="19359"/>
                    </a:cubicBezTo>
                    <a:cubicBezTo>
                      <a:pt x="5611" y="19358"/>
                      <a:pt x="5614" y="19356"/>
                      <a:pt x="5617" y="19353"/>
                    </a:cubicBezTo>
                    <a:cubicBezTo>
                      <a:pt x="5618" y="19355"/>
                      <a:pt x="5618" y="19356"/>
                      <a:pt x="5619" y="19357"/>
                    </a:cubicBezTo>
                    <a:cubicBezTo>
                      <a:pt x="5619" y="19357"/>
                      <a:pt x="5618" y="19357"/>
                      <a:pt x="5618" y="19357"/>
                    </a:cubicBezTo>
                    <a:cubicBezTo>
                      <a:pt x="5617" y="19357"/>
                      <a:pt x="5616" y="19357"/>
                      <a:pt x="5615" y="19357"/>
                    </a:cubicBezTo>
                    <a:cubicBezTo>
                      <a:pt x="5614" y="19357"/>
                      <a:pt x="5612" y="19358"/>
                      <a:pt x="5608" y="19360"/>
                    </a:cubicBezTo>
                    <a:cubicBezTo>
                      <a:pt x="5588" y="19394"/>
                      <a:pt x="5585" y="19406"/>
                      <a:pt x="5590" y="19406"/>
                    </a:cubicBezTo>
                    <a:cubicBezTo>
                      <a:pt x="5596" y="19406"/>
                      <a:pt x="5614" y="19388"/>
                      <a:pt x="5626" y="19371"/>
                    </a:cubicBezTo>
                    <a:cubicBezTo>
                      <a:pt x="5733" y="19608"/>
                      <a:pt x="5830" y="19852"/>
                      <a:pt x="5919" y="20097"/>
                    </a:cubicBezTo>
                    <a:cubicBezTo>
                      <a:pt x="5569" y="20359"/>
                      <a:pt x="5237" y="20644"/>
                      <a:pt x="4926" y="20950"/>
                    </a:cubicBezTo>
                    <a:cubicBezTo>
                      <a:pt x="4523" y="21143"/>
                      <a:pt x="4121" y="21339"/>
                      <a:pt x="3737" y="21572"/>
                    </a:cubicBezTo>
                    <a:cubicBezTo>
                      <a:pt x="2777" y="22153"/>
                      <a:pt x="3363" y="23512"/>
                      <a:pt x="4256" y="23512"/>
                    </a:cubicBezTo>
                    <a:cubicBezTo>
                      <a:pt x="4370" y="23512"/>
                      <a:pt x="4489" y="23490"/>
                      <a:pt x="4611" y="23441"/>
                    </a:cubicBezTo>
                    <a:cubicBezTo>
                      <a:pt x="4723" y="23490"/>
                      <a:pt x="4843" y="23519"/>
                      <a:pt x="4967" y="23519"/>
                    </a:cubicBezTo>
                    <a:cubicBezTo>
                      <a:pt x="5063" y="23519"/>
                      <a:pt x="5160" y="23502"/>
                      <a:pt x="5258" y="23464"/>
                    </a:cubicBezTo>
                    <a:cubicBezTo>
                      <a:pt x="5368" y="23422"/>
                      <a:pt x="5483" y="23359"/>
                      <a:pt x="5596" y="23307"/>
                    </a:cubicBezTo>
                    <a:lnTo>
                      <a:pt x="5596" y="23307"/>
                    </a:lnTo>
                    <a:cubicBezTo>
                      <a:pt x="5573" y="23398"/>
                      <a:pt x="5545" y="23485"/>
                      <a:pt x="5518" y="23572"/>
                    </a:cubicBezTo>
                    <a:cubicBezTo>
                      <a:pt x="5399" y="23803"/>
                      <a:pt x="5294" y="24041"/>
                      <a:pt x="5205" y="24286"/>
                    </a:cubicBezTo>
                    <a:cubicBezTo>
                      <a:pt x="4918" y="24756"/>
                      <a:pt x="4493" y="25073"/>
                      <a:pt x="3830" y="25073"/>
                    </a:cubicBezTo>
                    <a:cubicBezTo>
                      <a:pt x="3736" y="25073"/>
                      <a:pt x="3638" y="25067"/>
                      <a:pt x="3535" y="25054"/>
                    </a:cubicBezTo>
                    <a:cubicBezTo>
                      <a:pt x="3485" y="25048"/>
                      <a:pt x="3438" y="25045"/>
                      <a:pt x="3392" y="25045"/>
                    </a:cubicBezTo>
                    <a:cubicBezTo>
                      <a:pt x="2213" y="25045"/>
                      <a:pt x="2279" y="26966"/>
                      <a:pt x="3535" y="27125"/>
                    </a:cubicBezTo>
                    <a:cubicBezTo>
                      <a:pt x="3666" y="27139"/>
                      <a:pt x="3795" y="27165"/>
                      <a:pt x="3923" y="27201"/>
                    </a:cubicBezTo>
                    <a:cubicBezTo>
                      <a:pt x="3827" y="27427"/>
                      <a:pt x="3732" y="27652"/>
                      <a:pt x="3643" y="27880"/>
                    </a:cubicBezTo>
                    <a:cubicBezTo>
                      <a:pt x="1549" y="28271"/>
                      <a:pt x="0" y="29683"/>
                      <a:pt x="222" y="32093"/>
                    </a:cubicBezTo>
                    <a:cubicBezTo>
                      <a:pt x="327" y="33235"/>
                      <a:pt x="1085" y="34137"/>
                      <a:pt x="2292" y="34163"/>
                    </a:cubicBezTo>
                    <a:cubicBezTo>
                      <a:pt x="2744" y="34173"/>
                      <a:pt x="3197" y="34177"/>
                      <a:pt x="3651" y="34177"/>
                    </a:cubicBezTo>
                    <a:cubicBezTo>
                      <a:pt x="5266" y="34177"/>
                      <a:pt x="6889" y="34125"/>
                      <a:pt x="8511" y="34096"/>
                    </a:cubicBezTo>
                    <a:cubicBezTo>
                      <a:pt x="9971" y="34864"/>
                      <a:pt x="11480" y="35080"/>
                      <a:pt x="13013" y="35080"/>
                    </a:cubicBezTo>
                    <a:cubicBezTo>
                      <a:pt x="14981" y="35080"/>
                      <a:pt x="16989" y="34724"/>
                      <a:pt x="18983" y="34724"/>
                    </a:cubicBezTo>
                    <a:cubicBezTo>
                      <a:pt x="19424" y="34724"/>
                      <a:pt x="19864" y="34742"/>
                      <a:pt x="20303" y="34784"/>
                    </a:cubicBezTo>
                    <a:cubicBezTo>
                      <a:pt x="20366" y="34790"/>
                      <a:pt x="20427" y="34793"/>
                      <a:pt x="20487" y="34793"/>
                    </a:cubicBezTo>
                    <a:cubicBezTo>
                      <a:pt x="21862" y="34793"/>
                      <a:pt x="22598" y="33239"/>
                      <a:pt x="22256" y="32043"/>
                    </a:cubicBezTo>
                    <a:cubicBezTo>
                      <a:pt x="22306" y="31934"/>
                      <a:pt x="22357" y="31830"/>
                      <a:pt x="22403" y="31712"/>
                    </a:cubicBezTo>
                    <a:cubicBezTo>
                      <a:pt x="23841" y="28076"/>
                      <a:pt x="22835" y="23568"/>
                      <a:pt x="22505" y="19559"/>
                    </a:cubicBezTo>
                    <a:cubicBezTo>
                      <a:pt x="22790" y="17323"/>
                      <a:pt x="23091" y="15093"/>
                      <a:pt x="23202" y="12840"/>
                    </a:cubicBezTo>
                    <a:cubicBezTo>
                      <a:pt x="23220" y="12461"/>
                      <a:pt x="23145" y="12142"/>
                      <a:pt x="23016" y="11871"/>
                    </a:cubicBezTo>
                    <a:cubicBezTo>
                      <a:pt x="23582" y="8664"/>
                      <a:pt x="24330" y="5475"/>
                      <a:pt x="24237" y="2178"/>
                    </a:cubicBezTo>
                    <a:cubicBezTo>
                      <a:pt x="24203" y="1004"/>
                      <a:pt x="23317" y="168"/>
                      <a:pt x="22166" y="107"/>
                    </a:cubicBezTo>
                    <a:cubicBezTo>
                      <a:pt x="20850" y="38"/>
                      <a:pt x="19533" y="13"/>
                      <a:pt x="18216" y="13"/>
                    </a:cubicBezTo>
                    <a:cubicBezTo>
                      <a:pt x="15100" y="13"/>
                      <a:pt x="11984" y="150"/>
                      <a:pt x="8869" y="150"/>
                    </a:cubicBezTo>
                    <a:cubicBezTo>
                      <a:pt x="7263" y="150"/>
                      <a:pt x="5658" y="114"/>
                      <a:pt x="4053" y="4"/>
                    </a:cubicBezTo>
                    <a:cubicBezTo>
                      <a:pt x="4017" y="1"/>
                      <a:pt x="3982" y="0"/>
                      <a:pt x="39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5"/>
              <p:cNvSpPr/>
              <p:nvPr/>
            </p:nvSpPr>
            <p:spPr>
              <a:xfrm>
                <a:off x="5093650" y="1737625"/>
                <a:ext cx="201000" cy="354075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14163" extrusionOk="0">
                    <a:moveTo>
                      <a:pt x="1159" y="0"/>
                    </a:moveTo>
                    <a:cubicBezTo>
                      <a:pt x="470" y="0"/>
                      <a:pt x="1" y="660"/>
                      <a:pt x="161" y="1310"/>
                    </a:cubicBezTo>
                    <a:cubicBezTo>
                      <a:pt x="237" y="1623"/>
                      <a:pt x="329" y="1929"/>
                      <a:pt x="426" y="2231"/>
                    </a:cubicBezTo>
                    <a:cubicBezTo>
                      <a:pt x="406" y="2747"/>
                      <a:pt x="319" y="3385"/>
                      <a:pt x="326" y="3645"/>
                    </a:cubicBezTo>
                    <a:cubicBezTo>
                      <a:pt x="351" y="4479"/>
                      <a:pt x="418" y="5313"/>
                      <a:pt x="471" y="6145"/>
                    </a:cubicBezTo>
                    <a:cubicBezTo>
                      <a:pt x="610" y="8257"/>
                      <a:pt x="716" y="10359"/>
                      <a:pt x="368" y="12457"/>
                    </a:cubicBezTo>
                    <a:cubicBezTo>
                      <a:pt x="236" y="13242"/>
                      <a:pt x="905" y="13754"/>
                      <a:pt x="1508" y="13754"/>
                    </a:cubicBezTo>
                    <a:cubicBezTo>
                      <a:pt x="1554" y="13754"/>
                      <a:pt x="1599" y="13751"/>
                      <a:pt x="1644" y="13745"/>
                    </a:cubicBezTo>
                    <a:cubicBezTo>
                      <a:pt x="2335" y="14042"/>
                      <a:pt x="3132" y="14163"/>
                      <a:pt x="3944" y="14163"/>
                    </a:cubicBezTo>
                    <a:cubicBezTo>
                      <a:pt x="5054" y="14163"/>
                      <a:pt x="6192" y="13937"/>
                      <a:pt x="7126" y="13627"/>
                    </a:cubicBezTo>
                    <a:cubicBezTo>
                      <a:pt x="7637" y="13458"/>
                      <a:pt x="8039" y="12908"/>
                      <a:pt x="7850" y="12353"/>
                    </a:cubicBezTo>
                    <a:cubicBezTo>
                      <a:pt x="6584" y="8645"/>
                      <a:pt x="3815" y="5640"/>
                      <a:pt x="2526" y="1975"/>
                    </a:cubicBezTo>
                    <a:cubicBezTo>
                      <a:pt x="2469" y="1431"/>
                      <a:pt x="2362" y="926"/>
                      <a:pt x="2155" y="513"/>
                    </a:cubicBezTo>
                    <a:cubicBezTo>
                      <a:pt x="1996" y="194"/>
                      <a:pt x="1608" y="0"/>
                      <a:pt x="1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5"/>
              <p:cNvSpPr/>
              <p:nvPr/>
            </p:nvSpPr>
            <p:spPr>
              <a:xfrm>
                <a:off x="2933750" y="2040350"/>
                <a:ext cx="1563750" cy="1417950"/>
              </a:xfrm>
              <a:custGeom>
                <a:avLst/>
                <a:gdLst/>
                <a:ahLst/>
                <a:cxnLst/>
                <a:rect l="l" t="t" r="r" b="b"/>
                <a:pathLst>
                  <a:path w="62550" h="56718" extrusionOk="0">
                    <a:moveTo>
                      <a:pt x="42629" y="1"/>
                    </a:moveTo>
                    <a:cubicBezTo>
                      <a:pt x="41902" y="1"/>
                      <a:pt x="41164" y="402"/>
                      <a:pt x="40740" y="1027"/>
                    </a:cubicBezTo>
                    <a:cubicBezTo>
                      <a:pt x="40574" y="1159"/>
                      <a:pt x="40407" y="1291"/>
                      <a:pt x="40241" y="1423"/>
                    </a:cubicBezTo>
                    <a:cubicBezTo>
                      <a:pt x="39050" y="2118"/>
                      <a:pt x="38925" y="3698"/>
                      <a:pt x="39821" y="4674"/>
                    </a:cubicBezTo>
                    <a:cubicBezTo>
                      <a:pt x="40167" y="5884"/>
                      <a:pt x="39857" y="6840"/>
                      <a:pt x="38890" y="7544"/>
                    </a:cubicBezTo>
                    <a:cubicBezTo>
                      <a:pt x="38883" y="7551"/>
                      <a:pt x="38879" y="7560"/>
                      <a:pt x="38871" y="7567"/>
                    </a:cubicBezTo>
                    <a:cubicBezTo>
                      <a:pt x="38521" y="7633"/>
                      <a:pt x="38162" y="7666"/>
                      <a:pt x="37803" y="7666"/>
                    </a:cubicBezTo>
                    <a:cubicBezTo>
                      <a:pt x="37038" y="7666"/>
                      <a:pt x="36274" y="7516"/>
                      <a:pt x="35602" y="7220"/>
                    </a:cubicBezTo>
                    <a:cubicBezTo>
                      <a:pt x="35268" y="7072"/>
                      <a:pt x="34895" y="6995"/>
                      <a:pt x="34526" y="6995"/>
                    </a:cubicBezTo>
                    <a:cubicBezTo>
                      <a:pt x="33635" y="6995"/>
                      <a:pt x="32770" y="7447"/>
                      <a:pt x="32560" y="8457"/>
                    </a:cubicBezTo>
                    <a:cubicBezTo>
                      <a:pt x="32245" y="9970"/>
                      <a:pt x="31795" y="11158"/>
                      <a:pt x="31004" y="12260"/>
                    </a:cubicBezTo>
                    <a:cubicBezTo>
                      <a:pt x="30315" y="12548"/>
                      <a:pt x="29596" y="12792"/>
                      <a:pt x="28908" y="13057"/>
                    </a:cubicBezTo>
                    <a:cubicBezTo>
                      <a:pt x="28805" y="13049"/>
                      <a:pt x="28703" y="13032"/>
                      <a:pt x="28599" y="13028"/>
                    </a:cubicBezTo>
                    <a:cubicBezTo>
                      <a:pt x="28335" y="12912"/>
                      <a:pt x="28071" y="12804"/>
                      <a:pt x="27809" y="12695"/>
                    </a:cubicBezTo>
                    <a:cubicBezTo>
                      <a:pt x="27272" y="12373"/>
                      <a:pt x="26749" y="11991"/>
                      <a:pt x="26235" y="11540"/>
                    </a:cubicBezTo>
                    <a:cubicBezTo>
                      <a:pt x="26094" y="10734"/>
                      <a:pt x="25891" y="9935"/>
                      <a:pt x="25596" y="9147"/>
                    </a:cubicBezTo>
                    <a:cubicBezTo>
                      <a:pt x="24985" y="7517"/>
                      <a:pt x="23862" y="6274"/>
                      <a:pt x="22330" y="5475"/>
                    </a:cubicBezTo>
                    <a:cubicBezTo>
                      <a:pt x="20715" y="4631"/>
                      <a:pt x="16080" y="5115"/>
                      <a:pt x="16028" y="2589"/>
                    </a:cubicBezTo>
                    <a:cubicBezTo>
                      <a:pt x="16003" y="1319"/>
                      <a:pt x="14815" y="547"/>
                      <a:pt x="13727" y="547"/>
                    </a:cubicBezTo>
                    <a:cubicBezTo>
                      <a:pt x="12889" y="547"/>
                      <a:pt x="12110" y="1004"/>
                      <a:pt x="11962" y="2040"/>
                    </a:cubicBezTo>
                    <a:cubicBezTo>
                      <a:pt x="11935" y="2228"/>
                      <a:pt x="11920" y="2411"/>
                      <a:pt x="11911" y="2593"/>
                    </a:cubicBezTo>
                    <a:cubicBezTo>
                      <a:pt x="11903" y="2591"/>
                      <a:pt x="11896" y="2590"/>
                      <a:pt x="11888" y="2589"/>
                    </a:cubicBezTo>
                    <a:lnTo>
                      <a:pt x="11888" y="2589"/>
                    </a:lnTo>
                    <a:cubicBezTo>
                      <a:pt x="11889" y="2676"/>
                      <a:pt x="11903" y="2754"/>
                      <a:pt x="11906" y="2840"/>
                    </a:cubicBezTo>
                    <a:cubicBezTo>
                      <a:pt x="11904" y="3377"/>
                      <a:pt x="11971" y="3912"/>
                      <a:pt x="12109" y="4430"/>
                    </a:cubicBezTo>
                    <a:cubicBezTo>
                      <a:pt x="11885" y="4464"/>
                      <a:pt x="11668" y="4532"/>
                      <a:pt x="11465" y="4632"/>
                    </a:cubicBezTo>
                    <a:cubicBezTo>
                      <a:pt x="9823" y="5453"/>
                      <a:pt x="9104" y="7105"/>
                      <a:pt x="8532" y="8731"/>
                    </a:cubicBezTo>
                    <a:cubicBezTo>
                      <a:pt x="7335" y="12131"/>
                      <a:pt x="6370" y="15444"/>
                      <a:pt x="4846" y="18767"/>
                    </a:cubicBezTo>
                    <a:cubicBezTo>
                      <a:pt x="2353" y="24196"/>
                      <a:pt x="288" y="30086"/>
                      <a:pt x="398" y="36127"/>
                    </a:cubicBezTo>
                    <a:cubicBezTo>
                      <a:pt x="405" y="36431"/>
                      <a:pt x="475" y="36731"/>
                      <a:pt x="608" y="37005"/>
                    </a:cubicBezTo>
                    <a:cubicBezTo>
                      <a:pt x="227" y="37329"/>
                      <a:pt x="0" y="37825"/>
                      <a:pt x="87" y="38508"/>
                    </a:cubicBezTo>
                    <a:cubicBezTo>
                      <a:pt x="747" y="43723"/>
                      <a:pt x="1616" y="48865"/>
                      <a:pt x="5711" y="52532"/>
                    </a:cubicBezTo>
                    <a:cubicBezTo>
                      <a:pt x="9111" y="55576"/>
                      <a:pt x="12466" y="56718"/>
                      <a:pt x="16271" y="56718"/>
                    </a:cubicBezTo>
                    <a:cubicBezTo>
                      <a:pt x="17920" y="56718"/>
                      <a:pt x="19654" y="56503"/>
                      <a:pt x="21512" y="56136"/>
                    </a:cubicBezTo>
                    <a:cubicBezTo>
                      <a:pt x="24766" y="55494"/>
                      <a:pt x="27864" y="55067"/>
                      <a:pt x="31006" y="53929"/>
                    </a:cubicBezTo>
                    <a:cubicBezTo>
                      <a:pt x="34350" y="52718"/>
                      <a:pt x="37529" y="51048"/>
                      <a:pt x="40777" y="49611"/>
                    </a:cubicBezTo>
                    <a:cubicBezTo>
                      <a:pt x="47300" y="46730"/>
                      <a:pt x="53718" y="43838"/>
                      <a:pt x="59756" y="40072"/>
                    </a:cubicBezTo>
                    <a:cubicBezTo>
                      <a:pt x="59792" y="40074"/>
                      <a:pt x="59828" y="40075"/>
                      <a:pt x="59863" y="40075"/>
                    </a:cubicBezTo>
                    <a:cubicBezTo>
                      <a:pt x="61207" y="40075"/>
                      <a:pt x="62549" y="38586"/>
                      <a:pt x="61808" y="36946"/>
                    </a:cubicBezTo>
                    <a:cubicBezTo>
                      <a:pt x="60375" y="33774"/>
                      <a:pt x="59264" y="30500"/>
                      <a:pt x="58188" y="27193"/>
                    </a:cubicBezTo>
                    <a:cubicBezTo>
                      <a:pt x="57973" y="26537"/>
                      <a:pt x="57727" y="25885"/>
                      <a:pt x="57475" y="25232"/>
                    </a:cubicBezTo>
                    <a:cubicBezTo>
                      <a:pt x="57358" y="24829"/>
                      <a:pt x="57239" y="24426"/>
                      <a:pt x="57127" y="24022"/>
                    </a:cubicBezTo>
                    <a:cubicBezTo>
                      <a:pt x="56953" y="23399"/>
                      <a:pt x="56887" y="21860"/>
                      <a:pt x="56587" y="21860"/>
                    </a:cubicBezTo>
                    <a:cubicBezTo>
                      <a:pt x="56528" y="21860"/>
                      <a:pt x="56460" y="21920"/>
                      <a:pt x="56380" y="22058"/>
                    </a:cubicBezTo>
                    <a:cubicBezTo>
                      <a:pt x="56376" y="22048"/>
                      <a:pt x="56374" y="22039"/>
                      <a:pt x="56372" y="22027"/>
                    </a:cubicBezTo>
                    <a:cubicBezTo>
                      <a:pt x="56667" y="21307"/>
                      <a:pt x="56551" y="20622"/>
                      <a:pt x="56204" y="20086"/>
                    </a:cubicBezTo>
                    <a:cubicBezTo>
                      <a:pt x="56692" y="19719"/>
                      <a:pt x="57179" y="19349"/>
                      <a:pt x="57655" y="18958"/>
                    </a:cubicBezTo>
                    <a:cubicBezTo>
                      <a:pt x="58460" y="18298"/>
                      <a:pt x="58480" y="16688"/>
                      <a:pt x="57655" y="16032"/>
                    </a:cubicBezTo>
                    <a:cubicBezTo>
                      <a:pt x="55193" y="14070"/>
                      <a:pt x="53410" y="11604"/>
                      <a:pt x="51477" y="9147"/>
                    </a:cubicBezTo>
                    <a:cubicBezTo>
                      <a:pt x="49167" y="6212"/>
                      <a:pt x="46496" y="3388"/>
                      <a:pt x="43991" y="609"/>
                    </a:cubicBezTo>
                    <a:cubicBezTo>
                      <a:pt x="43609" y="185"/>
                      <a:pt x="43122" y="1"/>
                      <a:pt x="426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5"/>
              <p:cNvSpPr/>
              <p:nvPr/>
            </p:nvSpPr>
            <p:spPr>
              <a:xfrm>
                <a:off x="4330725" y="2481725"/>
                <a:ext cx="253750" cy="529250"/>
              </a:xfrm>
              <a:custGeom>
                <a:avLst/>
                <a:gdLst/>
                <a:ahLst/>
                <a:cxnLst/>
                <a:rect l="l" t="t" r="r" b="b"/>
                <a:pathLst>
                  <a:path w="10150" h="21170" extrusionOk="0">
                    <a:moveTo>
                      <a:pt x="4154" y="0"/>
                    </a:moveTo>
                    <a:cubicBezTo>
                      <a:pt x="3564" y="0"/>
                      <a:pt x="2947" y="217"/>
                      <a:pt x="2361" y="661"/>
                    </a:cubicBezTo>
                    <a:cubicBezTo>
                      <a:pt x="1150" y="728"/>
                      <a:pt x="0" y="1706"/>
                      <a:pt x="489" y="3186"/>
                    </a:cubicBezTo>
                    <a:cubicBezTo>
                      <a:pt x="694" y="3805"/>
                      <a:pt x="895" y="4425"/>
                      <a:pt x="1092" y="5048"/>
                    </a:cubicBezTo>
                    <a:cubicBezTo>
                      <a:pt x="1099" y="5118"/>
                      <a:pt x="1097" y="5184"/>
                      <a:pt x="1111" y="5256"/>
                    </a:cubicBezTo>
                    <a:cubicBezTo>
                      <a:pt x="1455" y="7120"/>
                      <a:pt x="2029" y="8862"/>
                      <a:pt x="2976" y="10511"/>
                    </a:cubicBezTo>
                    <a:cubicBezTo>
                      <a:pt x="3004" y="10561"/>
                      <a:pt x="3039" y="10601"/>
                      <a:pt x="3069" y="10647"/>
                    </a:cubicBezTo>
                    <a:cubicBezTo>
                      <a:pt x="3003" y="11107"/>
                      <a:pt x="3076" y="11602"/>
                      <a:pt x="3286" y="12064"/>
                    </a:cubicBezTo>
                    <a:cubicBezTo>
                      <a:pt x="4058" y="13774"/>
                      <a:pt x="4489" y="15701"/>
                      <a:pt x="5486" y="17296"/>
                    </a:cubicBezTo>
                    <a:cubicBezTo>
                      <a:pt x="5440" y="18159"/>
                      <a:pt x="5689" y="18986"/>
                      <a:pt x="6147" y="19719"/>
                    </a:cubicBezTo>
                    <a:cubicBezTo>
                      <a:pt x="6148" y="19720"/>
                      <a:pt x="6150" y="19723"/>
                      <a:pt x="6151" y="19725"/>
                    </a:cubicBezTo>
                    <a:cubicBezTo>
                      <a:pt x="6157" y="19738"/>
                      <a:pt x="6164" y="19751"/>
                      <a:pt x="6171" y="19763"/>
                    </a:cubicBezTo>
                    <a:cubicBezTo>
                      <a:pt x="5916" y="20435"/>
                      <a:pt x="6519" y="21169"/>
                      <a:pt x="7184" y="21169"/>
                    </a:cubicBezTo>
                    <a:cubicBezTo>
                      <a:pt x="7418" y="21169"/>
                      <a:pt x="7660" y="21078"/>
                      <a:pt x="7875" y="20860"/>
                    </a:cubicBezTo>
                    <a:cubicBezTo>
                      <a:pt x="8559" y="20166"/>
                      <a:pt x="9193" y="19418"/>
                      <a:pt x="9694" y="18581"/>
                    </a:cubicBezTo>
                    <a:cubicBezTo>
                      <a:pt x="9889" y="18252"/>
                      <a:pt x="9891" y="17938"/>
                      <a:pt x="9775" y="17681"/>
                    </a:cubicBezTo>
                    <a:cubicBezTo>
                      <a:pt x="9876" y="17431"/>
                      <a:pt x="9934" y="17165"/>
                      <a:pt x="9927" y="16893"/>
                    </a:cubicBezTo>
                    <a:cubicBezTo>
                      <a:pt x="10065" y="16618"/>
                      <a:pt x="10150" y="16314"/>
                      <a:pt x="10145" y="15989"/>
                    </a:cubicBezTo>
                    <a:cubicBezTo>
                      <a:pt x="10100" y="12649"/>
                      <a:pt x="8872" y="9456"/>
                      <a:pt x="7424" y="6435"/>
                    </a:cubicBezTo>
                    <a:cubicBezTo>
                      <a:pt x="7351" y="5260"/>
                      <a:pt x="7270" y="4126"/>
                      <a:pt x="7070" y="3120"/>
                    </a:cubicBezTo>
                    <a:cubicBezTo>
                      <a:pt x="6666" y="1085"/>
                      <a:pt x="5477" y="0"/>
                      <a:pt x="4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5"/>
              <p:cNvSpPr/>
              <p:nvPr/>
            </p:nvSpPr>
            <p:spPr>
              <a:xfrm>
                <a:off x="4420925" y="2236300"/>
                <a:ext cx="308325" cy="337025"/>
              </a:xfrm>
              <a:custGeom>
                <a:avLst/>
                <a:gdLst/>
                <a:ahLst/>
                <a:cxnLst/>
                <a:rect l="l" t="t" r="r" b="b"/>
                <a:pathLst>
                  <a:path w="12333" h="13481" extrusionOk="0">
                    <a:moveTo>
                      <a:pt x="11115" y="1"/>
                    </a:moveTo>
                    <a:cubicBezTo>
                      <a:pt x="10879" y="1"/>
                      <a:pt x="10646" y="99"/>
                      <a:pt x="10464" y="334"/>
                    </a:cubicBezTo>
                    <a:cubicBezTo>
                      <a:pt x="9346" y="1779"/>
                      <a:pt x="7613" y="2709"/>
                      <a:pt x="6175" y="3816"/>
                    </a:cubicBezTo>
                    <a:cubicBezTo>
                      <a:pt x="4428" y="5161"/>
                      <a:pt x="2619" y="6425"/>
                      <a:pt x="839" y="7729"/>
                    </a:cubicBezTo>
                    <a:cubicBezTo>
                      <a:pt x="0" y="8345"/>
                      <a:pt x="360" y="9658"/>
                      <a:pt x="1342" y="9658"/>
                    </a:cubicBezTo>
                    <a:cubicBezTo>
                      <a:pt x="1435" y="9658"/>
                      <a:pt x="1534" y="9646"/>
                      <a:pt x="1637" y="9621"/>
                    </a:cubicBezTo>
                    <a:cubicBezTo>
                      <a:pt x="1976" y="9539"/>
                      <a:pt x="2304" y="9431"/>
                      <a:pt x="2627" y="9313"/>
                    </a:cubicBezTo>
                    <a:cubicBezTo>
                      <a:pt x="2789" y="9768"/>
                      <a:pt x="3111" y="10142"/>
                      <a:pt x="3513" y="10386"/>
                    </a:cubicBezTo>
                    <a:cubicBezTo>
                      <a:pt x="3478" y="11168"/>
                      <a:pt x="3520" y="11951"/>
                      <a:pt x="3677" y="12728"/>
                    </a:cubicBezTo>
                    <a:cubicBezTo>
                      <a:pt x="3773" y="13206"/>
                      <a:pt x="4234" y="13480"/>
                      <a:pt x="4689" y="13480"/>
                    </a:cubicBezTo>
                    <a:cubicBezTo>
                      <a:pt x="4955" y="13480"/>
                      <a:pt x="5219" y="13386"/>
                      <a:pt x="5406" y="13184"/>
                    </a:cubicBezTo>
                    <a:cubicBezTo>
                      <a:pt x="6228" y="12300"/>
                      <a:pt x="7119" y="11491"/>
                      <a:pt x="8013" y="10686"/>
                    </a:cubicBezTo>
                    <a:cubicBezTo>
                      <a:pt x="8541" y="10316"/>
                      <a:pt x="9043" y="9947"/>
                      <a:pt x="9622" y="9693"/>
                    </a:cubicBezTo>
                    <a:lnTo>
                      <a:pt x="9622" y="9693"/>
                    </a:lnTo>
                    <a:cubicBezTo>
                      <a:pt x="9681" y="10276"/>
                      <a:pt x="9644" y="10852"/>
                      <a:pt x="9328" y="11041"/>
                    </a:cubicBezTo>
                    <a:cubicBezTo>
                      <a:pt x="8361" y="11616"/>
                      <a:pt x="8951" y="12981"/>
                      <a:pt x="9851" y="12981"/>
                    </a:cubicBezTo>
                    <a:cubicBezTo>
                      <a:pt x="10017" y="12981"/>
                      <a:pt x="10193" y="12934"/>
                      <a:pt x="10372" y="12828"/>
                    </a:cubicBezTo>
                    <a:cubicBezTo>
                      <a:pt x="11969" y="11879"/>
                      <a:pt x="11814" y="9492"/>
                      <a:pt x="11389" y="7921"/>
                    </a:cubicBezTo>
                    <a:cubicBezTo>
                      <a:pt x="11778" y="5640"/>
                      <a:pt x="12333" y="3403"/>
                      <a:pt x="12232" y="1066"/>
                    </a:cubicBezTo>
                    <a:cubicBezTo>
                      <a:pt x="12208" y="509"/>
                      <a:pt x="11652" y="1"/>
                      <a:pt x="11115" y="1"/>
                    </a:cubicBezTo>
                    <a:close/>
                  </a:path>
                </a:pathLst>
              </a:custGeom>
              <a:solidFill>
                <a:srgbClr val="DCF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5"/>
              <p:cNvSpPr/>
              <p:nvPr/>
            </p:nvSpPr>
            <p:spPr>
              <a:xfrm>
                <a:off x="3138750" y="2464800"/>
                <a:ext cx="679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5"/>
              <p:cNvSpPr/>
              <p:nvPr/>
            </p:nvSpPr>
            <p:spPr>
              <a:xfrm>
                <a:off x="3239675" y="2314675"/>
                <a:ext cx="67950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9" extrusionOk="0">
                    <a:moveTo>
                      <a:pt x="1359" y="1"/>
                    </a:moveTo>
                    <a:cubicBezTo>
                      <a:pt x="0" y="1"/>
                      <a:pt x="0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5"/>
              <p:cNvSpPr/>
              <p:nvPr/>
            </p:nvSpPr>
            <p:spPr>
              <a:xfrm>
                <a:off x="3353550" y="25010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7"/>
                      <a:pt x="1359" y="2107"/>
                    </a:cubicBezTo>
                    <a:cubicBezTo>
                      <a:pt x="2717" y="2107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5"/>
              <p:cNvSpPr/>
              <p:nvPr/>
            </p:nvSpPr>
            <p:spPr>
              <a:xfrm>
                <a:off x="3213800" y="2651125"/>
                <a:ext cx="6792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7" extrusionOk="0">
                    <a:moveTo>
                      <a:pt x="1358" y="0"/>
                    </a:moveTo>
                    <a:cubicBezTo>
                      <a:pt x="0" y="0"/>
                      <a:pt x="0" y="2107"/>
                      <a:pt x="1358" y="2107"/>
                    </a:cubicBezTo>
                    <a:cubicBezTo>
                      <a:pt x="2717" y="2107"/>
                      <a:pt x="2717" y="0"/>
                      <a:pt x="13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5"/>
              <p:cNvSpPr/>
              <p:nvPr/>
            </p:nvSpPr>
            <p:spPr>
              <a:xfrm>
                <a:off x="3050750" y="27830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8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5"/>
              <p:cNvSpPr/>
              <p:nvPr/>
            </p:nvSpPr>
            <p:spPr>
              <a:xfrm>
                <a:off x="3436350" y="27623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7" y="2108"/>
                      <a:pt x="2719" y="1"/>
                      <a:pt x="13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5"/>
              <p:cNvSpPr/>
              <p:nvPr/>
            </p:nvSpPr>
            <p:spPr>
              <a:xfrm>
                <a:off x="3260375" y="29331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5"/>
              <p:cNvSpPr/>
              <p:nvPr/>
            </p:nvSpPr>
            <p:spPr>
              <a:xfrm>
                <a:off x="3105125" y="32074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5"/>
              <p:cNvSpPr/>
              <p:nvPr/>
            </p:nvSpPr>
            <p:spPr>
              <a:xfrm>
                <a:off x="3369050" y="3277325"/>
                <a:ext cx="67975" cy="5272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9" extrusionOk="0">
                    <a:moveTo>
                      <a:pt x="1359" y="1"/>
                    </a:moveTo>
                    <a:cubicBezTo>
                      <a:pt x="1" y="1"/>
                      <a:pt x="1" y="2109"/>
                      <a:pt x="1359" y="2109"/>
                    </a:cubicBezTo>
                    <a:cubicBezTo>
                      <a:pt x="2718" y="2109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5"/>
              <p:cNvSpPr/>
              <p:nvPr/>
            </p:nvSpPr>
            <p:spPr>
              <a:xfrm>
                <a:off x="3506225" y="30134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5"/>
              <p:cNvSpPr/>
              <p:nvPr/>
            </p:nvSpPr>
            <p:spPr>
              <a:xfrm>
                <a:off x="3627850" y="319197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7" y="2107"/>
                      <a:pt x="2717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5"/>
              <p:cNvSpPr/>
              <p:nvPr/>
            </p:nvSpPr>
            <p:spPr>
              <a:xfrm>
                <a:off x="3806425" y="2943525"/>
                <a:ext cx="6792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7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7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5"/>
              <p:cNvSpPr/>
              <p:nvPr/>
            </p:nvSpPr>
            <p:spPr>
              <a:xfrm>
                <a:off x="4008250" y="305997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5"/>
              <p:cNvSpPr/>
              <p:nvPr/>
            </p:nvSpPr>
            <p:spPr>
              <a:xfrm>
                <a:off x="4075525" y="2824500"/>
                <a:ext cx="67975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7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5"/>
              <p:cNvSpPr/>
              <p:nvPr/>
            </p:nvSpPr>
            <p:spPr>
              <a:xfrm>
                <a:off x="3785675" y="2620050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0"/>
                    </a:moveTo>
                    <a:cubicBezTo>
                      <a:pt x="1" y="0"/>
                      <a:pt x="1" y="2107"/>
                      <a:pt x="1360" y="2107"/>
                    </a:cubicBezTo>
                    <a:cubicBezTo>
                      <a:pt x="2719" y="2107"/>
                      <a:pt x="2719" y="0"/>
                      <a:pt x="1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5"/>
              <p:cNvSpPr/>
              <p:nvPr/>
            </p:nvSpPr>
            <p:spPr>
              <a:xfrm>
                <a:off x="3847800" y="24130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0"/>
                    </a:moveTo>
                    <a:cubicBezTo>
                      <a:pt x="0" y="0"/>
                      <a:pt x="0" y="2107"/>
                      <a:pt x="1359" y="2107"/>
                    </a:cubicBezTo>
                    <a:cubicBezTo>
                      <a:pt x="2718" y="2107"/>
                      <a:pt x="2718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5"/>
              <p:cNvSpPr/>
              <p:nvPr/>
            </p:nvSpPr>
            <p:spPr>
              <a:xfrm>
                <a:off x="4018600" y="2221525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1" y="1"/>
                      <a:pt x="1" y="2107"/>
                      <a:pt x="1359" y="2107"/>
                    </a:cubicBezTo>
                    <a:cubicBezTo>
                      <a:pt x="2718" y="2107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5"/>
              <p:cNvSpPr/>
              <p:nvPr/>
            </p:nvSpPr>
            <p:spPr>
              <a:xfrm>
                <a:off x="4233400" y="24415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5"/>
              <p:cNvSpPr/>
              <p:nvPr/>
            </p:nvSpPr>
            <p:spPr>
              <a:xfrm>
                <a:off x="4091050" y="23897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60" y="1"/>
                    </a:moveTo>
                    <a:cubicBezTo>
                      <a:pt x="1" y="1"/>
                      <a:pt x="1" y="2108"/>
                      <a:pt x="1360" y="2108"/>
                    </a:cubicBezTo>
                    <a:cubicBezTo>
                      <a:pt x="2719" y="2108"/>
                      <a:pt x="2717" y="1"/>
                      <a:pt x="13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5"/>
              <p:cNvSpPr/>
              <p:nvPr/>
            </p:nvSpPr>
            <p:spPr>
              <a:xfrm>
                <a:off x="3555375" y="2394925"/>
                <a:ext cx="67975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7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5"/>
              <p:cNvSpPr/>
              <p:nvPr/>
            </p:nvSpPr>
            <p:spPr>
              <a:xfrm>
                <a:off x="4334300" y="2884000"/>
                <a:ext cx="67950" cy="52700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108" extrusionOk="0">
                    <a:moveTo>
                      <a:pt x="1359" y="1"/>
                    </a:moveTo>
                    <a:cubicBezTo>
                      <a:pt x="0" y="1"/>
                      <a:pt x="0" y="2108"/>
                      <a:pt x="1359" y="2108"/>
                    </a:cubicBezTo>
                    <a:cubicBezTo>
                      <a:pt x="2718" y="2108"/>
                      <a:pt x="271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5"/>
              <p:cNvSpPr/>
              <p:nvPr/>
            </p:nvSpPr>
            <p:spPr>
              <a:xfrm>
                <a:off x="2991150" y="1294925"/>
                <a:ext cx="240300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9612" h="8867" extrusionOk="0">
                    <a:moveTo>
                      <a:pt x="4085" y="1"/>
                    </a:moveTo>
                    <a:cubicBezTo>
                      <a:pt x="3205" y="1"/>
                      <a:pt x="2336" y="325"/>
                      <a:pt x="1615" y="1054"/>
                    </a:cubicBezTo>
                    <a:cubicBezTo>
                      <a:pt x="212" y="2470"/>
                      <a:pt x="1" y="4788"/>
                      <a:pt x="1122" y="6418"/>
                    </a:cubicBezTo>
                    <a:cubicBezTo>
                      <a:pt x="2126" y="7875"/>
                      <a:pt x="4124" y="8867"/>
                      <a:pt x="5947" y="8867"/>
                    </a:cubicBezTo>
                    <a:cubicBezTo>
                      <a:pt x="7467" y="8867"/>
                      <a:pt x="8866" y="8177"/>
                      <a:pt x="9467" y="6493"/>
                    </a:cubicBezTo>
                    <a:cubicBezTo>
                      <a:pt x="9612" y="6086"/>
                      <a:pt x="9278" y="5820"/>
                      <a:pt x="8939" y="5820"/>
                    </a:cubicBezTo>
                    <a:cubicBezTo>
                      <a:pt x="8717" y="5820"/>
                      <a:pt x="8492" y="5934"/>
                      <a:pt x="8398" y="6198"/>
                    </a:cubicBezTo>
                    <a:cubicBezTo>
                      <a:pt x="7989" y="7343"/>
                      <a:pt x="7044" y="7777"/>
                      <a:pt x="5997" y="7777"/>
                    </a:cubicBezTo>
                    <a:cubicBezTo>
                      <a:pt x="4754" y="7777"/>
                      <a:pt x="3368" y="7165"/>
                      <a:pt x="2566" y="6402"/>
                    </a:cubicBezTo>
                    <a:cubicBezTo>
                      <a:pt x="517" y="4451"/>
                      <a:pt x="1990" y="1105"/>
                      <a:pt x="4227" y="1105"/>
                    </a:cubicBezTo>
                    <a:cubicBezTo>
                      <a:pt x="4798" y="1105"/>
                      <a:pt x="5420" y="1323"/>
                      <a:pt x="6045" y="1839"/>
                    </a:cubicBezTo>
                    <a:cubicBezTo>
                      <a:pt x="6160" y="1935"/>
                      <a:pt x="6287" y="1975"/>
                      <a:pt x="6409" y="1975"/>
                    </a:cubicBezTo>
                    <a:cubicBezTo>
                      <a:pt x="6865" y="1975"/>
                      <a:pt x="7264" y="1414"/>
                      <a:pt x="6829" y="1055"/>
                    </a:cubicBezTo>
                    <a:lnTo>
                      <a:pt x="6829" y="1055"/>
                    </a:lnTo>
                    <a:lnTo>
                      <a:pt x="6829" y="1057"/>
                    </a:lnTo>
                    <a:cubicBezTo>
                      <a:pt x="6019" y="387"/>
                      <a:pt x="5045" y="1"/>
                      <a:pt x="40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5"/>
              <p:cNvSpPr/>
              <p:nvPr/>
            </p:nvSpPr>
            <p:spPr>
              <a:xfrm>
                <a:off x="3060075" y="1380550"/>
                <a:ext cx="125100" cy="84950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398" extrusionOk="0">
                    <a:moveTo>
                      <a:pt x="1162" y="0"/>
                    </a:moveTo>
                    <a:cubicBezTo>
                      <a:pt x="1013" y="0"/>
                      <a:pt x="863" y="4"/>
                      <a:pt x="713" y="14"/>
                    </a:cubicBezTo>
                    <a:cubicBezTo>
                      <a:pt x="18" y="58"/>
                      <a:pt x="0" y="1124"/>
                      <a:pt x="671" y="1124"/>
                    </a:cubicBezTo>
                    <a:cubicBezTo>
                      <a:pt x="684" y="1124"/>
                      <a:pt x="698" y="1124"/>
                      <a:pt x="713" y="1123"/>
                    </a:cubicBezTo>
                    <a:lnTo>
                      <a:pt x="713" y="1124"/>
                    </a:lnTo>
                    <a:cubicBezTo>
                      <a:pt x="866" y="1114"/>
                      <a:pt x="1019" y="1110"/>
                      <a:pt x="1172" y="1110"/>
                    </a:cubicBezTo>
                    <a:cubicBezTo>
                      <a:pt x="1829" y="1110"/>
                      <a:pt x="2480" y="1190"/>
                      <a:pt x="3133" y="1260"/>
                    </a:cubicBezTo>
                    <a:lnTo>
                      <a:pt x="3133" y="1260"/>
                    </a:lnTo>
                    <a:cubicBezTo>
                      <a:pt x="2770" y="1647"/>
                      <a:pt x="2404" y="2030"/>
                      <a:pt x="2058" y="2432"/>
                    </a:cubicBezTo>
                    <a:cubicBezTo>
                      <a:pt x="1703" y="2842"/>
                      <a:pt x="2074" y="3398"/>
                      <a:pt x="2477" y="3398"/>
                    </a:cubicBezTo>
                    <a:cubicBezTo>
                      <a:pt x="2603" y="3398"/>
                      <a:pt x="2731" y="3344"/>
                      <a:pt x="2842" y="3216"/>
                    </a:cubicBezTo>
                    <a:cubicBezTo>
                      <a:pt x="3437" y="2524"/>
                      <a:pt x="4093" y="1886"/>
                      <a:pt x="4689" y="1193"/>
                    </a:cubicBezTo>
                    <a:cubicBezTo>
                      <a:pt x="5003" y="828"/>
                      <a:pt x="4795" y="267"/>
                      <a:pt x="4297" y="246"/>
                    </a:cubicBezTo>
                    <a:cubicBezTo>
                      <a:pt x="3247" y="203"/>
                      <a:pt x="2212" y="0"/>
                      <a:pt x="1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5"/>
              <p:cNvSpPr/>
              <p:nvPr/>
            </p:nvSpPr>
            <p:spPr>
              <a:xfrm>
                <a:off x="3195625" y="948925"/>
                <a:ext cx="1065725" cy="868675"/>
              </a:xfrm>
              <a:custGeom>
                <a:avLst/>
                <a:gdLst/>
                <a:ahLst/>
                <a:cxnLst/>
                <a:rect l="l" t="t" r="r" b="b"/>
                <a:pathLst>
                  <a:path w="42629" h="34747" extrusionOk="0">
                    <a:moveTo>
                      <a:pt x="40688" y="0"/>
                    </a:moveTo>
                    <a:cubicBezTo>
                      <a:pt x="40412" y="0"/>
                      <a:pt x="40158" y="175"/>
                      <a:pt x="40201" y="528"/>
                    </a:cubicBezTo>
                    <a:cubicBezTo>
                      <a:pt x="41365" y="10067"/>
                      <a:pt x="38047" y="23368"/>
                      <a:pt x="30842" y="30037"/>
                    </a:cubicBezTo>
                    <a:cubicBezTo>
                      <a:pt x="28224" y="32461"/>
                      <a:pt x="25568" y="33420"/>
                      <a:pt x="22845" y="33420"/>
                    </a:cubicBezTo>
                    <a:cubicBezTo>
                      <a:pt x="19882" y="33420"/>
                      <a:pt x="16841" y="32284"/>
                      <a:pt x="13684" y="30664"/>
                    </a:cubicBezTo>
                    <a:cubicBezTo>
                      <a:pt x="8730" y="28123"/>
                      <a:pt x="4262" y="24779"/>
                      <a:pt x="1228" y="20044"/>
                    </a:cubicBezTo>
                    <a:cubicBezTo>
                      <a:pt x="1111" y="19862"/>
                      <a:pt x="941" y="19787"/>
                      <a:pt x="772" y="19787"/>
                    </a:cubicBezTo>
                    <a:cubicBezTo>
                      <a:pt x="384" y="19787"/>
                      <a:pt x="1" y="20183"/>
                      <a:pt x="270" y="20604"/>
                    </a:cubicBezTo>
                    <a:cubicBezTo>
                      <a:pt x="3531" y="25694"/>
                      <a:pt x="8359" y="29241"/>
                      <a:pt x="13708" y="31920"/>
                    </a:cubicBezTo>
                    <a:cubicBezTo>
                      <a:pt x="16754" y="33444"/>
                      <a:pt x="19868" y="34746"/>
                      <a:pt x="23010" y="34746"/>
                    </a:cubicBezTo>
                    <a:cubicBezTo>
                      <a:pt x="24812" y="34746"/>
                      <a:pt x="26623" y="34318"/>
                      <a:pt x="28436" y="33258"/>
                    </a:cubicBezTo>
                    <a:cubicBezTo>
                      <a:pt x="38461" y="27392"/>
                      <a:pt x="42628" y="11340"/>
                      <a:pt x="41310" y="528"/>
                    </a:cubicBezTo>
                    <a:cubicBezTo>
                      <a:pt x="41267" y="177"/>
                      <a:pt x="40966" y="0"/>
                      <a:pt x="406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5"/>
              <p:cNvSpPr/>
              <p:nvPr/>
            </p:nvSpPr>
            <p:spPr>
              <a:xfrm>
                <a:off x="3127775" y="781375"/>
                <a:ext cx="1104525" cy="559800"/>
              </a:xfrm>
              <a:custGeom>
                <a:avLst/>
                <a:gdLst/>
                <a:ahLst/>
                <a:cxnLst/>
                <a:rect l="l" t="t" r="r" b="b"/>
                <a:pathLst>
                  <a:path w="44181" h="22392" extrusionOk="0">
                    <a:moveTo>
                      <a:pt x="20432" y="1"/>
                    </a:moveTo>
                    <a:cubicBezTo>
                      <a:pt x="20300" y="1"/>
                      <a:pt x="20169" y="49"/>
                      <a:pt x="20058" y="157"/>
                    </a:cubicBezTo>
                    <a:cubicBezTo>
                      <a:pt x="17178" y="2969"/>
                      <a:pt x="13882" y="4095"/>
                      <a:pt x="10343" y="4095"/>
                    </a:cubicBezTo>
                    <a:cubicBezTo>
                      <a:pt x="8585" y="4095"/>
                      <a:pt x="6766" y="3817"/>
                      <a:pt x="4909" y="3330"/>
                    </a:cubicBezTo>
                    <a:cubicBezTo>
                      <a:pt x="4865" y="3319"/>
                      <a:pt x="4820" y="3313"/>
                      <a:pt x="4775" y="3313"/>
                    </a:cubicBezTo>
                    <a:cubicBezTo>
                      <a:pt x="4481" y="3313"/>
                      <a:pt x="4189" y="3548"/>
                      <a:pt x="4208" y="3866"/>
                    </a:cubicBezTo>
                    <a:cubicBezTo>
                      <a:pt x="4484" y="8588"/>
                      <a:pt x="3505" y="12449"/>
                      <a:pt x="1584" y="16693"/>
                    </a:cubicBezTo>
                    <a:cubicBezTo>
                      <a:pt x="798" y="18429"/>
                      <a:pt x="0" y="20104"/>
                      <a:pt x="580" y="22003"/>
                    </a:cubicBezTo>
                    <a:cubicBezTo>
                      <a:pt x="662" y="22274"/>
                      <a:pt x="881" y="22391"/>
                      <a:pt x="1101" y="22391"/>
                    </a:cubicBezTo>
                    <a:cubicBezTo>
                      <a:pt x="1436" y="22391"/>
                      <a:pt x="1774" y="22122"/>
                      <a:pt x="1648" y="21709"/>
                    </a:cubicBezTo>
                    <a:cubicBezTo>
                      <a:pt x="783" y="18868"/>
                      <a:pt x="3549" y="15651"/>
                      <a:pt x="4388" y="12952"/>
                    </a:cubicBezTo>
                    <a:cubicBezTo>
                      <a:pt x="4778" y="11698"/>
                      <a:pt x="4921" y="5441"/>
                      <a:pt x="5941" y="4747"/>
                    </a:cubicBezTo>
                    <a:cubicBezTo>
                      <a:pt x="6045" y="4677"/>
                      <a:pt x="6279" y="4648"/>
                      <a:pt x="6601" y="4648"/>
                    </a:cubicBezTo>
                    <a:cubicBezTo>
                      <a:pt x="8010" y="4648"/>
                      <a:pt x="11101" y="5197"/>
                      <a:pt x="12376" y="5197"/>
                    </a:cubicBezTo>
                    <a:cubicBezTo>
                      <a:pt x="12500" y="5197"/>
                      <a:pt x="12608" y="5192"/>
                      <a:pt x="12695" y="5181"/>
                    </a:cubicBezTo>
                    <a:cubicBezTo>
                      <a:pt x="15166" y="4849"/>
                      <a:pt x="16663" y="3875"/>
                      <a:pt x="18780" y="2768"/>
                    </a:cubicBezTo>
                    <a:cubicBezTo>
                      <a:pt x="19796" y="2237"/>
                      <a:pt x="20150" y="1957"/>
                      <a:pt x="20547" y="1957"/>
                    </a:cubicBezTo>
                    <a:cubicBezTo>
                      <a:pt x="20867" y="1957"/>
                      <a:pt x="21215" y="2138"/>
                      <a:pt x="21960" y="2515"/>
                    </a:cubicBezTo>
                    <a:cubicBezTo>
                      <a:pt x="23051" y="3064"/>
                      <a:pt x="24021" y="4205"/>
                      <a:pt x="25068" y="4853"/>
                    </a:cubicBezTo>
                    <a:cubicBezTo>
                      <a:pt x="26829" y="5942"/>
                      <a:pt x="28662" y="6639"/>
                      <a:pt x="30740" y="6819"/>
                    </a:cubicBezTo>
                    <a:cubicBezTo>
                      <a:pt x="31256" y="6864"/>
                      <a:pt x="31792" y="6891"/>
                      <a:pt x="32336" y="6891"/>
                    </a:cubicBezTo>
                    <a:cubicBezTo>
                      <a:pt x="34758" y="6891"/>
                      <a:pt x="37321" y="6362"/>
                      <a:pt x="38874" y="4554"/>
                    </a:cubicBezTo>
                    <a:lnTo>
                      <a:pt x="38874" y="4554"/>
                    </a:lnTo>
                    <a:cubicBezTo>
                      <a:pt x="39703" y="6463"/>
                      <a:pt x="40955" y="7931"/>
                      <a:pt x="43175" y="7931"/>
                    </a:cubicBezTo>
                    <a:cubicBezTo>
                      <a:pt x="43270" y="7931"/>
                      <a:pt x="43368" y="7928"/>
                      <a:pt x="43467" y="7923"/>
                    </a:cubicBezTo>
                    <a:cubicBezTo>
                      <a:pt x="44164" y="7883"/>
                      <a:pt x="44181" y="6812"/>
                      <a:pt x="43505" y="6812"/>
                    </a:cubicBezTo>
                    <a:cubicBezTo>
                      <a:pt x="43492" y="6812"/>
                      <a:pt x="43480" y="6813"/>
                      <a:pt x="43467" y="6813"/>
                    </a:cubicBezTo>
                    <a:lnTo>
                      <a:pt x="43466" y="6813"/>
                    </a:lnTo>
                    <a:cubicBezTo>
                      <a:pt x="41262" y="6445"/>
                      <a:pt x="39957" y="5253"/>
                      <a:pt x="39549" y="3237"/>
                    </a:cubicBezTo>
                    <a:cubicBezTo>
                      <a:pt x="39464" y="2988"/>
                      <a:pt x="39222" y="2837"/>
                      <a:pt x="38985" y="2837"/>
                    </a:cubicBezTo>
                    <a:cubicBezTo>
                      <a:pt x="38811" y="2837"/>
                      <a:pt x="38639" y="2919"/>
                      <a:pt x="38535" y="3105"/>
                    </a:cubicBezTo>
                    <a:cubicBezTo>
                      <a:pt x="37387" y="5166"/>
                      <a:pt x="34849" y="5795"/>
                      <a:pt x="32456" y="5795"/>
                    </a:cubicBezTo>
                    <a:cubicBezTo>
                      <a:pt x="31519" y="5795"/>
                      <a:pt x="30604" y="5698"/>
                      <a:pt x="29804" y="5553"/>
                    </a:cubicBezTo>
                    <a:cubicBezTo>
                      <a:pt x="26188" y="4899"/>
                      <a:pt x="23585" y="2409"/>
                      <a:pt x="20842" y="157"/>
                    </a:cubicBezTo>
                    <a:cubicBezTo>
                      <a:pt x="20721" y="58"/>
                      <a:pt x="20576" y="1"/>
                      <a:pt x="204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5"/>
              <p:cNvSpPr/>
              <p:nvPr/>
            </p:nvSpPr>
            <p:spPr>
              <a:xfrm>
                <a:off x="3367075" y="1634975"/>
                <a:ext cx="474025" cy="585600"/>
              </a:xfrm>
              <a:custGeom>
                <a:avLst/>
                <a:gdLst/>
                <a:ahLst/>
                <a:cxnLst/>
                <a:rect l="l" t="t" r="r" b="b"/>
                <a:pathLst>
                  <a:path w="18961" h="23424" extrusionOk="0">
                    <a:moveTo>
                      <a:pt x="1393" y="1"/>
                    </a:moveTo>
                    <a:cubicBezTo>
                      <a:pt x="1116" y="1"/>
                      <a:pt x="849" y="178"/>
                      <a:pt x="867" y="535"/>
                    </a:cubicBezTo>
                    <a:lnTo>
                      <a:pt x="867" y="536"/>
                    </a:lnTo>
                    <a:cubicBezTo>
                      <a:pt x="1024" y="3695"/>
                      <a:pt x="368" y="6564"/>
                      <a:pt x="118" y="9674"/>
                    </a:cubicBezTo>
                    <a:cubicBezTo>
                      <a:pt x="1" y="11133"/>
                      <a:pt x="2" y="12271"/>
                      <a:pt x="860" y="13508"/>
                    </a:cubicBezTo>
                    <a:cubicBezTo>
                      <a:pt x="2033" y="15201"/>
                      <a:pt x="4283" y="16241"/>
                      <a:pt x="5941" y="17360"/>
                    </a:cubicBezTo>
                    <a:cubicBezTo>
                      <a:pt x="9050" y="19463"/>
                      <a:pt x="12430" y="21139"/>
                      <a:pt x="15465" y="23342"/>
                    </a:cubicBezTo>
                    <a:cubicBezTo>
                      <a:pt x="15543" y="23399"/>
                      <a:pt x="15632" y="23423"/>
                      <a:pt x="15722" y="23423"/>
                    </a:cubicBezTo>
                    <a:cubicBezTo>
                      <a:pt x="15919" y="23423"/>
                      <a:pt x="16122" y="23303"/>
                      <a:pt x="16225" y="23143"/>
                    </a:cubicBezTo>
                    <a:cubicBezTo>
                      <a:pt x="17556" y="21076"/>
                      <a:pt x="18961" y="19415"/>
                      <a:pt x="18760" y="16876"/>
                    </a:cubicBezTo>
                    <a:cubicBezTo>
                      <a:pt x="18502" y="13640"/>
                      <a:pt x="17928" y="10420"/>
                      <a:pt x="17680" y="7161"/>
                    </a:cubicBezTo>
                    <a:cubicBezTo>
                      <a:pt x="17653" y="6806"/>
                      <a:pt x="17360" y="6628"/>
                      <a:pt x="17083" y="6628"/>
                    </a:cubicBezTo>
                    <a:cubicBezTo>
                      <a:pt x="16806" y="6628"/>
                      <a:pt x="16544" y="6805"/>
                      <a:pt x="16571" y="7161"/>
                    </a:cubicBezTo>
                    <a:cubicBezTo>
                      <a:pt x="16709" y="8967"/>
                      <a:pt x="16710" y="10795"/>
                      <a:pt x="16913" y="12595"/>
                    </a:cubicBezTo>
                    <a:cubicBezTo>
                      <a:pt x="17084" y="14113"/>
                      <a:pt x="17791" y="16015"/>
                      <a:pt x="17728" y="17470"/>
                    </a:cubicBezTo>
                    <a:cubicBezTo>
                      <a:pt x="17604" y="20302"/>
                      <a:pt x="16617" y="21263"/>
                      <a:pt x="15275" y="21263"/>
                    </a:cubicBezTo>
                    <a:cubicBezTo>
                      <a:pt x="13218" y="21263"/>
                      <a:pt x="10329" y="19006"/>
                      <a:pt x="8438" y="17773"/>
                    </a:cubicBezTo>
                    <a:cubicBezTo>
                      <a:pt x="4937" y="15488"/>
                      <a:pt x="687" y="13549"/>
                      <a:pt x="1366" y="8691"/>
                    </a:cubicBezTo>
                    <a:cubicBezTo>
                      <a:pt x="1758" y="5887"/>
                      <a:pt x="2118" y="3398"/>
                      <a:pt x="1976" y="535"/>
                    </a:cubicBezTo>
                    <a:cubicBezTo>
                      <a:pt x="1958" y="179"/>
                      <a:pt x="1671" y="1"/>
                      <a:pt x="13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5"/>
              <p:cNvSpPr/>
              <p:nvPr/>
            </p:nvSpPr>
            <p:spPr>
              <a:xfrm>
                <a:off x="3260625" y="1889850"/>
                <a:ext cx="518875" cy="479000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9160" extrusionOk="0">
                    <a:moveTo>
                      <a:pt x="4695" y="0"/>
                    </a:moveTo>
                    <a:cubicBezTo>
                      <a:pt x="4572" y="0"/>
                      <a:pt x="4445" y="42"/>
                      <a:pt x="4329" y="140"/>
                    </a:cubicBezTo>
                    <a:cubicBezTo>
                      <a:pt x="2219" y="1922"/>
                      <a:pt x="1" y="5507"/>
                      <a:pt x="1448" y="8321"/>
                    </a:cubicBezTo>
                    <a:cubicBezTo>
                      <a:pt x="2027" y="9448"/>
                      <a:pt x="3091" y="10174"/>
                      <a:pt x="4210" y="10693"/>
                    </a:cubicBezTo>
                    <a:cubicBezTo>
                      <a:pt x="5868" y="11462"/>
                      <a:pt x="8959" y="11136"/>
                      <a:pt x="10249" y="12174"/>
                    </a:cubicBezTo>
                    <a:cubicBezTo>
                      <a:pt x="11587" y="13249"/>
                      <a:pt x="11331" y="15824"/>
                      <a:pt x="12536" y="17215"/>
                    </a:cubicBezTo>
                    <a:cubicBezTo>
                      <a:pt x="13426" y="18241"/>
                      <a:pt x="14821" y="19125"/>
                      <a:pt x="16216" y="19158"/>
                    </a:cubicBezTo>
                    <a:cubicBezTo>
                      <a:pt x="16248" y="19159"/>
                      <a:pt x="16281" y="19160"/>
                      <a:pt x="16313" y="19160"/>
                    </a:cubicBezTo>
                    <a:cubicBezTo>
                      <a:pt x="19475" y="19160"/>
                      <a:pt x="20201" y="15398"/>
                      <a:pt x="20673" y="12958"/>
                    </a:cubicBezTo>
                    <a:cubicBezTo>
                      <a:pt x="20754" y="12538"/>
                      <a:pt x="20400" y="12263"/>
                      <a:pt x="20075" y="12263"/>
                    </a:cubicBezTo>
                    <a:cubicBezTo>
                      <a:pt x="19860" y="12263"/>
                      <a:pt x="19658" y="12384"/>
                      <a:pt x="19603" y="12663"/>
                    </a:cubicBezTo>
                    <a:cubicBezTo>
                      <a:pt x="19356" y="13935"/>
                      <a:pt x="19226" y="15737"/>
                      <a:pt x="18372" y="16767"/>
                    </a:cubicBezTo>
                    <a:cubicBezTo>
                      <a:pt x="17558" y="17749"/>
                      <a:pt x="16801" y="18134"/>
                      <a:pt x="16114" y="18134"/>
                    </a:cubicBezTo>
                    <a:cubicBezTo>
                      <a:pt x="14183" y="18134"/>
                      <a:pt x="12803" y="15098"/>
                      <a:pt x="12227" y="13762"/>
                    </a:cubicBezTo>
                    <a:cubicBezTo>
                      <a:pt x="11806" y="12786"/>
                      <a:pt x="11716" y="11624"/>
                      <a:pt x="10756" y="10973"/>
                    </a:cubicBezTo>
                    <a:cubicBezTo>
                      <a:pt x="9588" y="10183"/>
                      <a:pt x="7426" y="10545"/>
                      <a:pt x="6147" y="10192"/>
                    </a:cubicBezTo>
                    <a:cubicBezTo>
                      <a:pt x="1010" y="8773"/>
                      <a:pt x="1676" y="3826"/>
                      <a:pt x="5113" y="924"/>
                    </a:cubicBezTo>
                    <a:cubicBezTo>
                      <a:pt x="5544" y="561"/>
                      <a:pt x="5148" y="0"/>
                      <a:pt x="469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5"/>
              <p:cNvSpPr/>
              <p:nvPr/>
            </p:nvSpPr>
            <p:spPr>
              <a:xfrm>
                <a:off x="3736950" y="1879975"/>
                <a:ext cx="328075" cy="366650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4666" extrusionOk="0">
                    <a:moveTo>
                      <a:pt x="3163" y="1"/>
                    </a:moveTo>
                    <a:cubicBezTo>
                      <a:pt x="3133" y="1"/>
                      <a:pt x="3104" y="1"/>
                      <a:pt x="3074" y="2"/>
                    </a:cubicBezTo>
                    <a:cubicBezTo>
                      <a:pt x="2365" y="15"/>
                      <a:pt x="2359" y="1111"/>
                      <a:pt x="3062" y="1111"/>
                    </a:cubicBezTo>
                    <a:cubicBezTo>
                      <a:pt x="3066" y="1111"/>
                      <a:pt x="3070" y="1111"/>
                      <a:pt x="3074" y="1111"/>
                    </a:cubicBezTo>
                    <a:cubicBezTo>
                      <a:pt x="3094" y="1111"/>
                      <a:pt x="3114" y="1110"/>
                      <a:pt x="3134" y="1110"/>
                    </a:cubicBezTo>
                    <a:cubicBezTo>
                      <a:pt x="6574" y="1110"/>
                      <a:pt x="11951" y="6541"/>
                      <a:pt x="6581" y="8125"/>
                    </a:cubicBezTo>
                    <a:cubicBezTo>
                      <a:pt x="6251" y="8221"/>
                      <a:pt x="6049" y="8632"/>
                      <a:pt x="6248" y="8939"/>
                    </a:cubicBezTo>
                    <a:cubicBezTo>
                      <a:pt x="7306" y="10565"/>
                      <a:pt x="8036" y="12684"/>
                      <a:pt x="5560" y="13395"/>
                    </a:cubicBezTo>
                    <a:cubicBezTo>
                      <a:pt x="5188" y="13502"/>
                      <a:pt x="4804" y="13550"/>
                      <a:pt x="4418" y="13550"/>
                    </a:cubicBezTo>
                    <a:cubicBezTo>
                      <a:pt x="3256" y="13550"/>
                      <a:pt x="2069" y="13119"/>
                      <a:pt x="1093" y="12581"/>
                    </a:cubicBezTo>
                    <a:cubicBezTo>
                      <a:pt x="1000" y="12530"/>
                      <a:pt x="908" y="12508"/>
                      <a:pt x="822" y="12508"/>
                    </a:cubicBezTo>
                    <a:cubicBezTo>
                      <a:pt x="327" y="12508"/>
                      <a:pt x="0" y="13245"/>
                      <a:pt x="533" y="13540"/>
                    </a:cubicBezTo>
                    <a:lnTo>
                      <a:pt x="533" y="13538"/>
                    </a:lnTo>
                    <a:cubicBezTo>
                      <a:pt x="1672" y="14166"/>
                      <a:pt x="3136" y="14665"/>
                      <a:pt x="4542" y="14665"/>
                    </a:cubicBezTo>
                    <a:cubicBezTo>
                      <a:pt x="5485" y="14665"/>
                      <a:pt x="6402" y="14441"/>
                      <a:pt x="7176" y="13881"/>
                    </a:cubicBezTo>
                    <a:cubicBezTo>
                      <a:pt x="8951" y="12598"/>
                      <a:pt x="8476" y="10598"/>
                      <a:pt x="7557" y="8958"/>
                    </a:cubicBezTo>
                    <a:lnTo>
                      <a:pt x="7557" y="8958"/>
                    </a:lnTo>
                    <a:cubicBezTo>
                      <a:pt x="13123" y="6712"/>
                      <a:pt x="7806" y="1"/>
                      <a:pt x="31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5"/>
              <p:cNvSpPr/>
              <p:nvPr/>
            </p:nvSpPr>
            <p:spPr>
              <a:xfrm>
                <a:off x="2922025" y="1967425"/>
                <a:ext cx="1709675" cy="1506675"/>
              </a:xfrm>
              <a:custGeom>
                <a:avLst/>
                <a:gdLst/>
                <a:ahLst/>
                <a:cxnLst/>
                <a:rect l="l" t="t" r="r" b="b"/>
                <a:pathLst>
                  <a:path w="68387" h="60267" extrusionOk="0">
                    <a:moveTo>
                      <a:pt x="15677" y="1"/>
                    </a:moveTo>
                    <a:cubicBezTo>
                      <a:pt x="15508" y="1"/>
                      <a:pt x="15337" y="76"/>
                      <a:pt x="15220" y="256"/>
                    </a:cubicBezTo>
                    <a:lnTo>
                      <a:pt x="15221" y="258"/>
                    </a:lnTo>
                    <a:cubicBezTo>
                      <a:pt x="11052" y="6656"/>
                      <a:pt x="7805" y="13766"/>
                      <a:pt x="5064" y="20885"/>
                    </a:cubicBezTo>
                    <a:cubicBezTo>
                      <a:pt x="2324" y="28003"/>
                      <a:pt x="0" y="35787"/>
                      <a:pt x="346" y="43500"/>
                    </a:cubicBezTo>
                    <a:cubicBezTo>
                      <a:pt x="553" y="48110"/>
                      <a:pt x="1757" y="53254"/>
                      <a:pt x="5121" y="56628"/>
                    </a:cubicBezTo>
                    <a:cubicBezTo>
                      <a:pt x="7974" y="59489"/>
                      <a:pt x="12008" y="60266"/>
                      <a:pt x="16008" y="60266"/>
                    </a:cubicBezTo>
                    <a:cubicBezTo>
                      <a:pt x="17822" y="60266"/>
                      <a:pt x="19628" y="60106"/>
                      <a:pt x="21315" y="59909"/>
                    </a:cubicBezTo>
                    <a:cubicBezTo>
                      <a:pt x="29036" y="59003"/>
                      <a:pt x="36181" y="55810"/>
                      <a:pt x="43219" y="52688"/>
                    </a:cubicBezTo>
                    <a:cubicBezTo>
                      <a:pt x="50065" y="49653"/>
                      <a:pt x="57272" y="46356"/>
                      <a:pt x="63429" y="42043"/>
                    </a:cubicBezTo>
                    <a:cubicBezTo>
                      <a:pt x="68386" y="38570"/>
                      <a:pt x="67513" y="35172"/>
                      <a:pt x="65622" y="30032"/>
                    </a:cubicBezTo>
                    <a:cubicBezTo>
                      <a:pt x="64655" y="27406"/>
                      <a:pt x="65116" y="20981"/>
                      <a:pt x="62273" y="19584"/>
                    </a:cubicBezTo>
                    <a:cubicBezTo>
                      <a:pt x="61902" y="19402"/>
                      <a:pt x="61499" y="19320"/>
                      <a:pt x="61072" y="19320"/>
                    </a:cubicBezTo>
                    <a:cubicBezTo>
                      <a:pt x="57827" y="19320"/>
                      <a:pt x="53191" y="24037"/>
                      <a:pt x="50873" y="25254"/>
                    </a:cubicBezTo>
                    <a:cubicBezTo>
                      <a:pt x="45963" y="27835"/>
                      <a:pt x="40843" y="30068"/>
                      <a:pt x="35663" y="32047"/>
                    </a:cubicBezTo>
                    <a:cubicBezTo>
                      <a:pt x="30966" y="33841"/>
                      <a:pt x="25644" y="36279"/>
                      <a:pt x="20556" y="36279"/>
                    </a:cubicBezTo>
                    <a:cubicBezTo>
                      <a:pt x="20506" y="36279"/>
                      <a:pt x="20455" y="36279"/>
                      <a:pt x="20405" y="36278"/>
                    </a:cubicBezTo>
                    <a:cubicBezTo>
                      <a:pt x="20404" y="36278"/>
                      <a:pt x="20402" y="36278"/>
                      <a:pt x="20400" y="36278"/>
                    </a:cubicBezTo>
                    <a:cubicBezTo>
                      <a:pt x="19691" y="36278"/>
                      <a:pt x="19693" y="37382"/>
                      <a:pt x="20405" y="37388"/>
                    </a:cubicBezTo>
                    <a:cubicBezTo>
                      <a:pt x="20462" y="37388"/>
                      <a:pt x="20519" y="37388"/>
                      <a:pt x="20575" y="37388"/>
                    </a:cubicBezTo>
                    <a:cubicBezTo>
                      <a:pt x="26311" y="37388"/>
                      <a:pt x="32191" y="34609"/>
                      <a:pt x="37440" y="32542"/>
                    </a:cubicBezTo>
                    <a:cubicBezTo>
                      <a:pt x="42790" y="30434"/>
                      <a:pt x="48463" y="28233"/>
                      <a:pt x="53340" y="25172"/>
                    </a:cubicBezTo>
                    <a:cubicBezTo>
                      <a:pt x="54829" y="24237"/>
                      <a:pt x="56182" y="23090"/>
                      <a:pt x="57671" y="22147"/>
                    </a:cubicBezTo>
                    <a:cubicBezTo>
                      <a:pt x="58368" y="21707"/>
                      <a:pt x="59766" y="20601"/>
                      <a:pt x="60609" y="20601"/>
                    </a:cubicBezTo>
                    <a:cubicBezTo>
                      <a:pt x="60622" y="20601"/>
                      <a:pt x="60635" y="20601"/>
                      <a:pt x="60648" y="20601"/>
                    </a:cubicBezTo>
                    <a:cubicBezTo>
                      <a:pt x="62477" y="20679"/>
                      <a:pt x="62922" y="22868"/>
                      <a:pt x="63210" y="24212"/>
                    </a:cubicBezTo>
                    <a:cubicBezTo>
                      <a:pt x="63569" y="25889"/>
                      <a:pt x="63685" y="27620"/>
                      <a:pt x="64163" y="29266"/>
                    </a:cubicBezTo>
                    <a:cubicBezTo>
                      <a:pt x="65176" y="32746"/>
                      <a:pt x="67758" y="36550"/>
                      <a:pt x="64518" y="39774"/>
                    </a:cubicBezTo>
                    <a:cubicBezTo>
                      <a:pt x="60587" y="43686"/>
                      <a:pt x="54001" y="46333"/>
                      <a:pt x="49107" y="48732"/>
                    </a:cubicBezTo>
                    <a:cubicBezTo>
                      <a:pt x="42653" y="51897"/>
                      <a:pt x="35949" y="55062"/>
                      <a:pt x="29053" y="57138"/>
                    </a:cubicBezTo>
                    <a:cubicBezTo>
                      <a:pt x="25447" y="58223"/>
                      <a:pt x="20672" y="59359"/>
                      <a:pt x="16186" y="59359"/>
                    </a:cubicBezTo>
                    <a:cubicBezTo>
                      <a:pt x="13283" y="59359"/>
                      <a:pt x="10502" y="58883"/>
                      <a:pt x="8237" y="57609"/>
                    </a:cubicBezTo>
                    <a:cubicBezTo>
                      <a:pt x="3127" y="54732"/>
                      <a:pt x="1563" y="48227"/>
                      <a:pt x="1442" y="42786"/>
                    </a:cubicBezTo>
                    <a:cubicBezTo>
                      <a:pt x="1278" y="35421"/>
                      <a:pt x="3480" y="27982"/>
                      <a:pt x="6134" y="21179"/>
                    </a:cubicBezTo>
                    <a:cubicBezTo>
                      <a:pt x="8874" y="14155"/>
                      <a:pt x="12056" y="7143"/>
                      <a:pt x="16178" y="816"/>
                    </a:cubicBezTo>
                    <a:cubicBezTo>
                      <a:pt x="16451" y="398"/>
                      <a:pt x="16067" y="1"/>
                      <a:pt x="156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5"/>
              <p:cNvSpPr/>
              <p:nvPr/>
            </p:nvSpPr>
            <p:spPr>
              <a:xfrm>
                <a:off x="3150425" y="2081475"/>
                <a:ext cx="549125" cy="766975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0679" extrusionOk="0">
                    <a:moveTo>
                      <a:pt x="3225" y="0"/>
                    </a:moveTo>
                    <a:cubicBezTo>
                      <a:pt x="1585" y="0"/>
                      <a:pt x="1" y="1481"/>
                      <a:pt x="713" y="3138"/>
                    </a:cubicBezTo>
                    <a:cubicBezTo>
                      <a:pt x="1222" y="4808"/>
                      <a:pt x="4374" y="5720"/>
                      <a:pt x="5448" y="6852"/>
                    </a:cubicBezTo>
                    <a:cubicBezTo>
                      <a:pt x="10419" y="12092"/>
                      <a:pt x="13843" y="18395"/>
                      <a:pt x="16712" y="24821"/>
                    </a:cubicBezTo>
                    <a:cubicBezTo>
                      <a:pt x="17627" y="26778"/>
                      <a:pt x="18548" y="28459"/>
                      <a:pt x="18905" y="30677"/>
                    </a:cubicBezTo>
                    <a:cubicBezTo>
                      <a:pt x="18934" y="30678"/>
                      <a:pt x="18963" y="30678"/>
                      <a:pt x="18992" y="30678"/>
                    </a:cubicBezTo>
                    <a:cubicBezTo>
                      <a:pt x="20060" y="30678"/>
                      <a:pt x="21014" y="30168"/>
                      <a:pt x="21965" y="29791"/>
                    </a:cubicBezTo>
                    <a:cubicBezTo>
                      <a:pt x="20658" y="26995"/>
                      <a:pt x="20604" y="23819"/>
                      <a:pt x="19154" y="21158"/>
                    </a:cubicBezTo>
                    <a:cubicBezTo>
                      <a:pt x="17711" y="18359"/>
                      <a:pt x="15847" y="15686"/>
                      <a:pt x="14260" y="13021"/>
                    </a:cubicBezTo>
                    <a:cubicBezTo>
                      <a:pt x="12405" y="10073"/>
                      <a:pt x="10262" y="7532"/>
                      <a:pt x="7983" y="4986"/>
                    </a:cubicBezTo>
                    <a:cubicBezTo>
                      <a:pt x="6509" y="3291"/>
                      <a:pt x="5586" y="1610"/>
                      <a:pt x="3686" y="318"/>
                    </a:cubicBezTo>
                    <a:lnTo>
                      <a:pt x="3695" y="42"/>
                    </a:lnTo>
                    <a:cubicBezTo>
                      <a:pt x="3539" y="14"/>
                      <a:pt x="3382" y="0"/>
                      <a:pt x="32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5"/>
              <p:cNvSpPr/>
              <p:nvPr/>
            </p:nvSpPr>
            <p:spPr>
              <a:xfrm>
                <a:off x="4496100" y="2468450"/>
                <a:ext cx="365925" cy="364975"/>
              </a:xfrm>
              <a:custGeom>
                <a:avLst/>
                <a:gdLst/>
                <a:ahLst/>
                <a:cxnLst/>
                <a:rect l="l" t="t" r="r" b="b"/>
                <a:pathLst>
                  <a:path w="14637" h="14599" extrusionOk="0">
                    <a:moveTo>
                      <a:pt x="6883" y="0"/>
                    </a:moveTo>
                    <a:cubicBezTo>
                      <a:pt x="6834" y="0"/>
                      <a:pt x="6784" y="7"/>
                      <a:pt x="6735" y="23"/>
                    </a:cubicBezTo>
                    <a:cubicBezTo>
                      <a:pt x="4168" y="816"/>
                      <a:pt x="2890" y="3304"/>
                      <a:pt x="550" y="4476"/>
                    </a:cubicBezTo>
                    <a:cubicBezTo>
                      <a:pt x="0" y="4750"/>
                      <a:pt x="340" y="5498"/>
                      <a:pt x="851" y="5498"/>
                    </a:cubicBezTo>
                    <a:cubicBezTo>
                      <a:pt x="934" y="5498"/>
                      <a:pt x="1021" y="5478"/>
                      <a:pt x="1110" y="5434"/>
                    </a:cubicBezTo>
                    <a:lnTo>
                      <a:pt x="1110" y="5433"/>
                    </a:lnTo>
                    <a:cubicBezTo>
                      <a:pt x="3048" y="4462"/>
                      <a:pt x="4282" y="2443"/>
                      <a:pt x="6163" y="1453"/>
                    </a:cubicBezTo>
                    <a:lnTo>
                      <a:pt x="6163" y="1453"/>
                    </a:lnTo>
                    <a:cubicBezTo>
                      <a:pt x="5790" y="2543"/>
                      <a:pt x="4869" y="3532"/>
                      <a:pt x="4360" y="4503"/>
                    </a:cubicBezTo>
                    <a:cubicBezTo>
                      <a:pt x="4169" y="4866"/>
                      <a:pt x="4428" y="5344"/>
                      <a:pt x="4826" y="5344"/>
                    </a:cubicBezTo>
                    <a:cubicBezTo>
                      <a:pt x="4877" y="5344"/>
                      <a:pt x="4931" y="5336"/>
                      <a:pt x="4986" y="5319"/>
                    </a:cubicBezTo>
                    <a:cubicBezTo>
                      <a:pt x="7068" y="4669"/>
                      <a:pt x="8783" y="3264"/>
                      <a:pt x="10782" y="2485"/>
                    </a:cubicBezTo>
                    <a:lnTo>
                      <a:pt x="10782" y="2485"/>
                    </a:lnTo>
                    <a:cubicBezTo>
                      <a:pt x="9629" y="3815"/>
                      <a:pt x="7979" y="4725"/>
                      <a:pt x="6616" y="5829"/>
                    </a:cubicBezTo>
                    <a:cubicBezTo>
                      <a:pt x="6229" y="6144"/>
                      <a:pt x="6565" y="6781"/>
                      <a:pt x="7005" y="6781"/>
                    </a:cubicBezTo>
                    <a:cubicBezTo>
                      <a:pt x="7054" y="6781"/>
                      <a:pt x="7105" y="6773"/>
                      <a:pt x="7156" y="6755"/>
                    </a:cubicBezTo>
                    <a:cubicBezTo>
                      <a:pt x="8054" y="6450"/>
                      <a:pt x="12292" y="4276"/>
                      <a:pt x="12877" y="4276"/>
                    </a:cubicBezTo>
                    <a:cubicBezTo>
                      <a:pt x="12917" y="4276"/>
                      <a:pt x="12940" y="4286"/>
                      <a:pt x="12944" y="4308"/>
                    </a:cubicBezTo>
                    <a:cubicBezTo>
                      <a:pt x="13051" y="5032"/>
                      <a:pt x="8871" y="7219"/>
                      <a:pt x="8197" y="7714"/>
                    </a:cubicBezTo>
                    <a:cubicBezTo>
                      <a:pt x="7755" y="8038"/>
                      <a:pt x="7937" y="8749"/>
                      <a:pt x="8460" y="8749"/>
                    </a:cubicBezTo>
                    <a:cubicBezTo>
                      <a:pt x="8512" y="8749"/>
                      <a:pt x="8567" y="8742"/>
                      <a:pt x="8624" y="8728"/>
                    </a:cubicBezTo>
                    <a:cubicBezTo>
                      <a:pt x="9981" y="8380"/>
                      <a:pt x="11281" y="7944"/>
                      <a:pt x="12657" y="7814"/>
                    </a:cubicBezTo>
                    <a:lnTo>
                      <a:pt x="12657" y="7814"/>
                    </a:lnTo>
                    <a:cubicBezTo>
                      <a:pt x="11634" y="8981"/>
                      <a:pt x="9269" y="9473"/>
                      <a:pt x="8131" y="10197"/>
                    </a:cubicBezTo>
                    <a:cubicBezTo>
                      <a:pt x="7686" y="10480"/>
                      <a:pt x="7838" y="11231"/>
                      <a:pt x="8398" y="11231"/>
                    </a:cubicBezTo>
                    <a:cubicBezTo>
                      <a:pt x="8402" y="11231"/>
                      <a:pt x="8406" y="11231"/>
                      <a:pt x="8411" y="11230"/>
                    </a:cubicBezTo>
                    <a:cubicBezTo>
                      <a:pt x="8577" y="11227"/>
                      <a:pt x="8764" y="11224"/>
                      <a:pt x="8958" y="11224"/>
                    </a:cubicBezTo>
                    <a:cubicBezTo>
                      <a:pt x="10367" y="11224"/>
                      <a:pt x="12157" y="11360"/>
                      <a:pt x="9210" y="12263"/>
                    </a:cubicBezTo>
                    <a:cubicBezTo>
                      <a:pt x="7529" y="12777"/>
                      <a:pt x="5815" y="12805"/>
                      <a:pt x="4171" y="13485"/>
                    </a:cubicBezTo>
                    <a:cubicBezTo>
                      <a:pt x="3593" y="13724"/>
                      <a:pt x="3755" y="14599"/>
                      <a:pt x="4261" y="14599"/>
                    </a:cubicBezTo>
                    <a:cubicBezTo>
                      <a:pt x="4324" y="14599"/>
                      <a:pt x="4393" y="14585"/>
                      <a:pt x="4466" y="14554"/>
                    </a:cubicBezTo>
                    <a:cubicBezTo>
                      <a:pt x="5844" y="13984"/>
                      <a:pt x="12241" y="13719"/>
                      <a:pt x="12375" y="11475"/>
                    </a:cubicBezTo>
                    <a:cubicBezTo>
                      <a:pt x="12424" y="10652"/>
                      <a:pt x="11650" y="10310"/>
                      <a:pt x="10752" y="10176"/>
                    </a:cubicBezTo>
                    <a:lnTo>
                      <a:pt x="10752" y="10176"/>
                    </a:lnTo>
                    <a:cubicBezTo>
                      <a:pt x="12215" y="9560"/>
                      <a:pt x="13706" y="8873"/>
                      <a:pt x="14145" y="7370"/>
                    </a:cubicBezTo>
                    <a:cubicBezTo>
                      <a:pt x="14247" y="7018"/>
                      <a:pt x="13963" y="6675"/>
                      <a:pt x="13609" y="6668"/>
                    </a:cubicBezTo>
                    <a:cubicBezTo>
                      <a:pt x="13549" y="6667"/>
                      <a:pt x="13489" y="6666"/>
                      <a:pt x="13430" y="6666"/>
                    </a:cubicBezTo>
                    <a:cubicBezTo>
                      <a:pt x="12883" y="6666"/>
                      <a:pt x="12358" y="6717"/>
                      <a:pt x="11841" y="6801"/>
                    </a:cubicBezTo>
                    <a:lnTo>
                      <a:pt x="11841" y="6801"/>
                    </a:lnTo>
                    <a:cubicBezTo>
                      <a:pt x="13302" y="5848"/>
                      <a:pt x="14637" y="4726"/>
                      <a:pt x="14349" y="3755"/>
                    </a:cubicBezTo>
                    <a:cubicBezTo>
                      <a:pt x="14190" y="3218"/>
                      <a:pt x="13768" y="3008"/>
                      <a:pt x="13200" y="3008"/>
                    </a:cubicBezTo>
                    <a:cubicBezTo>
                      <a:pt x="12698" y="3008"/>
                      <a:pt x="12080" y="3172"/>
                      <a:pt x="11428" y="3420"/>
                    </a:cubicBezTo>
                    <a:lnTo>
                      <a:pt x="11428" y="3420"/>
                    </a:lnTo>
                    <a:cubicBezTo>
                      <a:pt x="11879" y="2943"/>
                      <a:pt x="12276" y="2414"/>
                      <a:pt x="12581" y="1803"/>
                    </a:cubicBezTo>
                    <a:cubicBezTo>
                      <a:pt x="12787" y="1392"/>
                      <a:pt x="12497" y="976"/>
                      <a:pt x="12078" y="976"/>
                    </a:cubicBezTo>
                    <a:cubicBezTo>
                      <a:pt x="12038" y="976"/>
                      <a:pt x="11997" y="980"/>
                      <a:pt x="11955" y="988"/>
                    </a:cubicBezTo>
                    <a:cubicBezTo>
                      <a:pt x="9798" y="1394"/>
                      <a:pt x="8109" y="2711"/>
                      <a:pt x="6204" y="3638"/>
                    </a:cubicBezTo>
                    <a:lnTo>
                      <a:pt x="6204" y="3638"/>
                    </a:lnTo>
                    <a:cubicBezTo>
                      <a:pt x="6831" y="2693"/>
                      <a:pt x="7423" y="1755"/>
                      <a:pt x="7437" y="557"/>
                    </a:cubicBezTo>
                    <a:cubicBezTo>
                      <a:pt x="7440" y="255"/>
                      <a:pt x="7175" y="0"/>
                      <a:pt x="6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5"/>
              <p:cNvSpPr/>
              <p:nvPr/>
            </p:nvSpPr>
            <p:spPr>
              <a:xfrm>
                <a:off x="4690650" y="2063125"/>
                <a:ext cx="630850" cy="898675"/>
              </a:xfrm>
              <a:custGeom>
                <a:avLst/>
                <a:gdLst/>
                <a:ahLst/>
                <a:cxnLst/>
                <a:rect l="l" t="t" r="r" b="b"/>
                <a:pathLst>
                  <a:path w="25234" h="35947" extrusionOk="0">
                    <a:moveTo>
                      <a:pt x="2577" y="1"/>
                    </a:moveTo>
                    <a:cubicBezTo>
                      <a:pt x="2389" y="1"/>
                      <a:pt x="2200" y="1"/>
                      <a:pt x="2011" y="1"/>
                    </a:cubicBezTo>
                    <a:cubicBezTo>
                      <a:pt x="1697" y="1"/>
                      <a:pt x="1475" y="255"/>
                      <a:pt x="1457" y="555"/>
                    </a:cubicBezTo>
                    <a:cubicBezTo>
                      <a:pt x="1069" y="6771"/>
                      <a:pt x="7" y="12917"/>
                      <a:pt x="0" y="19157"/>
                    </a:cubicBezTo>
                    <a:cubicBezTo>
                      <a:pt x="0" y="19513"/>
                      <a:pt x="278" y="19692"/>
                      <a:pt x="555" y="19692"/>
                    </a:cubicBezTo>
                    <a:cubicBezTo>
                      <a:pt x="832" y="19692"/>
                      <a:pt x="1109" y="19514"/>
                      <a:pt x="1109" y="19157"/>
                    </a:cubicBezTo>
                    <a:lnTo>
                      <a:pt x="1109" y="19155"/>
                    </a:lnTo>
                    <a:cubicBezTo>
                      <a:pt x="1113" y="16018"/>
                      <a:pt x="1351" y="12918"/>
                      <a:pt x="1684" y="9800"/>
                    </a:cubicBezTo>
                    <a:cubicBezTo>
                      <a:pt x="1906" y="7738"/>
                      <a:pt x="1515" y="2131"/>
                      <a:pt x="3720" y="1107"/>
                    </a:cubicBezTo>
                    <a:cubicBezTo>
                      <a:pt x="4291" y="842"/>
                      <a:pt x="5118" y="751"/>
                      <a:pt x="6045" y="751"/>
                    </a:cubicBezTo>
                    <a:cubicBezTo>
                      <a:pt x="7996" y="751"/>
                      <a:pt x="10387" y="1152"/>
                      <a:pt x="11738" y="1168"/>
                    </a:cubicBezTo>
                    <a:cubicBezTo>
                      <a:pt x="13992" y="1195"/>
                      <a:pt x="16245" y="1223"/>
                      <a:pt x="18499" y="1223"/>
                    </a:cubicBezTo>
                    <a:cubicBezTo>
                      <a:pt x="18626" y="1223"/>
                      <a:pt x="18753" y="1223"/>
                      <a:pt x="18879" y="1223"/>
                    </a:cubicBezTo>
                    <a:cubicBezTo>
                      <a:pt x="19493" y="1221"/>
                      <a:pt x="20898" y="1046"/>
                      <a:pt x="21971" y="1046"/>
                    </a:cubicBezTo>
                    <a:cubicBezTo>
                      <a:pt x="22452" y="1046"/>
                      <a:pt x="22866" y="1081"/>
                      <a:pt x="23112" y="1183"/>
                    </a:cubicBezTo>
                    <a:cubicBezTo>
                      <a:pt x="24251" y="1656"/>
                      <a:pt x="23662" y="978"/>
                      <a:pt x="23947" y="2275"/>
                    </a:cubicBezTo>
                    <a:cubicBezTo>
                      <a:pt x="24235" y="3591"/>
                      <a:pt x="23675" y="5618"/>
                      <a:pt x="23574" y="6970"/>
                    </a:cubicBezTo>
                    <a:cubicBezTo>
                      <a:pt x="23284" y="10859"/>
                      <a:pt x="23014" y="14750"/>
                      <a:pt x="22768" y="18642"/>
                    </a:cubicBezTo>
                    <a:cubicBezTo>
                      <a:pt x="22531" y="22284"/>
                      <a:pt x="22307" y="25927"/>
                      <a:pt x="22094" y="29571"/>
                    </a:cubicBezTo>
                    <a:cubicBezTo>
                      <a:pt x="22027" y="30736"/>
                      <a:pt x="21954" y="31902"/>
                      <a:pt x="21900" y="33068"/>
                    </a:cubicBezTo>
                    <a:cubicBezTo>
                      <a:pt x="21828" y="34662"/>
                      <a:pt x="22063" y="34283"/>
                      <a:pt x="21225" y="34583"/>
                    </a:cubicBezTo>
                    <a:cubicBezTo>
                      <a:pt x="20172" y="34960"/>
                      <a:pt x="18852" y="35083"/>
                      <a:pt x="17451" y="35083"/>
                    </a:cubicBezTo>
                    <a:cubicBezTo>
                      <a:pt x="14966" y="35083"/>
                      <a:pt x="12227" y="34696"/>
                      <a:pt x="10267" y="34657"/>
                    </a:cubicBezTo>
                    <a:cubicBezTo>
                      <a:pt x="8086" y="34613"/>
                      <a:pt x="5904" y="34547"/>
                      <a:pt x="3726" y="34423"/>
                    </a:cubicBezTo>
                    <a:cubicBezTo>
                      <a:pt x="561" y="34241"/>
                      <a:pt x="1331" y="32680"/>
                      <a:pt x="1245" y="29791"/>
                    </a:cubicBezTo>
                    <a:cubicBezTo>
                      <a:pt x="1234" y="29435"/>
                      <a:pt x="951" y="29256"/>
                      <a:pt x="673" y="29256"/>
                    </a:cubicBezTo>
                    <a:cubicBezTo>
                      <a:pt x="396" y="29256"/>
                      <a:pt x="125" y="29434"/>
                      <a:pt x="136" y="29791"/>
                    </a:cubicBezTo>
                    <a:cubicBezTo>
                      <a:pt x="185" y="31450"/>
                      <a:pt x="184" y="33101"/>
                      <a:pt x="143" y="34760"/>
                    </a:cubicBezTo>
                    <a:cubicBezTo>
                      <a:pt x="135" y="35079"/>
                      <a:pt x="404" y="35291"/>
                      <a:pt x="697" y="35316"/>
                    </a:cubicBezTo>
                    <a:cubicBezTo>
                      <a:pt x="5093" y="35685"/>
                      <a:pt x="9602" y="35946"/>
                      <a:pt x="14086" y="35946"/>
                    </a:cubicBezTo>
                    <a:cubicBezTo>
                      <a:pt x="16867" y="35946"/>
                      <a:pt x="19638" y="35846"/>
                      <a:pt x="22367" y="35608"/>
                    </a:cubicBezTo>
                    <a:cubicBezTo>
                      <a:pt x="22673" y="35582"/>
                      <a:pt x="22911" y="35376"/>
                      <a:pt x="22921" y="35054"/>
                    </a:cubicBezTo>
                    <a:cubicBezTo>
                      <a:pt x="23289" y="23576"/>
                      <a:pt x="24143" y="12032"/>
                      <a:pt x="25206" y="598"/>
                    </a:cubicBezTo>
                    <a:cubicBezTo>
                      <a:pt x="25233" y="307"/>
                      <a:pt x="24937" y="44"/>
                      <a:pt x="24661" y="44"/>
                    </a:cubicBezTo>
                    <a:cubicBezTo>
                      <a:pt x="24658" y="44"/>
                      <a:pt x="24655" y="44"/>
                      <a:pt x="24652" y="44"/>
                    </a:cubicBezTo>
                    <a:cubicBezTo>
                      <a:pt x="22599" y="85"/>
                      <a:pt x="20546" y="100"/>
                      <a:pt x="18494" y="100"/>
                    </a:cubicBezTo>
                    <a:cubicBezTo>
                      <a:pt x="13189" y="100"/>
                      <a:pt x="7884" y="1"/>
                      <a:pt x="25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5"/>
              <p:cNvSpPr/>
              <p:nvPr/>
            </p:nvSpPr>
            <p:spPr>
              <a:xfrm>
                <a:off x="5078325" y="1696350"/>
                <a:ext cx="246400" cy="392225"/>
              </a:xfrm>
              <a:custGeom>
                <a:avLst/>
                <a:gdLst/>
                <a:ahLst/>
                <a:cxnLst/>
                <a:rect l="l" t="t" r="r" b="b"/>
                <a:pathLst>
                  <a:path w="9856" h="15689" extrusionOk="0">
                    <a:moveTo>
                      <a:pt x="1146" y="0"/>
                    </a:moveTo>
                    <a:cubicBezTo>
                      <a:pt x="898" y="0"/>
                      <a:pt x="637" y="173"/>
                      <a:pt x="576" y="413"/>
                    </a:cubicBezTo>
                    <a:cubicBezTo>
                      <a:pt x="1" y="2671"/>
                      <a:pt x="41" y="4856"/>
                      <a:pt x="237" y="7169"/>
                    </a:cubicBezTo>
                    <a:cubicBezTo>
                      <a:pt x="461" y="9821"/>
                      <a:pt x="155" y="12412"/>
                      <a:pt x="313" y="15051"/>
                    </a:cubicBezTo>
                    <a:cubicBezTo>
                      <a:pt x="334" y="15406"/>
                      <a:pt x="623" y="15585"/>
                      <a:pt x="900" y="15585"/>
                    </a:cubicBezTo>
                    <a:cubicBezTo>
                      <a:pt x="1177" y="15585"/>
                      <a:pt x="1443" y="15407"/>
                      <a:pt x="1422" y="15051"/>
                    </a:cubicBezTo>
                    <a:cubicBezTo>
                      <a:pt x="1284" y="12750"/>
                      <a:pt x="1638" y="10491"/>
                      <a:pt x="1437" y="8184"/>
                    </a:cubicBezTo>
                    <a:cubicBezTo>
                      <a:pt x="1250" y="6033"/>
                      <a:pt x="1070" y="3978"/>
                      <a:pt x="1405" y="1873"/>
                    </a:cubicBezTo>
                    <a:lnTo>
                      <a:pt x="1405" y="1873"/>
                    </a:lnTo>
                    <a:cubicBezTo>
                      <a:pt x="4398" y="6037"/>
                      <a:pt x="6316" y="10879"/>
                      <a:pt x="8671" y="15409"/>
                    </a:cubicBezTo>
                    <a:cubicBezTo>
                      <a:pt x="8773" y="15607"/>
                      <a:pt x="8936" y="15688"/>
                      <a:pt x="9102" y="15688"/>
                    </a:cubicBezTo>
                    <a:cubicBezTo>
                      <a:pt x="9471" y="15688"/>
                      <a:pt x="9856" y="15287"/>
                      <a:pt x="9629" y="14850"/>
                    </a:cubicBezTo>
                    <a:lnTo>
                      <a:pt x="9629" y="14850"/>
                    </a:lnTo>
                    <a:lnTo>
                      <a:pt x="9629" y="14851"/>
                    </a:lnTo>
                    <a:cubicBezTo>
                      <a:pt x="7048" y="9886"/>
                      <a:pt x="4965" y="4614"/>
                      <a:pt x="1502" y="169"/>
                    </a:cubicBezTo>
                    <a:cubicBezTo>
                      <a:pt x="1410" y="51"/>
                      <a:pt x="1280" y="0"/>
                      <a:pt x="11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5"/>
              <p:cNvSpPr/>
              <p:nvPr/>
            </p:nvSpPr>
            <p:spPr>
              <a:xfrm>
                <a:off x="3991500" y="2379075"/>
                <a:ext cx="115950" cy="295650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1826" extrusionOk="0">
                    <a:moveTo>
                      <a:pt x="675" y="0"/>
                    </a:moveTo>
                    <a:cubicBezTo>
                      <a:pt x="342" y="0"/>
                      <a:pt x="1" y="271"/>
                      <a:pt x="118" y="686"/>
                    </a:cubicBezTo>
                    <a:cubicBezTo>
                      <a:pt x="717" y="2811"/>
                      <a:pt x="1780" y="4804"/>
                      <a:pt x="2301" y="6944"/>
                    </a:cubicBezTo>
                    <a:cubicBezTo>
                      <a:pt x="2677" y="8485"/>
                      <a:pt x="2829" y="10074"/>
                      <a:pt x="3481" y="11536"/>
                    </a:cubicBezTo>
                    <a:cubicBezTo>
                      <a:pt x="3572" y="11740"/>
                      <a:pt x="3729" y="11825"/>
                      <a:pt x="3892" y="11825"/>
                    </a:cubicBezTo>
                    <a:cubicBezTo>
                      <a:pt x="4249" y="11825"/>
                      <a:pt x="4638" y="11420"/>
                      <a:pt x="4439" y="10976"/>
                    </a:cubicBezTo>
                    <a:cubicBezTo>
                      <a:pt x="3753" y="9437"/>
                      <a:pt x="3711" y="7709"/>
                      <a:pt x="3246" y="6106"/>
                    </a:cubicBezTo>
                    <a:cubicBezTo>
                      <a:pt x="2684" y="4163"/>
                      <a:pt x="1739" y="2346"/>
                      <a:pt x="1187" y="391"/>
                    </a:cubicBezTo>
                    <a:cubicBezTo>
                      <a:pt x="1110" y="118"/>
                      <a:pt x="894" y="0"/>
                      <a:pt x="6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5"/>
              <p:cNvSpPr/>
              <p:nvPr/>
            </p:nvSpPr>
            <p:spPr>
              <a:xfrm>
                <a:off x="3950225" y="1987575"/>
                <a:ext cx="464750" cy="507475"/>
              </a:xfrm>
              <a:custGeom>
                <a:avLst/>
                <a:gdLst/>
                <a:ahLst/>
                <a:cxnLst/>
                <a:rect l="l" t="t" r="r" b="b"/>
                <a:pathLst>
                  <a:path w="18590" h="20299" extrusionOk="0">
                    <a:moveTo>
                      <a:pt x="804" y="1"/>
                    </a:moveTo>
                    <a:cubicBezTo>
                      <a:pt x="380" y="1"/>
                      <a:pt x="1" y="557"/>
                      <a:pt x="390" y="950"/>
                    </a:cubicBezTo>
                    <a:lnTo>
                      <a:pt x="389" y="950"/>
                    </a:lnTo>
                    <a:cubicBezTo>
                      <a:pt x="6391" y="7010"/>
                      <a:pt x="12230" y="13212"/>
                      <a:pt x="17332" y="20061"/>
                    </a:cubicBezTo>
                    <a:cubicBezTo>
                      <a:pt x="17456" y="20229"/>
                      <a:pt x="17628" y="20299"/>
                      <a:pt x="17798" y="20299"/>
                    </a:cubicBezTo>
                    <a:cubicBezTo>
                      <a:pt x="18201" y="20299"/>
                      <a:pt x="18590" y="19905"/>
                      <a:pt x="18290" y="19501"/>
                    </a:cubicBezTo>
                    <a:cubicBezTo>
                      <a:pt x="13130" y="12576"/>
                      <a:pt x="7243" y="6295"/>
                      <a:pt x="1174" y="166"/>
                    </a:cubicBezTo>
                    <a:cubicBezTo>
                      <a:pt x="1059" y="50"/>
                      <a:pt x="929" y="1"/>
                      <a:pt x="8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5"/>
              <p:cNvSpPr/>
              <p:nvPr/>
            </p:nvSpPr>
            <p:spPr>
              <a:xfrm>
                <a:off x="4376225" y="2207650"/>
                <a:ext cx="367400" cy="281550"/>
              </a:xfrm>
              <a:custGeom>
                <a:avLst/>
                <a:gdLst/>
                <a:ahLst/>
                <a:cxnLst/>
                <a:rect l="l" t="t" r="r" b="b"/>
                <a:pathLst>
                  <a:path w="14696" h="11262" extrusionOk="0">
                    <a:moveTo>
                      <a:pt x="13876" y="0"/>
                    </a:moveTo>
                    <a:cubicBezTo>
                      <a:pt x="13789" y="0"/>
                      <a:pt x="13697" y="23"/>
                      <a:pt x="13604" y="75"/>
                    </a:cubicBezTo>
                    <a:cubicBezTo>
                      <a:pt x="11156" y="1437"/>
                      <a:pt x="9185" y="3507"/>
                      <a:pt x="6885" y="5093"/>
                    </a:cubicBezTo>
                    <a:cubicBezTo>
                      <a:pt x="4577" y="6687"/>
                      <a:pt x="2350" y="8297"/>
                      <a:pt x="385" y="10311"/>
                    </a:cubicBezTo>
                    <a:cubicBezTo>
                      <a:pt x="1" y="10704"/>
                      <a:pt x="378" y="11261"/>
                      <a:pt x="800" y="11261"/>
                    </a:cubicBezTo>
                    <a:cubicBezTo>
                      <a:pt x="925" y="11261"/>
                      <a:pt x="1054" y="11212"/>
                      <a:pt x="1169" y="11095"/>
                    </a:cubicBezTo>
                    <a:lnTo>
                      <a:pt x="1170" y="11095"/>
                    </a:lnTo>
                    <a:cubicBezTo>
                      <a:pt x="3273" y="8938"/>
                      <a:pt x="5709" y="7273"/>
                      <a:pt x="8167" y="5553"/>
                    </a:cubicBezTo>
                    <a:cubicBezTo>
                      <a:pt x="10221" y="4117"/>
                      <a:pt x="11968" y="2255"/>
                      <a:pt x="14164" y="1033"/>
                    </a:cubicBezTo>
                    <a:cubicBezTo>
                      <a:pt x="14695" y="738"/>
                      <a:pt x="14370" y="0"/>
                      <a:pt x="138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5"/>
              <p:cNvSpPr/>
              <p:nvPr/>
            </p:nvSpPr>
            <p:spPr>
              <a:xfrm>
                <a:off x="3170225" y="3431375"/>
                <a:ext cx="1449150" cy="775250"/>
              </a:xfrm>
              <a:custGeom>
                <a:avLst/>
                <a:gdLst/>
                <a:ahLst/>
                <a:cxnLst/>
                <a:rect l="l" t="t" r="r" b="b"/>
                <a:pathLst>
                  <a:path w="57966" h="31010" extrusionOk="0">
                    <a:moveTo>
                      <a:pt x="1209" y="0"/>
                    </a:moveTo>
                    <a:cubicBezTo>
                      <a:pt x="932" y="0"/>
                      <a:pt x="649" y="179"/>
                      <a:pt x="640" y="536"/>
                    </a:cubicBezTo>
                    <a:lnTo>
                      <a:pt x="640" y="537"/>
                    </a:lnTo>
                    <a:cubicBezTo>
                      <a:pt x="467" y="7327"/>
                      <a:pt x="0" y="15260"/>
                      <a:pt x="3660" y="21320"/>
                    </a:cubicBezTo>
                    <a:cubicBezTo>
                      <a:pt x="6813" y="26538"/>
                      <a:pt x="12806" y="29423"/>
                      <a:pt x="18624" y="30498"/>
                    </a:cubicBezTo>
                    <a:cubicBezTo>
                      <a:pt x="20508" y="30847"/>
                      <a:pt x="22369" y="31010"/>
                      <a:pt x="24204" y="31010"/>
                    </a:cubicBezTo>
                    <a:cubicBezTo>
                      <a:pt x="36818" y="31010"/>
                      <a:pt x="48213" y="23316"/>
                      <a:pt x="57541" y="15237"/>
                    </a:cubicBezTo>
                    <a:cubicBezTo>
                      <a:pt x="57965" y="14870"/>
                      <a:pt x="57573" y="14310"/>
                      <a:pt x="57124" y="14310"/>
                    </a:cubicBezTo>
                    <a:cubicBezTo>
                      <a:pt x="57001" y="14310"/>
                      <a:pt x="56873" y="14353"/>
                      <a:pt x="56757" y="14453"/>
                    </a:cubicBezTo>
                    <a:cubicBezTo>
                      <a:pt x="47672" y="22323"/>
                      <a:pt x="36648" y="29895"/>
                      <a:pt x="24271" y="29895"/>
                    </a:cubicBezTo>
                    <a:cubicBezTo>
                      <a:pt x="23061" y="29895"/>
                      <a:pt x="21838" y="29823"/>
                      <a:pt x="20603" y="29671"/>
                    </a:cubicBezTo>
                    <a:cubicBezTo>
                      <a:pt x="14474" y="28920"/>
                      <a:pt x="7956" y="26237"/>
                      <a:pt x="4618" y="20760"/>
                    </a:cubicBezTo>
                    <a:cubicBezTo>
                      <a:pt x="1040" y="14886"/>
                      <a:pt x="1581" y="7144"/>
                      <a:pt x="1749" y="536"/>
                    </a:cubicBezTo>
                    <a:cubicBezTo>
                      <a:pt x="1758" y="179"/>
                      <a:pt x="1486" y="0"/>
                      <a:pt x="12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5"/>
              <p:cNvSpPr/>
              <p:nvPr/>
            </p:nvSpPr>
            <p:spPr>
              <a:xfrm>
                <a:off x="3695250" y="3119825"/>
                <a:ext cx="1493150" cy="1798600"/>
              </a:xfrm>
              <a:custGeom>
                <a:avLst/>
                <a:gdLst/>
                <a:ahLst/>
                <a:cxnLst/>
                <a:rect l="l" t="t" r="r" b="b"/>
                <a:pathLst>
                  <a:path w="59726" h="71944" extrusionOk="0">
                    <a:moveTo>
                      <a:pt x="34536" y="1"/>
                    </a:moveTo>
                    <a:cubicBezTo>
                      <a:pt x="30300" y="1"/>
                      <a:pt x="26151" y="381"/>
                      <a:pt x="22612" y="717"/>
                    </a:cubicBezTo>
                    <a:cubicBezTo>
                      <a:pt x="21928" y="782"/>
                      <a:pt x="21901" y="1829"/>
                      <a:pt x="22551" y="1829"/>
                    </a:cubicBezTo>
                    <a:cubicBezTo>
                      <a:pt x="22571" y="1829"/>
                      <a:pt x="22591" y="1828"/>
                      <a:pt x="22612" y="1826"/>
                    </a:cubicBezTo>
                    <a:cubicBezTo>
                      <a:pt x="25277" y="1573"/>
                      <a:pt x="29038" y="1278"/>
                      <a:pt x="33119" y="1278"/>
                    </a:cubicBezTo>
                    <a:cubicBezTo>
                      <a:pt x="44681" y="1278"/>
                      <a:pt x="58814" y="3649"/>
                      <a:pt x="57889" y="16080"/>
                    </a:cubicBezTo>
                    <a:cubicBezTo>
                      <a:pt x="57767" y="17724"/>
                      <a:pt x="57332" y="19315"/>
                      <a:pt x="56665" y="20816"/>
                    </a:cubicBezTo>
                    <a:cubicBezTo>
                      <a:pt x="54050" y="26714"/>
                      <a:pt x="50019" y="32376"/>
                      <a:pt x="46162" y="37519"/>
                    </a:cubicBezTo>
                    <a:cubicBezTo>
                      <a:pt x="37771" y="48706"/>
                      <a:pt x="27649" y="57912"/>
                      <a:pt x="17688" y="67601"/>
                    </a:cubicBezTo>
                    <a:cubicBezTo>
                      <a:pt x="16456" y="68798"/>
                      <a:pt x="15750" y="70164"/>
                      <a:pt x="13963" y="70260"/>
                    </a:cubicBezTo>
                    <a:cubicBezTo>
                      <a:pt x="13894" y="70264"/>
                      <a:pt x="13826" y="70265"/>
                      <a:pt x="13761" y="70265"/>
                    </a:cubicBezTo>
                    <a:cubicBezTo>
                      <a:pt x="12028" y="70265"/>
                      <a:pt x="11580" y="69000"/>
                      <a:pt x="10571" y="67617"/>
                    </a:cubicBezTo>
                    <a:cubicBezTo>
                      <a:pt x="8882" y="65297"/>
                      <a:pt x="7209" y="63013"/>
                      <a:pt x="5335" y="60835"/>
                    </a:cubicBezTo>
                    <a:cubicBezTo>
                      <a:pt x="4156" y="59467"/>
                      <a:pt x="2419" y="57970"/>
                      <a:pt x="1894" y="56167"/>
                    </a:cubicBezTo>
                    <a:cubicBezTo>
                      <a:pt x="1099" y="53433"/>
                      <a:pt x="3076" y="51917"/>
                      <a:pt x="4970" y="50165"/>
                    </a:cubicBezTo>
                    <a:cubicBezTo>
                      <a:pt x="8342" y="47048"/>
                      <a:pt x="11697" y="43946"/>
                      <a:pt x="15367" y="41176"/>
                    </a:cubicBezTo>
                    <a:cubicBezTo>
                      <a:pt x="15830" y="40826"/>
                      <a:pt x="15537" y="40110"/>
                      <a:pt x="15100" y="40110"/>
                    </a:cubicBezTo>
                    <a:cubicBezTo>
                      <a:pt x="15007" y="40110"/>
                      <a:pt x="14907" y="40143"/>
                      <a:pt x="14807" y="40218"/>
                    </a:cubicBezTo>
                    <a:lnTo>
                      <a:pt x="14807" y="40219"/>
                    </a:lnTo>
                    <a:cubicBezTo>
                      <a:pt x="11717" y="42553"/>
                      <a:pt x="8826" y="45095"/>
                      <a:pt x="5979" y="47719"/>
                    </a:cubicBezTo>
                    <a:cubicBezTo>
                      <a:pt x="4251" y="49312"/>
                      <a:pt x="425" y="51552"/>
                      <a:pt x="177" y="54196"/>
                    </a:cubicBezTo>
                    <a:cubicBezTo>
                      <a:pt x="0" y="56078"/>
                      <a:pt x="1721" y="58290"/>
                      <a:pt x="2785" y="59640"/>
                    </a:cubicBezTo>
                    <a:cubicBezTo>
                      <a:pt x="5189" y="62691"/>
                      <a:pt x="7735" y="65569"/>
                      <a:pt x="10019" y="68732"/>
                    </a:cubicBezTo>
                    <a:cubicBezTo>
                      <a:pt x="11511" y="70799"/>
                      <a:pt x="12521" y="71944"/>
                      <a:pt x="13710" y="71944"/>
                    </a:cubicBezTo>
                    <a:cubicBezTo>
                      <a:pt x="14621" y="71944"/>
                      <a:pt x="15636" y="71273"/>
                      <a:pt x="17053" y="69830"/>
                    </a:cubicBezTo>
                    <a:cubicBezTo>
                      <a:pt x="22974" y="63805"/>
                      <a:pt x="29404" y="58367"/>
                      <a:pt x="35175" y="52162"/>
                    </a:cubicBezTo>
                    <a:cubicBezTo>
                      <a:pt x="40775" y="46144"/>
                      <a:pt x="46191" y="39838"/>
                      <a:pt x="50762" y="32989"/>
                    </a:cubicBezTo>
                    <a:cubicBezTo>
                      <a:pt x="53597" y="28741"/>
                      <a:pt x="57095" y="24048"/>
                      <a:pt x="58488" y="19046"/>
                    </a:cubicBezTo>
                    <a:cubicBezTo>
                      <a:pt x="59726" y="14597"/>
                      <a:pt x="58806" y="9806"/>
                      <a:pt x="55511" y="6470"/>
                    </a:cubicBezTo>
                    <a:cubicBezTo>
                      <a:pt x="50384" y="1282"/>
                      <a:pt x="42314" y="1"/>
                      <a:pt x="345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5"/>
              <p:cNvSpPr/>
              <p:nvPr/>
            </p:nvSpPr>
            <p:spPr>
              <a:xfrm>
                <a:off x="4252700" y="3824275"/>
                <a:ext cx="786050" cy="1027525"/>
              </a:xfrm>
              <a:custGeom>
                <a:avLst/>
                <a:gdLst/>
                <a:ahLst/>
                <a:cxnLst/>
                <a:rect l="l" t="t" r="r" b="b"/>
                <a:pathLst>
                  <a:path w="31442" h="41101" extrusionOk="0">
                    <a:moveTo>
                      <a:pt x="30767" y="0"/>
                    </a:moveTo>
                    <a:cubicBezTo>
                      <a:pt x="30548" y="0"/>
                      <a:pt x="30334" y="119"/>
                      <a:pt x="30259" y="393"/>
                    </a:cubicBezTo>
                    <a:cubicBezTo>
                      <a:pt x="28886" y="5465"/>
                      <a:pt x="28260" y="10669"/>
                      <a:pt x="27224" y="15811"/>
                    </a:cubicBezTo>
                    <a:cubicBezTo>
                      <a:pt x="26250" y="20657"/>
                      <a:pt x="24698" y="25346"/>
                      <a:pt x="23273" y="30072"/>
                    </a:cubicBezTo>
                    <a:cubicBezTo>
                      <a:pt x="22680" y="32040"/>
                      <a:pt x="22169" y="34038"/>
                      <a:pt x="21552" y="35998"/>
                    </a:cubicBezTo>
                    <a:cubicBezTo>
                      <a:pt x="20718" y="38645"/>
                      <a:pt x="20032" y="39767"/>
                      <a:pt x="18010" y="39767"/>
                    </a:cubicBezTo>
                    <a:cubicBezTo>
                      <a:pt x="17525" y="39767"/>
                      <a:pt x="16964" y="39702"/>
                      <a:pt x="16306" y="39579"/>
                    </a:cubicBezTo>
                    <a:cubicBezTo>
                      <a:pt x="11013" y="38590"/>
                      <a:pt x="5916" y="37020"/>
                      <a:pt x="888" y="35106"/>
                    </a:cubicBezTo>
                    <a:cubicBezTo>
                      <a:pt x="818" y="35080"/>
                      <a:pt x="752" y="35068"/>
                      <a:pt x="691" y="35068"/>
                    </a:cubicBezTo>
                    <a:cubicBezTo>
                      <a:pt x="170" y="35068"/>
                      <a:pt x="0" y="35950"/>
                      <a:pt x="593" y="36176"/>
                    </a:cubicBezTo>
                    <a:lnTo>
                      <a:pt x="593" y="36177"/>
                    </a:lnTo>
                    <a:cubicBezTo>
                      <a:pt x="5685" y="38114"/>
                      <a:pt x="12419" y="41101"/>
                      <a:pt x="18035" y="41101"/>
                    </a:cubicBezTo>
                    <a:cubicBezTo>
                      <a:pt x="18207" y="41101"/>
                      <a:pt x="18378" y="41098"/>
                      <a:pt x="18549" y="41092"/>
                    </a:cubicBezTo>
                    <a:cubicBezTo>
                      <a:pt x="21118" y="41005"/>
                      <a:pt x="21646" y="39464"/>
                      <a:pt x="22450" y="36878"/>
                    </a:cubicBezTo>
                    <a:cubicBezTo>
                      <a:pt x="24187" y="31289"/>
                      <a:pt x="25956" y="25641"/>
                      <a:pt x="27413" y="19973"/>
                    </a:cubicBezTo>
                    <a:cubicBezTo>
                      <a:pt x="29047" y="13609"/>
                      <a:pt x="29611" y="7034"/>
                      <a:pt x="31329" y="687"/>
                    </a:cubicBezTo>
                    <a:cubicBezTo>
                      <a:pt x="31441" y="272"/>
                      <a:pt x="31099" y="0"/>
                      <a:pt x="307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5"/>
              <p:cNvSpPr/>
              <p:nvPr/>
            </p:nvSpPr>
            <p:spPr>
              <a:xfrm>
                <a:off x="3335575" y="4563175"/>
                <a:ext cx="590550" cy="714675"/>
              </a:xfrm>
              <a:custGeom>
                <a:avLst/>
                <a:gdLst/>
                <a:ahLst/>
                <a:cxnLst/>
                <a:rect l="l" t="t" r="r" b="b"/>
                <a:pathLst>
                  <a:path w="23622" h="28587" extrusionOk="0">
                    <a:moveTo>
                      <a:pt x="16310" y="0"/>
                    </a:moveTo>
                    <a:cubicBezTo>
                      <a:pt x="16221" y="0"/>
                      <a:pt x="16126" y="26"/>
                      <a:pt x="16029" y="85"/>
                    </a:cubicBezTo>
                    <a:cubicBezTo>
                      <a:pt x="13302" y="1751"/>
                      <a:pt x="11010" y="4432"/>
                      <a:pt x="8567" y="6509"/>
                    </a:cubicBezTo>
                    <a:cubicBezTo>
                      <a:pt x="6229" y="8495"/>
                      <a:pt x="3022" y="10699"/>
                      <a:pt x="1837" y="13660"/>
                    </a:cubicBezTo>
                    <a:cubicBezTo>
                      <a:pt x="0" y="18241"/>
                      <a:pt x="3020" y="23409"/>
                      <a:pt x="6595" y="26210"/>
                    </a:cubicBezTo>
                    <a:cubicBezTo>
                      <a:pt x="7568" y="26973"/>
                      <a:pt x="10238" y="28587"/>
                      <a:pt x="12063" y="28587"/>
                    </a:cubicBezTo>
                    <a:cubicBezTo>
                      <a:pt x="13057" y="28587"/>
                      <a:pt x="13800" y="28109"/>
                      <a:pt x="13884" y="26757"/>
                    </a:cubicBezTo>
                    <a:cubicBezTo>
                      <a:pt x="14036" y="24318"/>
                      <a:pt x="10934" y="22939"/>
                      <a:pt x="10514" y="20930"/>
                    </a:cubicBezTo>
                    <a:cubicBezTo>
                      <a:pt x="10081" y="18855"/>
                      <a:pt x="13991" y="16301"/>
                      <a:pt x="15309" y="15193"/>
                    </a:cubicBezTo>
                    <a:cubicBezTo>
                      <a:pt x="17826" y="13078"/>
                      <a:pt x="20445" y="11101"/>
                      <a:pt x="23140" y="9219"/>
                    </a:cubicBezTo>
                    <a:cubicBezTo>
                      <a:pt x="23622" y="8882"/>
                      <a:pt x="23323" y="8162"/>
                      <a:pt x="22871" y="8162"/>
                    </a:cubicBezTo>
                    <a:cubicBezTo>
                      <a:pt x="22778" y="8162"/>
                      <a:pt x="22680" y="8192"/>
                      <a:pt x="22580" y="8261"/>
                    </a:cubicBezTo>
                    <a:cubicBezTo>
                      <a:pt x="20264" y="9878"/>
                      <a:pt x="18004" y="11556"/>
                      <a:pt x="15815" y="13341"/>
                    </a:cubicBezTo>
                    <a:cubicBezTo>
                      <a:pt x="13945" y="14864"/>
                      <a:pt x="10935" y="16698"/>
                      <a:pt x="9739" y="18829"/>
                    </a:cubicBezTo>
                    <a:cubicBezTo>
                      <a:pt x="9317" y="19581"/>
                      <a:pt x="9173" y="19943"/>
                      <a:pt x="9238" y="20791"/>
                    </a:cubicBezTo>
                    <a:cubicBezTo>
                      <a:pt x="9369" y="22519"/>
                      <a:pt x="12486" y="23764"/>
                      <a:pt x="12321" y="25525"/>
                    </a:cubicBezTo>
                    <a:cubicBezTo>
                      <a:pt x="13069" y="26511"/>
                      <a:pt x="12552" y="27073"/>
                      <a:pt x="10772" y="27212"/>
                    </a:cubicBezTo>
                    <a:lnTo>
                      <a:pt x="8981" y="26464"/>
                    </a:lnTo>
                    <a:cubicBezTo>
                      <a:pt x="7712" y="25793"/>
                      <a:pt x="6582" y="24852"/>
                      <a:pt x="5612" y="23798"/>
                    </a:cubicBezTo>
                    <a:cubicBezTo>
                      <a:pt x="3412" y="21401"/>
                      <a:pt x="1611" y="17728"/>
                      <a:pt x="2707" y="14433"/>
                    </a:cubicBezTo>
                    <a:cubicBezTo>
                      <a:pt x="3718" y="11390"/>
                      <a:pt x="7581" y="8775"/>
                      <a:pt x="9934" y="6797"/>
                    </a:cubicBezTo>
                    <a:cubicBezTo>
                      <a:pt x="12110" y="4969"/>
                      <a:pt x="14182" y="2514"/>
                      <a:pt x="16589" y="1043"/>
                    </a:cubicBezTo>
                    <a:cubicBezTo>
                      <a:pt x="17102" y="730"/>
                      <a:pt x="16787" y="0"/>
                      <a:pt x="163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5"/>
              <p:cNvSpPr/>
              <p:nvPr/>
            </p:nvSpPr>
            <p:spPr>
              <a:xfrm>
                <a:off x="3223550" y="4671875"/>
                <a:ext cx="623750" cy="724550"/>
              </a:xfrm>
              <a:custGeom>
                <a:avLst/>
                <a:gdLst/>
                <a:ahLst/>
                <a:cxnLst/>
                <a:rect l="l" t="t" r="r" b="b"/>
                <a:pathLst>
                  <a:path w="24950" h="28982" extrusionOk="0">
                    <a:moveTo>
                      <a:pt x="12545" y="0"/>
                    </a:moveTo>
                    <a:cubicBezTo>
                      <a:pt x="7745" y="4015"/>
                      <a:pt x="1" y="9748"/>
                      <a:pt x="3684" y="16748"/>
                    </a:cubicBezTo>
                    <a:cubicBezTo>
                      <a:pt x="5701" y="20537"/>
                      <a:pt x="13777" y="28982"/>
                      <a:pt x="19436" y="28982"/>
                    </a:cubicBezTo>
                    <a:cubicBezTo>
                      <a:pt x="20049" y="28982"/>
                      <a:pt x="20635" y="28882"/>
                      <a:pt x="21181" y="28667"/>
                    </a:cubicBezTo>
                    <a:cubicBezTo>
                      <a:pt x="24949" y="27109"/>
                      <a:pt x="24625" y="23650"/>
                      <a:pt x="19368" y="18817"/>
                    </a:cubicBezTo>
                    <a:cubicBezTo>
                      <a:pt x="17701" y="17285"/>
                      <a:pt x="17211" y="16827"/>
                      <a:pt x="18640" y="14933"/>
                    </a:cubicBezTo>
                    <a:cubicBezTo>
                      <a:pt x="19499" y="13849"/>
                      <a:pt x="22435" y="12408"/>
                      <a:pt x="22330" y="11163"/>
                    </a:cubicBezTo>
                    <a:cubicBezTo>
                      <a:pt x="22207" y="10608"/>
                      <a:pt x="17523" y="4962"/>
                      <a:pt x="16176" y="3684"/>
                    </a:cubicBezTo>
                    <a:cubicBezTo>
                      <a:pt x="15232" y="2832"/>
                      <a:pt x="13348" y="986"/>
                      <a:pt x="125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5"/>
              <p:cNvSpPr/>
              <p:nvPr/>
            </p:nvSpPr>
            <p:spPr>
              <a:xfrm>
                <a:off x="4211650" y="4730125"/>
                <a:ext cx="498975" cy="678975"/>
              </a:xfrm>
              <a:custGeom>
                <a:avLst/>
                <a:gdLst/>
                <a:ahLst/>
                <a:cxnLst/>
                <a:rect l="l" t="t" r="r" b="b"/>
                <a:pathLst>
                  <a:path w="19959" h="27159" extrusionOk="0">
                    <a:moveTo>
                      <a:pt x="5008" y="1"/>
                    </a:moveTo>
                    <a:cubicBezTo>
                      <a:pt x="4845" y="1"/>
                      <a:pt x="4689" y="86"/>
                      <a:pt x="4599" y="291"/>
                    </a:cubicBezTo>
                    <a:cubicBezTo>
                      <a:pt x="3222" y="3452"/>
                      <a:pt x="2815" y="7222"/>
                      <a:pt x="1964" y="10573"/>
                    </a:cubicBezTo>
                    <a:cubicBezTo>
                      <a:pt x="1253" y="13372"/>
                      <a:pt x="0" y="16853"/>
                      <a:pt x="755" y="19788"/>
                    </a:cubicBezTo>
                    <a:cubicBezTo>
                      <a:pt x="1950" y="24434"/>
                      <a:pt x="7304" y="26879"/>
                      <a:pt x="11705" y="27142"/>
                    </a:cubicBezTo>
                    <a:cubicBezTo>
                      <a:pt x="11882" y="27152"/>
                      <a:pt x="12087" y="27158"/>
                      <a:pt x="12313" y="27158"/>
                    </a:cubicBezTo>
                    <a:cubicBezTo>
                      <a:pt x="14838" y="27158"/>
                      <a:pt x="19958" y="26428"/>
                      <a:pt x="17994" y="23320"/>
                    </a:cubicBezTo>
                    <a:cubicBezTo>
                      <a:pt x="16509" y="20969"/>
                      <a:pt x="12985" y="21997"/>
                      <a:pt x="11951" y="19383"/>
                    </a:cubicBezTo>
                    <a:cubicBezTo>
                      <a:pt x="11016" y="17025"/>
                      <a:pt x="12408" y="13948"/>
                      <a:pt x="13084" y="11569"/>
                    </a:cubicBezTo>
                    <a:cubicBezTo>
                      <a:pt x="13843" y="8899"/>
                      <a:pt x="14717" y="6270"/>
                      <a:pt x="15669" y="3662"/>
                    </a:cubicBezTo>
                    <a:cubicBezTo>
                      <a:pt x="15818" y="3257"/>
                      <a:pt x="15485" y="2990"/>
                      <a:pt x="15145" y="2990"/>
                    </a:cubicBezTo>
                    <a:cubicBezTo>
                      <a:pt x="14923" y="2990"/>
                      <a:pt x="14697" y="3105"/>
                      <a:pt x="14601" y="3368"/>
                    </a:cubicBezTo>
                    <a:cubicBezTo>
                      <a:pt x="13359" y="6763"/>
                      <a:pt x="12271" y="10196"/>
                      <a:pt x="11360" y="13697"/>
                    </a:cubicBezTo>
                    <a:cubicBezTo>
                      <a:pt x="10928" y="15354"/>
                      <a:pt x="9698" y="18073"/>
                      <a:pt x="10202" y="19887"/>
                    </a:cubicBezTo>
                    <a:cubicBezTo>
                      <a:pt x="11023" y="22846"/>
                      <a:pt x="15093" y="21158"/>
                      <a:pt x="16380" y="23408"/>
                    </a:cubicBezTo>
                    <a:cubicBezTo>
                      <a:pt x="17575" y="25497"/>
                      <a:pt x="15173" y="25991"/>
                      <a:pt x="12828" y="25991"/>
                    </a:cubicBezTo>
                    <a:cubicBezTo>
                      <a:pt x="11298" y="25991"/>
                      <a:pt x="9791" y="25781"/>
                      <a:pt x="9325" y="25666"/>
                    </a:cubicBezTo>
                    <a:cubicBezTo>
                      <a:pt x="6692" y="25015"/>
                      <a:pt x="3817" y="23536"/>
                      <a:pt x="2469" y="21070"/>
                    </a:cubicBezTo>
                    <a:cubicBezTo>
                      <a:pt x="776" y="17969"/>
                      <a:pt x="2228" y="14051"/>
                      <a:pt x="3034" y="10868"/>
                    </a:cubicBezTo>
                    <a:cubicBezTo>
                      <a:pt x="3828" y="7728"/>
                      <a:pt x="4270" y="3805"/>
                      <a:pt x="5558" y="850"/>
                    </a:cubicBezTo>
                    <a:cubicBezTo>
                      <a:pt x="5751" y="406"/>
                      <a:pt x="5363" y="1"/>
                      <a:pt x="500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5"/>
              <p:cNvSpPr/>
              <p:nvPr/>
            </p:nvSpPr>
            <p:spPr>
              <a:xfrm>
                <a:off x="4106900" y="4940200"/>
                <a:ext cx="75987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30395" h="21419" extrusionOk="0">
                    <a:moveTo>
                      <a:pt x="4686" y="0"/>
                    </a:moveTo>
                    <a:cubicBezTo>
                      <a:pt x="3057" y="6043"/>
                      <a:pt x="1" y="15180"/>
                      <a:pt x="7032" y="18803"/>
                    </a:cubicBezTo>
                    <a:cubicBezTo>
                      <a:pt x="9468" y="20042"/>
                      <a:pt x="14996" y="21418"/>
                      <a:pt x="19888" y="21418"/>
                    </a:cubicBezTo>
                    <a:cubicBezTo>
                      <a:pt x="23515" y="21418"/>
                      <a:pt x="26793" y="20662"/>
                      <a:pt x="28202" y="18532"/>
                    </a:cubicBezTo>
                    <a:cubicBezTo>
                      <a:pt x="30394" y="15094"/>
                      <a:pt x="28145" y="12445"/>
                      <a:pt x="21067" y="11502"/>
                    </a:cubicBezTo>
                    <a:cubicBezTo>
                      <a:pt x="18823" y="11202"/>
                      <a:pt x="18159" y="11109"/>
                      <a:pt x="18245" y="8736"/>
                    </a:cubicBezTo>
                    <a:cubicBezTo>
                      <a:pt x="18326" y="7358"/>
                      <a:pt x="19906" y="4493"/>
                      <a:pt x="19104" y="3533"/>
                    </a:cubicBezTo>
                    <a:cubicBezTo>
                      <a:pt x="18685" y="3149"/>
                      <a:pt x="11609" y="1210"/>
                      <a:pt x="9774" y="936"/>
                    </a:cubicBezTo>
                    <a:cubicBezTo>
                      <a:pt x="8512" y="778"/>
                      <a:pt x="5909" y="349"/>
                      <a:pt x="46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5"/>
              <p:cNvSpPr/>
              <p:nvPr/>
            </p:nvSpPr>
            <p:spPr>
              <a:xfrm>
                <a:off x="4330725" y="2511950"/>
                <a:ext cx="178950" cy="511325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20453" extrusionOk="0">
                    <a:moveTo>
                      <a:pt x="681" y="0"/>
                    </a:moveTo>
                    <a:cubicBezTo>
                      <a:pt x="357" y="0"/>
                      <a:pt x="1" y="276"/>
                      <a:pt x="77" y="696"/>
                    </a:cubicBezTo>
                    <a:cubicBezTo>
                      <a:pt x="764" y="4508"/>
                      <a:pt x="2158" y="8067"/>
                      <a:pt x="3298" y="11753"/>
                    </a:cubicBezTo>
                    <a:cubicBezTo>
                      <a:pt x="4172" y="14576"/>
                      <a:pt x="4612" y="17526"/>
                      <a:pt x="5975" y="20173"/>
                    </a:cubicBezTo>
                    <a:cubicBezTo>
                      <a:pt x="6076" y="20370"/>
                      <a:pt x="6239" y="20452"/>
                      <a:pt x="6405" y="20452"/>
                    </a:cubicBezTo>
                    <a:cubicBezTo>
                      <a:pt x="6773" y="20452"/>
                      <a:pt x="7158" y="20051"/>
                      <a:pt x="6933" y="19614"/>
                    </a:cubicBezTo>
                    <a:cubicBezTo>
                      <a:pt x="5425" y="16686"/>
                      <a:pt x="4980" y="13296"/>
                      <a:pt x="3955" y="10185"/>
                    </a:cubicBezTo>
                    <a:cubicBezTo>
                      <a:pt x="2888" y="6945"/>
                      <a:pt x="1754" y="3768"/>
                      <a:pt x="1147" y="401"/>
                    </a:cubicBezTo>
                    <a:cubicBezTo>
                      <a:pt x="1096" y="121"/>
                      <a:pt x="896" y="0"/>
                      <a:pt x="68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5"/>
              <p:cNvSpPr/>
              <p:nvPr/>
            </p:nvSpPr>
            <p:spPr>
              <a:xfrm>
                <a:off x="2774000" y="1882625"/>
                <a:ext cx="619750" cy="1803300"/>
              </a:xfrm>
              <a:custGeom>
                <a:avLst/>
                <a:gdLst/>
                <a:ahLst/>
                <a:cxnLst/>
                <a:rect l="l" t="t" r="r" b="b"/>
                <a:pathLst>
                  <a:path w="24790" h="72132" extrusionOk="0">
                    <a:moveTo>
                      <a:pt x="21424" y="1"/>
                    </a:moveTo>
                    <a:cubicBezTo>
                      <a:pt x="17451" y="1"/>
                      <a:pt x="12681" y="3877"/>
                      <a:pt x="10404" y="6170"/>
                    </a:cubicBezTo>
                    <a:cubicBezTo>
                      <a:pt x="4179" y="12440"/>
                      <a:pt x="2850" y="23488"/>
                      <a:pt x="1503" y="31753"/>
                    </a:cubicBezTo>
                    <a:cubicBezTo>
                      <a:pt x="653" y="36974"/>
                      <a:pt x="612" y="42193"/>
                      <a:pt x="444" y="47469"/>
                    </a:cubicBezTo>
                    <a:cubicBezTo>
                      <a:pt x="287" y="52350"/>
                      <a:pt x="0" y="57313"/>
                      <a:pt x="2004" y="61893"/>
                    </a:cubicBezTo>
                    <a:cubicBezTo>
                      <a:pt x="4648" y="67943"/>
                      <a:pt x="10207" y="71052"/>
                      <a:pt x="16519" y="72122"/>
                    </a:cubicBezTo>
                    <a:cubicBezTo>
                      <a:pt x="16556" y="72128"/>
                      <a:pt x="16591" y="72131"/>
                      <a:pt x="16626" y="72131"/>
                    </a:cubicBezTo>
                    <a:cubicBezTo>
                      <a:pt x="17246" y="72131"/>
                      <a:pt x="17480" y="71166"/>
                      <a:pt x="16814" y="71052"/>
                    </a:cubicBezTo>
                    <a:cubicBezTo>
                      <a:pt x="9994" y="69896"/>
                      <a:pt x="4332" y="66303"/>
                      <a:pt x="2270" y="59395"/>
                    </a:cubicBezTo>
                    <a:cubicBezTo>
                      <a:pt x="1115" y="55531"/>
                      <a:pt x="1429" y="51442"/>
                      <a:pt x="1553" y="47469"/>
                    </a:cubicBezTo>
                    <a:cubicBezTo>
                      <a:pt x="1699" y="42807"/>
                      <a:pt x="1660" y="38142"/>
                      <a:pt x="2328" y="33515"/>
                    </a:cubicBezTo>
                    <a:cubicBezTo>
                      <a:pt x="3431" y="25874"/>
                      <a:pt x="4829" y="17784"/>
                      <a:pt x="8474" y="10890"/>
                    </a:cubicBezTo>
                    <a:cubicBezTo>
                      <a:pt x="10176" y="7668"/>
                      <a:pt x="16304" y="1025"/>
                      <a:pt x="21132" y="1025"/>
                    </a:cubicBezTo>
                    <a:cubicBezTo>
                      <a:pt x="22069" y="1025"/>
                      <a:pt x="22957" y="1275"/>
                      <a:pt x="23754" y="1848"/>
                    </a:cubicBezTo>
                    <a:cubicBezTo>
                      <a:pt x="23854" y="1920"/>
                      <a:pt x="23953" y="1951"/>
                      <a:pt x="24045" y="1951"/>
                    </a:cubicBezTo>
                    <a:cubicBezTo>
                      <a:pt x="24492" y="1951"/>
                      <a:pt x="24790" y="1232"/>
                      <a:pt x="24314" y="890"/>
                    </a:cubicBezTo>
                    <a:cubicBezTo>
                      <a:pt x="23444" y="265"/>
                      <a:pt x="22461" y="1"/>
                      <a:pt x="21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5"/>
              <p:cNvSpPr/>
              <p:nvPr/>
            </p:nvSpPr>
            <p:spPr>
              <a:xfrm>
                <a:off x="3139050" y="1704525"/>
                <a:ext cx="271150" cy="257850"/>
              </a:xfrm>
              <a:custGeom>
                <a:avLst/>
                <a:gdLst/>
                <a:ahLst/>
                <a:cxnLst/>
                <a:rect l="l" t="t" r="r" b="b"/>
                <a:pathLst>
                  <a:path w="10846" h="10314" extrusionOk="0">
                    <a:moveTo>
                      <a:pt x="8051" y="1"/>
                    </a:moveTo>
                    <a:cubicBezTo>
                      <a:pt x="6095" y="1"/>
                      <a:pt x="4155" y="608"/>
                      <a:pt x="2641" y="1916"/>
                    </a:cubicBezTo>
                    <a:cubicBezTo>
                      <a:pt x="203" y="4020"/>
                      <a:pt x="62" y="6784"/>
                      <a:pt x="8" y="9778"/>
                    </a:cubicBezTo>
                    <a:cubicBezTo>
                      <a:pt x="1" y="10135"/>
                      <a:pt x="275" y="10314"/>
                      <a:pt x="552" y="10314"/>
                    </a:cubicBezTo>
                    <a:cubicBezTo>
                      <a:pt x="829" y="10314"/>
                      <a:pt x="1110" y="10135"/>
                      <a:pt x="1117" y="9778"/>
                    </a:cubicBezTo>
                    <a:cubicBezTo>
                      <a:pt x="1162" y="7289"/>
                      <a:pt x="1161" y="4958"/>
                      <a:pt x="3039" y="3056"/>
                    </a:cubicBezTo>
                    <a:cubicBezTo>
                      <a:pt x="4359" y="1719"/>
                      <a:pt x="6206" y="1105"/>
                      <a:pt x="8048" y="1105"/>
                    </a:cubicBezTo>
                    <a:cubicBezTo>
                      <a:pt x="8673" y="1105"/>
                      <a:pt x="9298" y="1175"/>
                      <a:pt x="9901" y="1312"/>
                    </a:cubicBezTo>
                    <a:cubicBezTo>
                      <a:pt x="9949" y="1323"/>
                      <a:pt x="9994" y="1328"/>
                      <a:pt x="10038" y="1328"/>
                    </a:cubicBezTo>
                    <a:cubicBezTo>
                      <a:pt x="10633" y="1328"/>
                      <a:pt x="10845" y="391"/>
                      <a:pt x="10196" y="243"/>
                    </a:cubicBezTo>
                    <a:cubicBezTo>
                      <a:pt x="9492" y="83"/>
                      <a:pt x="8770" y="1"/>
                      <a:pt x="80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5"/>
              <p:cNvSpPr/>
              <p:nvPr/>
            </p:nvSpPr>
            <p:spPr>
              <a:xfrm>
                <a:off x="2261400" y="366500"/>
                <a:ext cx="2120475" cy="2814575"/>
              </a:xfrm>
              <a:custGeom>
                <a:avLst/>
                <a:gdLst/>
                <a:ahLst/>
                <a:cxnLst/>
                <a:rect l="l" t="t" r="r" b="b"/>
                <a:pathLst>
                  <a:path w="84819" h="112583" extrusionOk="0">
                    <a:moveTo>
                      <a:pt x="54097" y="1"/>
                    </a:moveTo>
                    <a:cubicBezTo>
                      <a:pt x="49266" y="1"/>
                      <a:pt x="44417" y="988"/>
                      <a:pt x="40053" y="2939"/>
                    </a:cubicBezTo>
                    <a:cubicBezTo>
                      <a:pt x="32890" y="6143"/>
                      <a:pt x="27920" y="11491"/>
                      <a:pt x="26060" y="19210"/>
                    </a:cubicBezTo>
                    <a:cubicBezTo>
                      <a:pt x="24031" y="27627"/>
                      <a:pt x="25511" y="36565"/>
                      <a:pt x="23495" y="45032"/>
                    </a:cubicBezTo>
                    <a:cubicBezTo>
                      <a:pt x="22441" y="49457"/>
                      <a:pt x="20270" y="53396"/>
                      <a:pt x="16768" y="56351"/>
                    </a:cubicBezTo>
                    <a:cubicBezTo>
                      <a:pt x="13676" y="58959"/>
                      <a:pt x="9653" y="60879"/>
                      <a:pt x="8087" y="64886"/>
                    </a:cubicBezTo>
                    <a:cubicBezTo>
                      <a:pt x="6953" y="67789"/>
                      <a:pt x="7802" y="70449"/>
                      <a:pt x="8802" y="73259"/>
                    </a:cubicBezTo>
                    <a:cubicBezTo>
                      <a:pt x="9418" y="74988"/>
                      <a:pt x="10099" y="76382"/>
                      <a:pt x="9346" y="78206"/>
                    </a:cubicBezTo>
                    <a:cubicBezTo>
                      <a:pt x="8410" y="80476"/>
                      <a:pt x="5593" y="82061"/>
                      <a:pt x="4020" y="83924"/>
                    </a:cubicBezTo>
                    <a:cubicBezTo>
                      <a:pt x="2036" y="86276"/>
                      <a:pt x="756" y="89240"/>
                      <a:pt x="1983" y="92282"/>
                    </a:cubicBezTo>
                    <a:cubicBezTo>
                      <a:pt x="3447" y="95916"/>
                      <a:pt x="7282" y="96569"/>
                      <a:pt x="9976" y="98901"/>
                    </a:cubicBezTo>
                    <a:cubicBezTo>
                      <a:pt x="13901" y="102300"/>
                      <a:pt x="10780" y="107276"/>
                      <a:pt x="14417" y="110474"/>
                    </a:cubicBezTo>
                    <a:cubicBezTo>
                      <a:pt x="15628" y="111540"/>
                      <a:pt x="17557" y="112582"/>
                      <a:pt x="19328" y="112582"/>
                    </a:cubicBezTo>
                    <a:cubicBezTo>
                      <a:pt x="20051" y="112582"/>
                      <a:pt x="20747" y="112409"/>
                      <a:pt x="21358" y="111994"/>
                    </a:cubicBezTo>
                    <a:cubicBezTo>
                      <a:pt x="21846" y="111661"/>
                      <a:pt x="21544" y="110939"/>
                      <a:pt x="21087" y="110939"/>
                    </a:cubicBezTo>
                    <a:cubicBezTo>
                      <a:pt x="20995" y="110939"/>
                      <a:pt x="20897" y="110968"/>
                      <a:pt x="20798" y="111035"/>
                    </a:cubicBezTo>
                    <a:cubicBezTo>
                      <a:pt x="20251" y="111408"/>
                      <a:pt x="19681" y="111567"/>
                      <a:pt x="19112" y="111567"/>
                    </a:cubicBezTo>
                    <a:cubicBezTo>
                      <a:pt x="16701" y="111567"/>
                      <a:pt x="14316" y="108701"/>
                      <a:pt x="13810" y="107009"/>
                    </a:cubicBezTo>
                    <a:cubicBezTo>
                      <a:pt x="13303" y="105319"/>
                      <a:pt x="13707" y="103760"/>
                      <a:pt x="13371" y="102081"/>
                    </a:cubicBezTo>
                    <a:cubicBezTo>
                      <a:pt x="12881" y="99645"/>
                      <a:pt x="11242" y="98373"/>
                      <a:pt x="9234" y="97116"/>
                    </a:cubicBezTo>
                    <a:cubicBezTo>
                      <a:pt x="4516" y="94157"/>
                      <a:pt x="0" y="90483"/>
                      <a:pt x="4804" y="84708"/>
                    </a:cubicBezTo>
                    <a:cubicBezTo>
                      <a:pt x="6584" y="82569"/>
                      <a:pt x="9653" y="80851"/>
                      <a:pt x="10606" y="78119"/>
                    </a:cubicBezTo>
                    <a:cubicBezTo>
                      <a:pt x="11099" y="76710"/>
                      <a:pt x="10776" y="75544"/>
                      <a:pt x="10324" y="74161"/>
                    </a:cubicBezTo>
                    <a:cubicBezTo>
                      <a:pt x="8732" y="69278"/>
                      <a:pt x="7766" y="65364"/>
                      <a:pt x="12042" y="61374"/>
                    </a:cubicBezTo>
                    <a:cubicBezTo>
                      <a:pt x="16925" y="56815"/>
                      <a:pt x="21783" y="54223"/>
                      <a:pt x="23973" y="47472"/>
                    </a:cubicBezTo>
                    <a:cubicBezTo>
                      <a:pt x="28634" y="33108"/>
                      <a:pt x="21840" y="14693"/>
                      <a:pt x="37383" y="5549"/>
                    </a:cubicBezTo>
                    <a:cubicBezTo>
                      <a:pt x="42389" y="2603"/>
                      <a:pt x="48258" y="1117"/>
                      <a:pt x="54076" y="1117"/>
                    </a:cubicBezTo>
                    <a:cubicBezTo>
                      <a:pt x="65167" y="1117"/>
                      <a:pt x="76070" y="6518"/>
                      <a:pt x="80446" y="17505"/>
                    </a:cubicBezTo>
                    <a:cubicBezTo>
                      <a:pt x="84269" y="27104"/>
                      <a:pt x="82815" y="38615"/>
                      <a:pt x="82369" y="48701"/>
                    </a:cubicBezTo>
                    <a:cubicBezTo>
                      <a:pt x="81914" y="58988"/>
                      <a:pt x="79478" y="69653"/>
                      <a:pt x="81021" y="79909"/>
                    </a:cubicBezTo>
                    <a:cubicBezTo>
                      <a:pt x="81063" y="80189"/>
                      <a:pt x="81259" y="80310"/>
                      <a:pt x="81471" y="80310"/>
                    </a:cubicBezTo>
                    <a:cubicBezTo>
                      <a:pt x="81793" y="80310"/>
                      <a:pt x="82154" y="80034"/>
                      <a:pt x="82090" y="79614"/>
                    </a:cubicBezTo>
                    <a:lnTo>
                      <a:pt x="82091" y="79614"/>
                    </a:lnTo>
                    <a:cubicBezTo>
                      <a:pt x="81169" y="73490"/>
                      <a:pt x="81969" y="67426"/>
                      <a:pt x="82598" y="61318"/>
                    </a:cubicBezTo>
                    <a:cubicBezTo>
                      <a:pt x="83231" y="55166"/>
                      <a:pt x="83503" y="48983"/>
                      <a:pt x="83693" y="42803"/>
                    </a:cubicBezTo>
                    <a:cubicBezTo>
                      <a:pt x="83980" y="33551"/>
                      <a:pt x="84818" y="23613"/>
                      <a:pt x="80589" y="15045"/>
                    </a:cubicBezTo>
                    <a:cubicBezTo>
                      <a:pt x="75595" y="4930"/>
                      <a:pt x="64892" y="1"/>
                      <a:pt x="540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2" name="Google Shape;2122;p45"/>
            <p:cNvGrpSpPr/>
            <p:nvPr/>
          </p:nvGrpSpPr>
          <p:grpSpPr>
            <a:xfrm rot="1091468">
              <a:off x="4201303" y="2118692"/>
              <a:ext cx="305412" cy="275214"/>
              <a:chOff x="1788350" y="1117875"/>
              <a:chExt cx="304425" cy="274325"/>
            </a:xfrm>
          </p:grpSpPr>
          <p:sp>
            <p:nvSpPr>
              <p:cNvPr id="2123" name="Google Shape;2123;p45"/>
              <p:cNvSpPr/>
              <p:nvPr/>
            </p:nvSpPr>
            <p:spPr>
              <a:xfrm>
                <a:off x="1917675" y="1282700"/>
                <a:ext cx="17510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380" extrusionOk="0">
                    <a:moveTo>
                      <a:pt x="5618" y="820"/>
                    </a:moveTo>
                    <a:cubicBezTo>
                      <a:pt x="5743" y="820"/>
                      <a:pt x="5864" y="841"/>
                      <a:pt x="5951" y="896"/>
                    </a:cubicBezTo>
                    <a:cubicBezTo>
                      <a:pt x="6042" y="957"/>
                      <a:pt x="6010" y="1305"/>
                      <a:pt x="5951" y="1497"/>
                    </a:cubicBezTo>
                    <a:cubicBezTo>
                      <a:pt x="5575" y="2707"/>
                      <a:pt x="4388" y="3458"/>
                      <a:pt x="2870" y="3523"/>
                    </a:cubicBezTo>
                    <a:cubicBezTo>
                      <a:pt x="2472" y="3418"/>
                      <a:pt x="2045" y="3358"/>
                      <a:pt x="1674" y="3184"/>
                    </a:cubicBezTo>
                    <a:cubicBezTo>
                      <a:pt x="1435" y="3073"/>
                      <a:pt x="1124" y="2808"/>
                      <a:pt x="1115" y="2597"/>
                    </a:cubicBezTo>
                    <a:cubicBezTo>
                      <a:pt x="1106" y="2396"/>
                      <a:pt x="1408" y="2125"/>
                      <a:pt x="1637" y="1988"/>
                    </a:cubicBezTo>
                    <a:cubicBezTo>
                      <a:pt x="1927" y="1809"/>
                      <a:pt x="2274" y="1708"/>
                      <a:pt x="2605" y="1611"/>
                    </a:cubicBezTo>
                    <a:cubicBezTo>
                      <a:pt x="3500" y="1350"/>
                      <a:pt x="4392" y="1094"/>
                      <a:pt x="5295" y="860"/>
                    </a:cubicBezTo>
                    <a:cubicBezTo>
                      <a:pt x="5392" y="836"/>
                      <a:pt x="5507" y="820"/>
                      <a:pt x="5618" y="820"/>
                    </a:cubicBezTo>
                    <a:close/>
                    <a:moveTo>
                      <a:pt x="5778" y="0"/>
                    </a:moveTo>
                    <a:cubicBezTo>
                      <a:pt x="5705" y="0"/>
                      <a:pt x="5630" y="6"/>
                      <a:pt x="5552" y="17"/>
                    </a:cubicBezTo>
                    <a:cubicBezTo>
                      <a:pt x="5392" y="40"/>
                      <a:pt x="5231" y="90"/>
                      <a:pt x="5070" y="131"/>
                    </a:cubicBezTo>
                    <a:cubicBezTo>
                      <a:pt x="4227" y="351"/>
                      <a:pt x="3370" y="539"/>
                      <a:pt x="2535" y="805"/>
                    </a:cubicBezTo>
                    <a:cubicBezTo>
                      <a:pt x="1949" y="993"/>
                      <a:pt x="1344" y="1203"/>
                      <a:pt x="840" y="1542"/>
                    </a:cubicBezTo>
                    <a:cubicBezTo>
                      <a:pt x="1" y="2106"/>
                      <a:pt x="19" y="3156"/>
                      <a:pt x="890" y="3665"/>
                    </a:cubicBezTo>
                    <a:cubicBezTo>
                      <a:pt x="1486" y="4018"/>
                      <a:pt x="2192" y="4182"/>
                      <a:pt x="2710" y="4380"/>
                    </a:cubicBezTo>
                    <a:cubicBezTo>
                      <a:pt x="3429" y="4233"/>
                      <a:pt x="3961" y="4178"/>
                      <a:pt x="4461" y="4013"/>
                    </a:cubicBezTo>
                    <a:cubicBezTo>
                      <a:pt x="5749" y="3591"/>
                      <a:pt x="6555" y="2703"/>
                      <a:pt x="6835" y="1369"/>
                    </a:cubicBezTo>
                    <a:cubicBezTo>
                      <a:pt x="7003" y="570"/>
                      <a:pt x="6533" y="0"/>
                      <a:pt x="57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5"/>
              <p:cNvSpPr/>
              <p:nvPr/>
            </p:nvSpPr>
            <p:spPr>
              <a:xfrm>
                <a:off x="2016475" y="1117875"/>
                <a:ext cx="4857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2316" extrusionOk="0">
                    <a:moveTo>
                      <a:pt x="655" y="0"/>
                    </a:moveTo>
                    <a:cubicBezTo>
                      <a:pt x="274" y="0"/>
                      <a:pt x="0" y="292"/>
                      <a:pt x="69" y="743"/>
                    </a:cubicBezTo>
                    <a:cubicBezTo>
                      <a:pt x="123" y="1095"/>
                      <a:pt x="280" y="1439"/>
                      <a:pt x="435" y="1765"/>
                    </a:cubicBezTo>
                    <a:cubicBezTo>
                      <a:pt x="562" y="2026"/>
                      <a:pt x="746" y="2315"/>
                      <a:pt x="1018" y="2315"/>
                    </a:cubicBezTo>
                    <a:cubicBezTo>
                      <a:pt x="1082" y="2315"/>
                      <a:pt x="1150" y="2300"/>
                      <a:pt x="1223" y="2264"/>
                    </a:cubicBezTo>
                    <a:cubicBezTo>
                      <a:pt x="1517" y="2123"/>
                      <a:pt x="1710" y="1755"/>
                      <a:pt x="1943" y="1490"/>
                    </a:cubicBezTo>
                    <a:cubicBezTo>
                      <a:pt x="1838" y="861"/>
                      <a:pt x="1458" y="260"/>
                      <a:pt x="985" y="68"/>
                    </a:cubicBezTo>
                    <a:cubicBezTo>
                      <a:pt x="871" y="22"/>
                      <a:pt x="759" y="0"/>
                      <a:pt x="65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5"/>
              <p:cNvSpPr/>
              <p:nvPr/>
            </p:nvSpPr>
            <p:spPr>
              <a:xfrm>
                <a:off x="1981625" y="1215525"/>
                <a:ext cx="60875" cy="48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957" extrusionOk="0">
                    <a:moveTo>
                      <a:pt x="1140" y="1"/>
                    </a:moveTo>
                    <a:cubicBezTo>
                      <a:pt x="885" y="1"/>
                      <a:pt x="630" y="13"/>
                      <a:pt x="377" y="31"/>
                    </a:cubicBezTo>
                    <a:cubicBezTo>
                      <a:pt x="248" y="41"/>
                      <a:pt x="124" y="192"/>
                      <a:pt x="0" y="279"/>
                    </a:cubicBezTo>
                    <a:cubicBezTo>
                      <a:pt x="120" y="366"/>
                      <a:pt x="234" y="503"/>
                      <a:pt x="362" y="522"/>
                    </a:cubicBezTo>
                    <a:cubicBezTo>
                      <a:pt x="702" y="573"/>
                      <a:pt x="1046" y="567"/>
                      <a:pt x="1481" y="586"/>
                    </a:cubicBezTo>
                    <a:cubicBezTo>
                      <a:pt x="1243" y="920"/>
                      <a:pt x="1031" y="1154"/>
                      <a:pt x="903" y="1429"/>
                    </a:cubicBezTo>
                    <a:cubicBezTo>
                      <a:pt x="845" y="1566"/>
                      <a:pt x="945" y="1778"/>
                      <a:pt x="968" y="1957"/>
                    </a:cubicBezTo>
                    <a:cubicBezTo>
                      <a:pt x="1132" y="1919"/>
                      <a:pt x="1357" y="1942"/>
                      <a:pt x="1454" y="1842"/>
                    </a:cubicBezTo>
                    <a:cubicBezTo>
                      <a:pt x="1722" y="1547"/>
                      <a:pt x="1962" y="1225"/>
                      <a:pt x="2169" y="884"/>
                    </a:cubicBezTo>
                    <a:cubicBezTo>
                      <a:pt x="2434" y="439"/>
                      <a:pt x="2256" y="77"/>
                      <a:pt x="1742" y="26"/>
                    </a:cubicBezTo>
                    <a:cubicBezTo>
                      <a:pt x="1542" y="8"/>
                      <a:pt x="1341" y="1"/>
                      <a:pt x="11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5"/>
              <p:cNvSpPr/>
              <p:nvPr/>
            </p:nvSpPr>
            <p:spPr>
              <a:xfrm>
                <a:off x="1842525" y="1184300"/>
                <a:ext cx="45300" cy="6197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479" extrusionOk="0">
                    <a:moveTo>
                      <a:pt x="630" y="0"/>
                    </a:moveTo>
                    <a:cubicBezTo>
                      <a:pt x="505" y="0"/>
                      <a:pt x="388" y="23"/>
                      <a:pt x="307" y="74"/>
                    </a:cubicBezTo>
                    <a:cubicBezTo>
                      <a:pt x="133" y="189"/>
                      <a:pt x="0" y="551"/>
                      <a:pt x="37" y="771"/>
                    </a:cubicBezTo>
                    <a:cubicBezTo>
                      <a:pt x="101" y="1170"/>
                      <a:pt x="276" y="1564"/>
                      <a:pt x="468" y="1931"/>
                    </a:cubicBezTo>
                    <a:cubicBezTo>
                      <a:pt x="603" y="2190"/>
                      <a:pt x="808" y="2479"/>
                      <a:pt x="1087" y="2479"/>
                    </a:cubicBezTo>
                    <a:cubicBezTo>
                      <a:pt x="1159" y="2479"/>
                      <a:pt x="1235" y="2460"/>
                      <a:pt x="1315" y="2417"/>
                    </a:cubicBezTo>
                    <a:cubicBezTo>
                      <a:pt x="1582" y="2275"/>
                      <a:pt x="1715" y="1881"/>
                      <a:pt x="1811" y="1738"/>
                    </a:cubicBezTo>
                    <a:cubicBezTo>
                      <a:pt x="1765" y="936"/>
                      <a:pt x="1618" y="381"/>
                      <a:pt x="1059" y="93"/>
                    </a:cubicBezTo>
                    <a:cubicBezTo>
                      <a:pt x="945" y="35"/>
                      <a:pt x="782" y="0"/>
                      <a:pt x="6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5"/>
              <p:cNvSpPr/>
              <p:nvPr/>
            </p:nvSpPr>
            <p:spPr>
              <a:xfrm>
                <a:off x="1788350" y="1298350"/>
                <a:ext cx="82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281" h="3204" extrusionOk="0">
                    <a:moveTo>
                      <a:pt x="1551" y="0"/>
                    </a:moveTo>
                    <a:cubicBezTo>
                      <a:pt x="1542" y="0"/>
                      <a:pt x="1534" y="0"/>
                      <a:pt x="1526" y="0"/>
                    </a:cubicBezTo>
                    <a:cubicBezTo>
                      <a:pt x="646" y="5"/>
                      <a:pt x="22" y="756"/>
                      <a:pt x="9" y="1819"/>
                    </a:cubicBezTo>
                    <a:cubicBezTo>
                      <a:pt x="0" y="2616"/>
                      <a:pt x="646" y="3203"/>
                      <a:pt x="1536" y="3203"/>
                    </a:cubicBezTo>
                    <a:cubicBezTo>
                      <a:pt x="2548" y="3199"/>
                      <a:pt x="3272" y="2512"/>
                      <a:pt x="3276" y="1545"/>
                    </a:cubicBezTo>
                    <a:cubicBezTo>
                      <a:pt x="3281" y="612"/>
                      <a:pt x="2595" y="0"/>
                      <a:pt x="1551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1" name="Google Shape;2241;p45"/>
          <p:cNvGrpSpPr/>
          <p:nvPr/>
        </p:nvGrpSpPr>
        <p:grpSpPr>
          <a:xfrm>
            <a:off x="7391400" y="2114550"/>
            <a:ext cx="1448053" cy="2344730"/>
            <a:chOff x="2205175" y="238100"/>
            <a:chExt cx="3235150" cy="5238450"/>
          </a:xfrm>
        </p:grpSpPr>
        <p:sp>
          <p:nvSpPr>
            <p:cNvPr id="2242" name="Google Shape;2242;p45"/>
            <p:cNvSpPr/>
            <p:nvPr/>
          </p:nvSpPr>
          <p:spPr>
            <a:xfrm>
              <a:off x="4482625" y="2965050"/>
              <a:ext cx="467725" cy="338575"/>
            </a:xfrm>
            <a:custGeom>
              <a:avLst/>
              <a:gdLst/>
              <a:ahLst/>
              <a:cxnLst/>
              <a:rect l="l" t="t" r="r" b="b"/>
              <a:pathLst>
                <a:path w="18709" h="13543" extrusionOk="0">
                  <a:moveTo>
                    <a:pt x="7000" y="1"/>
                  </a:moveTo>
                  <a:cubicBezTo>
                    <a:pt x="6897" y="1"/>
                    <a:pt x="6778" y="13"/>
                    <a:pt x="6642" y="41"/>
                  </a:cubicBezTo>
                  <a:cubicBezTo>
                    <a:pt x="5892" y="200"/>
                    <a:pt x="5005" y="1428"/>
                    <a:pt x="4379" y="1895"/>
                  </a:cubicBezTo>
                  <a:cubicBezTo>
                    <a:pt x="3276" y="2725"/>
                    <a:pt x="1536" y="3795"/>
                    <a:pt x="1" y="4011"/>
                  </a:cubicBezTo>
                  <a:cubicBezTo>
                    <a:pt x="195" y="4692"/>
                    <a:pt x="274" y="5443"/>
                    <a:pt x="297" y="6228"/>
                  </a:cubicBezTo>
                  <a:cubicBezTo>
                    <a:pt x="308" y="6774"/>
                    <a:pt x="330" y="7365"/>
                    <a:pt x="308" y="7956"/>
                  </a:cubicBezTo>
                  <a:cubicBezTo>
                    <a:pt x="297" y="8719"/>
                    <a:pt x="240" y="9492"/>
                    <a:pt x="81" y="10220"/>
                  </a:cubicBezTo>
                  <a:cubicBezTo>
                    <a:pt x="2912" y="11869"/>
                    <a:pt x="5039" y="13188"/>
                    <a:pt x="8395" y="13416"/>
                  </a:cubicBezTo>
                  <a:cubicBezTo>
                    <a:pt x="9521" y="13494"/>
                    <a:pt x="10632" y="13542"/>
                    <a:pt x="11736" y="13542"/>
                  </a:cubicBezTo>
                  <a:cubicBezTo>
                    <a:pt x="13677" y="13542"/>
                    <a:pt x="15596" y="13393"/>
                    <a:pt x="17538" y="12994"/>
                  </a:cubicBezTo>
                  <a:cubicBezTo>
                    <a:pt x="16879" y="12425"/>
                    <a:pt x="16116" y="12301"/>
                    <a:pt x="15207" y="12152"/>
                  </a:cubicBezTo>
                  <a:cubicBezTo>
                    <a:pt x="14171" y="11993"/>
                    <a:pt x="13193" y="11777"/>
                    <a:pt x="12147" y="11766"/>
                  </a:cubicBezTo>
                  <a:cubicBezTo>
                    <a:pt x="11750" y="11766"/>
                    <a:pt x="11681" y="11186"/>
                    <a:pt x="12056" y="11071"/>
                  </a:cubicBezTo>
                  <a:cubicBezTo>
                    <a:pt x="12439" y="10960"/>
                    <a:pt x="12847" y="10916"/>
                    <a:pt x="13265" y="10916"/>
                  </a:cubicBezTo>
                  <a:cubicBezTo>
                    <a:pt x="14211" y="10916"/>
                    <a:pt x="15206" y="11138"/>
                    <a:pt x="16081" y="11287"/>
                  </a:cubicBezTo>
                  <a:cubicBezTo>
                    <a:pt x="16878" y="11424"/>
                    <a:pt x="17708" y="11662"/>
                    <a:pt x="18220" y="12243"/>
                  </a:cubicBezTo>
                  <a:cubicBezTo>
                    <a:pt x="18709" y="10855"/>
                    <a:pt x="16525" y="10502"/>
                    <a:pt x="15468" y="10241"/>
                  </a:cubicBezTo>
                  <a:cubicBezTo>
                    <a:pt x="14752" y="10071"/>
                    <a:pt x="14000" y="9923"/>
                    <a:pt x="13262" y="9729"/>
                  </a:cubicBezTo>
                  <a:cubicBezTo>
                    <a:pt x="12762" y="9593"/>
                    <a:pt x="12261" y="9446"/>
                    <a:pt x="11783" y="9252"/>
                  </a:cubicBezTo>
                  <a:cubicBezTo>
                    <a:pt x="11477" y="9131"/>
                    <a:pt x="11465" y="8612"/>
                    <a:pt x="11818" y="8612"/>
                  </a:cubicBezTo>
                  <a:cubicBezTo>
                    <a:pt x="11832" y="8612"/>
                    <a:pt x="11847" y="8613"/>
                    <a:pt x="11863" y="8614"/>
                  </a:cubicBezTo>
                  <a:cubicBezTo>
                    <a:pt x="13000" y="8718"/>
                    <a:pt x="14114" y="9071"/>
                    <a:pt x="15229" y="9332"/>
                  </a:cubicBezTo>
                  <a:cubicBezTo>
                    <a:pt x="15570" y="9411"/>
                    <a:pt x="15945" y="9480"/>
                    <a:pt x="16320" y="9548"/>
                  </a:cubicBezTo>
                  <a:cubicBezTo>
                    <a:pt x="16958" y="9673"/>
                    <a:pt x="17595" y="9832"/>
                    <a:pt x="18118" y="10129"/>
                  </a:cubicBezTo>
                  <a:cubicBezTo>
                    <a:pt x="18039" y="9855"/>
                    <a:pt x="17898" y="9601"/>
                    <a:pt x="17708" y="9389"/>
                  </a:cubicBezTo>
                  <a:cubicBezTo>
                    <a:pt x="16548" y="8047"/>
                    <a:pt x="13592" y="7581"/>
                    <a:pt x="12283" y="7091"/>
                  </a:cubicBezTo>
                  <a:cubicBezTo>
                    <a:pt x="11969" y="6979"/>
                    <a:pt x="11998" y="6478"/>
                    <a:pt x="12362" y="6478"/>
                  </a:cubicBezTo>
                  <a:cubicBezTo>
                    <a:pt x="12366" y="6478"/>
                    <a:pt x="12371" y="6478"/>
                    <a:pt x="12375" y="6478"/>
                  </a:cubicBezTo>
                  <a:cubicBezTo>
                    <a:pt x="13921" y="6523"/>
                    <a:pt x="15525" y="7148"/>
                    <a:pt x="16889" y="7854"/>
                  </a:cubicBezTo>
                  <a:cubicBezTo>
                    <a:pt x="16913" y="7866"/>
                    <a:pt x="16924" y="7876"/>
                    <a:pt x="16946" y="7888"/>
                  </a:cubicBezTo>
                  <a:cubicBezTo>
                    <a:pt x="15187" y="4978"/>
                    <a:pt x="11202" y="4320"/>
                    <a:pt x="7789" y="4320"/>
                  </a:cubicBezTo>
                  <a:cubicBezTo>
                    <a:pt x="7253" y="4320"/>
                    <a:pt x="6731" y="4336"/>
                    <a:pt x="6234" y="4362"/>
                  </a:cubicBezTo>
                  <a:cubicBezTo>
                    <a:pt x="6228" y="4363"/>
                    <a:pt x="6221" y="4363"/>
                    <a:pt x="6216" y="4363"/>
                  </a:cubicBezTo>
                  <a:cubicBezTo>
                    <a:pt x="5956" y="4363"/>
                    <a:pt x="5870" y="4119"/>
                    <a:pt x="5926" y="3919"/>
                  </a:cubicBezTo>
                  <a:cubicBezTo>
                    <a:pt x="5914" y="3817"/>
                    <a:pt x="5949" y="3703"/>
                    <a:pt x="6051" y="3611"/>
                  </a:cubicBezTo>
                  <a:cubicBezTo>
                    <a:pt x="6511" y="3173"/>
                    <a:pt x="8629" y="1"/>
                    <a:pt x="7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4498450" y="1139125"/>
              <a:ext cx="136800" cy="267250"/>
            </a:xfrm>
            <a:custGeom>
              <a:avLst/>
              <a:gdLst/>
              <a:ahLst/>
              <a:cxnLst/>
              <a:rect l="l" t="t" r="r" b="b"/>
              <a:pathLst>
                <a:path w="5472" h="10690" extrusionOk="0">
                  <a:moveTo>
                    <a:pt x="1" y="0"/>
                  </a:moveTo>
                  <a:lnTo>
                    <a:pt x="1" y="0"/>
                  </a:lnTo>
                  <a:cubicBezTo>
                    <a:pt x="671" y="3522"/>
                    <a:pt x="853" y="7119"/>
                    <a:pt x="544" y="10690"/>
                  </a:cubicBezTo>
                  <a:cubicBezTo>
                    <a:pt x="1800" y="9313"/>
                    <a:pt x="3166" y="8140"/>
                    <a:pt x="4045" y="6354"/>
                  </a:cubicBezTo>
                  <a:cubicBezTo>
                    <a:pt x="5032" y="4351"/>
                    <a:pt x="5129" y="2392"/>
                    <a:pt x="5472" y="281"/>
                  </a:cubicBezTo>
                  <a:lnTo>
                    <a:pt x="5472" y="281"/>
                  </a:lnTo>
                  <a:cubicBezTo>
                    <a:pt x="5166" y="290"/>
                    <a:pt x="4859" y="295"/>
                    <a:pt x="4552" y="295"/>
                  </a:cubicBezTo>
                  <a:cubicBezTo>
                    <a:pt x="3034" y="295"/>
                    <a:pt x="1509" y="18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3895825" y="2586325"/>
              <a:ext cx="385875" cy="312775"/>
            </a:xfrm>
            <a:custGeom>
              <a:avLst/>
              <a:gdLst/>
              <a:ahLst/>
              <a:cxnLst/>
              <a:rect l="l" t="t" r="r" b="b"/>
              <a:pathLst>
                <a:path w="15435" h="12511" extrusionOk="0">
                  <a:moveTo>
                    <a:pt x="5887" y="0"/>
                  </a:moveTo>
                  <a:cubicBezTo>
                    <a:pt x="4144" y="0"/>
                    <a:pt x="1013" y="3758"/>
                    <a:pt x="1" y="4829"/>
                  </a:cubicBezTo>
                  <a:cubicBezTo>
                    <a:pt x="57" y="6228"/>
                    <a:pt x="114" y="7638"/>
                    <a:pt x="182" y="9037"/>
                  </a:cubicBezTo>
                  <a:cubicBezTo>
                    <a:pt x="215" y="9776"/>
                    <a:pt x="249" y="10503"/>
                    <a:pt x="284" y="11243"/>
                  </a:cubicBezTo>
                  <a:cubicBezTo>
                    <a:pt x="295" y="11300"/>
                    <a:pt x="272" y="11334"/>
                    <a:pt x="261" y="11380"/>
                  </a:cubicBezTo>
                  <a:cubicBezTo>
                    <a:pt x="1610" y="12178"/>
                    <a:pt x="3236" y="12510"/>
                    <a:pt x="4916" y="12510"/>
                  </a:cubicBezTo>
                  <a:cubicBezTo>
                    <a:pt x="7329" y="12510"/>
                    <a:pt x="9851" y="11824"/>
                    <a:pt x="11816" y="10845"/>
                  </a:cubicBezTo>
                  <a:cubicBezTo>
                    <a:pt x="11816" y="10799"/>
                    <a:pt x="11805" y="10766"/>
                    <a:pt x="11805" y="10731"/>
                  </a:cubicBezTo>
                  <a:cubicBezTo>
                    <a:pt x="11852" y="10087"/>
                    <a:pt x="10955" y="9934"/>
                    <a:pt x="9987" y="9934"/>
                  </a:cubicBezTo>
                  <a:cubicBezTo>
                    <a:pt x="9110" y="9934"/>
                    <a:pt x="8176" y="10060"/>
                    <a:pt x="7835" y="10060"/>
                  </a:cubicBezTo>
                  <a:cubicBezTo>
                    <a:pt x="7438" y="10060"/>
                    <a:pt x="7426" y="9537"/>
                    <a:pt x="7745" y="9413"/>
                  </a:cubicBezTo>
                  <a:cubicBezTo>
                    <a:pt x="7951" y="9333"/>
                    <a:pt x="8200" y="9264"/>
                    <a:pt x="8497" y="9197"/>
                  </a:cubicBezTo>
                  <a:cubicBezTo>
                    <a:pt x="9133" y="7570"/>
                    <a:pt x="10304" y="6137"/>
                    <a:pt x="11499" y="4886"/>
                  </a:cubicBezTo>
                  <a:cubicBezTo>
                    <a:pt x="12670" y="3634"/>
                    <a:pt x="14001" y="2246"/>
                    <a:pt x="15434" y="1257"/>
                  </a:cubicBezTo>
                  <a:cubicBezTo>
                    <a:pt x="15377" y="1146"/>
                    <a:pt x="15271" y="1098"/>
                    <a:pt x="15129" y="1098"/>
                  </a:cubicBezTo>
                  <a:cubicBezTo>
                    <a:pt x="14282" y="1098"/>
                    <a:pt x="12177" y="2814"/>
                    <a:pt x="11874" y="3077"/>
                  </a:cubicBezTo>
                  <a:cubicBezTo>
                    <a:pt x="10873" y="3942"/>
                    <a:pt x="9872" y="4784"/>
                    <a:pt x="8860" y="5647"/>
                  </a:cubicBezTo>
                  <a:cubicBezTo>
                    <a:pt x="8796" y="5702"/>
                    <a:pt x="8725" y="5725"/>
                    <a:pt x="8658" y="5725"/>
                  </a:cubicBezTo>
                  <a:cubicBezTo>
                    <a:pt x="8415" y="5725"/>
                    <a:pt x="8205" y="5426"/>
                    <a:pt x="8428" y="5204"/>
                  </a:cubicBezTo>
                  <a:cubicBezTo>
                    <a:pt x="8974" y="4692"/>
                    <a:pt x="11441" y="2008"/>
                    <a:pt x="13523" y="768"/>
                  </a:cubicBezTo>
                  <a:cubicBezTo>
                    <a:pt x="13322" y="661"/>
                    <a:pt x="13092" y="614"/>
                    <a:pt x="12846" y="614"/>
                  </a:cubicBezTo>
                  <a:cubicBezTo>
                    <a:pt x="12312" y="614"/>
                    <a:pt x="11699" y="833"/>
                    <a:pt x="11123" y="1121"/>
                  </a:cubicBezTo>
                  <a:cubicBezTo>
                    <a:pt x="10475" y="1463"/>
                    <a:pt x="9872" y="1883"/>
                    <a:pt x="9508" y="2156"/>
                  </a:cubicBezTo>
                  <a:cubicBezTo>
                    <a:pt x="8484" y="2918"/>
                    <a:pt x="7608" y="3862"/>
                    <a:pt x="6721" y="4784"/>
                  </a:cubicBezTo>
                  <a:cubicBezTo>
                    <a:pt x="6660" y="4844"/>
                    <a:pt x="6586" y="4870"/>
                    <a:pt x="6511" y="4870"/>
                  </a:cubicBezTo>
                  <a:cubicBezTo>
                    <a:pt x="6279" y="4870"/>
                    <a:pt x="6046" y="4620"/>
                    <a:pt x="6209" y="4397"/>
                  </a:cubicBezTo>
                  <a:cubicBezTo>
                    <a:pt x="7392" y="2792"/>
                    <a:pt x="8791" y="1292"/>
                    <a:pt x="10566" y="370"/>
                  </a:cubicBezTo>
                  <a:cubicBezTo>
                    <a:pt x="10375" y="189"/>
                    <a:pt x="10119" y="114"/>
                    <a:pt x="9829" y="114"/>
                  </a:cubicBezTo>
                  <a:cubicBezTo>
                    <a:pt x="8756" y="114"/>
                    <a:pt x="7209" y="1140"/>
                    <a:pt x="6699" y="1587"/>
                  </a:cubicBezTo>
                  <a:cubicBezTo>
                    <a:pt x="5720" y="2474"/>
                    <a:pt x="4868" y="3487"/>
                    <a:pt x="3879" y="4374"/>
                  </a:cubicBezTo>
                  <a:cubicBezTo>
                    <a:pt x="3817" y="4430"/>
                    <a:pt x="3744" y="4454"/>
                    <a:pt x="3673" y="4454"/>
                  </a:cubicBezTo>
                  <a:cubicBezTo>
                    <a:pt x="3457" y="4454"/>
                    <a:pt x="3255" y="4230"/>
                    <a:pt x="3400" y="3999"/>
                  </a:cubicBezTo>
                  <a:cubicBezTo>
                    <a:pt x="4242" y="2702"/>
                    <a:pt x="5322" y="1304"/>
                    <a:pt x="6631" y="348"/>
                  </a:cubicBezTo>
                  <a:cubicBezTo>
                    <a:pt x="6433" y="106"/>
                    <a:pt x="6180" y="0"/>
                    <a:pt x="58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3819500" y="2885000"/>
              <a:ext cx="102050" cy="76750"/>
            </a:xfrm>
            <a:custGeom>
              <a:avLst/>
              <a:gdLst/>
              <a:ahLst/>
              <a:cxnLst/>
              <a:rect l="l" t="t" r="r" b="b"/>
              <a:pathLst>
                <a:path w="4082" h="3070" extrusionOk="0">
                  <a:moveTo>
                    <a:pt x="2530" y="1"/>
                  </a:moveTo>
                  <a:cubicBezTo>
                    <a:pt x="1689" y="254"/>
                    <a:pt x="847" y="500"/>
                    <a:pt x="1" y="726"/>
                  </a:cubicBezTo>
                  <a:cubicBezTo>
                    <a:pt x="421" y="1436"/>
                    <a:pt x="777" y="2199"/>
                    <a:pt x="1109" y="2954"/>
                  </a:cubicBezTo>
                  <a:cubicBezTo>
                    <a:pt x="1597" y="3001"/>
                    <a:pt x="2090" y="3028"/>
                    <a:pt x="2580" y="3070"/>
                  </a:cubicBezTo>
                  <a:cubicBezTo>
                    <a:pt x="2791" y="2784"/>
                    <a:pt x="3043" y="2512"/>
                    <a:pt x="3218" y="2261"/>
                  </a:cubicBezTo>
                  <a:cubicBezTo>
                    <a:pt x="3525" y="1825"/>
                    <a:pt x="3777" y="1349"/>
                    <a:pt x="4081" y="913"/>
                  </a:cubicBezTo>
                  <a:cubicBezTo>
                    <a:pt x="3527" y="677"/>
                    <a:pt x="3006" y="370"/>
                    <a:pt x="2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2871100" y="1849225"/>
              <a:ext cx="1077600" cy="1849025"/>
            </a:xfrm>
            <a:custGeom>
              <a:avLst/>
              <a:gdLst/>
              <a:ahLst/>
              <a:cxnLst/>
              <a:rect l="l" t="t" r="r" b="b"/>
              <a:pathLst>
                <a:path w="43104" h="73961" extrusionOk="0">
                  <a:moveTo>
                    <a:pt x="19209" y="0"/>
                  </a:moveTo>
                  <a:cubicBezTo>
                    <a:pt x="9281" y="6414"/>
                    <a:pt x="4277" y="18402"/>
                    <a:pt x="2116" y="29707"/>
                  </a:cubicBezTo>
                  <a:cubicBezTo>
                    <a:pt x="319" y="39112"/>
                    <a:pt x="1" y="51771"/>
                    <a:pt x="3674" y="61494"/>
                  </a:cubicBezTo>
                  <a:cubicBezTo>
                    <a:pt x="3727" y="61530"/>
                    <a:pt x="3766" y="61582"/>
                    <a:pt x="3788" y="61642"/>
                  </a:cubicBezTo>
                  <a:cubicBezTo>
                    <a:pt x="3822" y="61733"/>
                    <a:pt x="3833" y="61824"/>
                    <a:pt x="3856" y="61926"/>
                  </a:cubicBezTo>
                  <a:cubicBezTo>
                    <a:pt x="4618" y="63859"/>
                    <a:pt x="5529" y="65690"/>
                    <a:pt x="6642" y="67329"/>
                  </a:cubicBezTo>
                  <a:cubicBezTo>
                    <a:pt x="6850" y="67631"/>
                    <a:pt x="6571" y="67912"/>
                    <a:pt x="6284" y="67912"/>
                  </a:cubicBezTo>
                  <a:cubicBezTo>
                    <a:pt x="6162" y="67912"/>
                    <a:pt x="6038" y="67861"/>
                    <a:pt x="5949" y="67738"/>
                  </a:cubicBezTo>
                  <a:cubicBezTo>
                    <a:pt x="5301" y="66850"/>
                    <a:pt x="4732" y="65896"/>
                    <a:pt x="4198" y="64917"/>
                  </a:cubicBezTo>
                  <a:cubicBezTo>
                    <a:pt x="4185" y="65633"/>
                    <a:pt x="4152" y="66339"/>
                    <a:pt x="4084" y="67056"/>
                  </a:cubicBezTo>
                  <a:cubicBezTo>
                    <a:pt x="3947" y="68671"/>
                    <a:pt x="3833" y="70445"/>
                    <a:pt x="3356" y="72014"/>
                  </a:cubicBezTo>
                  <a:cubicBezTo>
                    <a:pt x="4243" y="72616"/>
                    <a:pt x="5244" y="73060"/>
                    <a:pt x="6324" y="73356"/>
                  </a:cubicBezTo>
                  <a:cubicBezTo>
                    <a:pt x="7789" y="73783"/>
                    <a:pt x="9395" y="73960"/>
                    <a:pt x="11059" y="73960"/>
                  </a:cubicBezTo>
                  <a:cubicBezTo>
                    <a:pt x="15865" y="73960"/>
                    <a:pt x="21148" y="72480"/>
                    <a:pt x="24873" y="71264"/>
                  </a:cubicBezTo>
                  <a:cubicBezTo>
                    <a:pt x="31163" y="69205"/>
                    <a:pt x="37531" y="66100"/>
                    <a:pt x="43104" y="62426"/>
                  </a:cubicBezTo>
                  <a:cubicBezTo>
                    <a:pt x="41045" y="60379"/>
                    <a:pt x="39077" y="58275"/>
                    <a:pt x="37236" y="56114"/>
                  </a:cubicBezTo>
                  <a:cubicBezTo>
                    <a:pt x="36541" y="56035"/>
                    <a:pt x="35836" y="55955"/>
                    <a:pt x="35154" y="55853"/>
                  </a:cubicBezTo>
                  <a:cubicBezTo>
                    <a:pt x="28160" y="54795"/>
                    <a:pt x="26420" y="50326"/>
                    <a:pt x="24293" y="44116"/>
                  </a:cubicBezTo>
                  <a:cubicBezTo>
                    <a:pt x="23792" y="44014"/>
                    <a:pt x="23292" y="43865"/>
                    <a:pt x="22803" y="43638"/>
                  </a:cubicBezTo>
                  <a:cubicBezTo>
                    <a:pt x="22644" y="43559"/>
                    <a:pt x="22587" y="43434"/>
                    <a:pt x="22587" y="43309"/>
                  </a:cubicBezTo>
                  <a:cubicBezTo>
                    <a:pt x="22587" y="43298"/>
                    <a:pt x="22575" y="43286"/>
                    <a:pt x="22575" y="43274"/>
                  </a:cubicBezTo>
                  <a:cubicBezTo>
                    <a:pt x="20734" y="36792"/>
                    <a:pt x="20573" y="30298"/>
                    <a:pt x="20198" y="23634"/>
                  </a:cubicBezTo>
                  <a:cubicBezTo>
                    <a:pt x="20186" y="23344"/>
                    <a:pt x="20427" y="23187"/>
                    <a:pt x="20665" y="23187"/>
                  </a:cubicBezTo>
                  <a:cubicBezTo>
                    <a:pt x="20857" y="23187"/>
                    <a:pt x="21046" y="23290"/>
                    <a:pt x="21097" y="23508"/>
                  </a:cubicBezTo>
                  <a:cubicBezTo>
                    <a:pt x="21814" y="26386"/>
                    <a:pt x="21621" y="29332"/>
                    <a:pt x="21904" y="32254"/>
                  </a:cubicBezTo>
                  <a:cubicBezTo>
                    <a:pt x="22245" y="35859"/>
                    <a:pt x="23144" y="39339"/>
                    <a:pt x="23633" y="42923"/>
                  </a:cubicBezTo>
                  <a:cubicBezTo>
                    <a:pt x="24437" y="43023"/>
                    <a:pt x="25254" y="43068"/>
                    <a:pt x="26077" y="43068"/>
                  </a:cubicBezTo>
                  <a:cubicBezTo>
                    <a:pt x="27781" y="43068"/>
                    <a:pt x="29517" y="42873"/>
                    <a:pt x="31242" y="42558"/>
                  </a:cubicBezTo>
                  <a:cubicBezTo>
                    <a:pt x="34347" y="41989"/>
                    <a:pt x="37428" y="41045"/>
                    <a:pt x="40260" y="40181"/>
                  </a:cubicBezTo>
                  <a:cubicBezTo>
                    <a:pt x="39590" y="35530"/>
                    <a:pt x="39318" y="30811"/>
                    <a:pt x="39169" y="26113"/>
                  </a:cubicBezTo>
                  <a:cubicBezTo>
                    <a:pt x="39055" y="22554"/>
                    <a:pt x="39420" y="18766"/>
                    <a:pt x="38862" y="15275"/>
                  </a:cubicBezTo>
                  <a:cubicBezTo>
                    <a:pt x="38476" y="12773"/>
                    <a:pt x="37622" y="10429"/>
                    <a:pt x="35814" y="8417"/>
                  </a:cubicBezTo>
                  <a:cubicBezTo>
                    <a:pt x="32686" y="7928"/>
                    <a:pt x="29662" y="6961"/>
                    <a:pt x="27034" y="5642"/>
                  </a:cubicBezTo>
                  <a:cubicBezTo>
                    <a:pt x="24942" y="4583"/>
                    <a:pt x="23088" y="3401"/>
                    <a:pt x="21405" y="2014"/>
                  </a:cubicBezTo>
                  <a:cubicBezTo>
                    <a:pt x="20635" y="1384"/>
                    <a:pt x="19902" y="713"/>
                    <a:pt x="19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4358850" y="3455150"/>
              <a:ext cx="942725" cy="277675"/>
            </a:xfrm>
            <a:custGeom>
              <a:avLst/>
              <a:gdLst/>
              <a:ahLst/>
              <a:cxnLst/>
              <a:rect l="l" t="t" r="r" b="b"/>
              <a:pathLst>
                <a:path w="37709" h="11107" extrusionOk="0">
                  <a:moveTo>
                    <a:pt x="37517" y="1"/>
                  </a:moveTo>
                  <a:cubicBezTo>
                    <a:pt x="26629" y="2773"/>
                    <a:pt x="15861" y="6199"/>
                    <a:pt x="722" y="8972"/>
                  </a:cubicBezTo>
                  <a:cubicBezTo>
                    <a:pt x="581" y="9730"/>
                    <a:pt x="373" y="10471"/>
                    <a:pt x="1" y="11107"/>
                  </a:cubicBezTo>
                  <a:cubicBezTo>
                    <a:pt x="15610" y="7935"/>
                    <a:pt x="25301" y="4558"/>
                    <a:pt x="37699" y="1384"/>
                  </a:cubicBezTo>
                  <a:cubicBezTo>
                    <a:pt x="37708" y="1012"/>
                    <a:pt x="37699" y="639"/>
                    <a:pt x="37608" y="278"/>
                  </a:cubicBezTo>
                  <a:cubicBezTo>
                    <a:pt x="37585" y="182"/>
                    <a:pt x="37549" y="92"/>
                    <a:pt x="375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4381300" y="3274125"/>
              <a:ext cx="943300" cy="383525"/>
            </a:xfrm>
            <a:custGeom>
              <a:avLst/>
              <a:gdLst/>
              <a:ahLst/>
              <a:cxnLst/>
              <a:rect l="l" t="t" r="r" b="b"/>
              <a:pathLst>
                <a:path w="37732" h="15341" extrusionOk="0">
                  <a:moveTo>
                    <a:pt x="37731" y="1"/>
                  </a:moveTo>
                  <a:cubicBezTo>
                    <a:pt x="31626" y="1833"/>
                    <a:pt x="25479" y="3604"/>
                    <a:pt x="19441" y="5686"/>
                  </a:cubicBezTo>
                  <a:cubicBezTo>
                    <a:pt x="13536" y="7722"/>
                    <a:pt x="7554" y="9814"/>
                    <a:pt x="1273" y="9814"/>
                  </a:cubicBezTo>
                  <a:cubicBezTo>
                    <a:pt x="889" y="9814"/>
                    <a:pt x="504" y="9806"/>
                    <a:pt x="118" y="9790"/>
                  </a:cubicBezTo>
                  <a:cubicBezTo>
                    <a:pt x="116" y="9791"/>
                    <a:pt x="116" y="9793"/>
                    <a:pt x="115" y="9794"/>
                  </a:cubicBezTo>
                  <a:cubicBezTo>
                    <a:pt x="345" y="11217"/>
                    <a:pt x="263" y="12738"/>
                    <a:pt x="100" y="14145"/>
                  </a:cubicBezTo>
                  <a:cubicBezTo>
                    <a:pt x="70" y="14412"/>
                    <a:pt x="35" y="14695"/>
                    <a:pt x="0" y="14975"/>
                  </a:cubicBezTo>
                  <a:cubicBezTo>
                    <a:pt x="102" y="15068"/>
                    <a:pt x="155" y="15202"/>
                    <a:pt x="143" y="15341"/>
                  </a:cubicBezTo>
                  <a:cubicBezTo>
                    <a:pt x="13303" y="11895"/>
                    <a:pt x="24497" y="9824"/>
                    <a:pt x="36429" y="5988"/>
                  </a:cubicBezTo>
                  <a:cubicBezTo>
                    <a:pt x="37088" y="4006"/>
                    <a:pt x="37378" y="2026"/>
                    <a:pt x="37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2299625" y="3610050"/>
              <a:ext cx="2023800" cy="425925"/>
            </a:xfrm>
            <a:custGeom>
              <a:avLst/>
              <a:gdLst/>
              <a:ahLst/>
              <a:cxnLst/>
              <a:rect l="l" t="t" r="r" b="b"/>
              <a:pathLst>
                <a:path w="80952" h="17037" extrusionOk="0">
                  <a:moveTo>
                    <a:pt x="25384" y="0"/>
                  </a:moveTo>
                  <a:cubicBezTo>
                    <a:pt x="17321" y="5687"/>
                    <a:pt x="8370" y="9963"/>
                    <a:pt x="0" y="15149"/>
                  </a:cubicBezTo>
                  <a:cubicBezTo>
                    <a:pt x="19437" y="16320"/>
                    <a:pt x="38975" y="15672"/>
                    <a:pt x="58399" y="17015"/>
                  </a:cubicBezTo>
                  <a:cubicBezTo>
                    <a:pt x="58434" y="17015"/>
                    <a:pt x="58456" y="17025"/>
                    <a:pt x="58491" y="17037"/>
                  </a:cubicBezTo>
                  <a:cubicBezTo>
                    <a:pt x="58573" y="16954"/>
                    <a:pt x="58685" y="16916"/>
                    <a:pt x="58803" y="16916"/>
                  </a:cubicBezTo>
                  <a:cubicBezTo>
                    <a:pt x="58832" y="16916"/>
                    <a:pt x="58861" y="16919"/>
                    <a:pt x="58889" y="16923"/>
                  </a:cubicBezTo>
                  <a:cubicBezTo>
                    <a:pt x="62460" y="15013"/>
                    <a:pt x="66020" y="13056"/>
                    <a:pt x="69602" y="11146"/>
                  </a:cubicBezTo>
                  <a:cubicBezTo>
                    <a:pt x="73355" y="9121"/>
                    <a:pt x="77119" y="7154"/>
                    <a:pt x="80952" y="5323"/>
                  </a:cubicBezTo>
                  <a:cubicBezTo>
                    <a:pt x="80521" y="4970"/>
                    <a:pt x="80088" y="4607"/>
                    <a:pt x="79656" y="4255"/>
                  </a:cubicBezTo>
                  <a:cubicBezTo>
                    <a:pt x="79610" y="4312"/>
                    <a:pt x="79553" y="4369"/>
                    <a:pt x="79462" y="4402"/>
                  </a:cubicBezTo>
                  <a:cubicBezTo>
                    <a:pt x="75005" y="6529"/>
                    <a:pt x="70057" y="8724"/>
                    <a:pt x="65019" y="10202"/>
                  </a:cubicBezTo>
                  <a:cubicBezTo>
                    <a:pt x="64711" y="10441"/>
                    <a:pt x="64405" y="10681"/>
                    <a:pt x="64097" y="10930"/>
                  </a:cubicBezTo>
                  <a:cubicBezTo>
                    <a:pt x="63631" y="11272"/>
                    <a:pt x="63165" y="11625"/>
                    <a:pt x="62699" y="11965"/>
                  </a:cubicBezTo>
                  <a:cubicBezTo>
                    <a:pt x="61550" y="12807"/>
                    <a:pt x="60401" y="13762"/>
                    <a:pt x="59173" y="14547"/>
                  </a:cubicBezTo>
                  <a:cubicBezTo>
                    <a:pt x="59252" y="14929"/>
                    <a:pt x="59054" y="15366"/>
                    <a:pt x="58556" y="15366"/>
                  </a:cubicBezTo>
                  <a:cubicBezTo>
                    <a:pt x="58549" y="15366"/>
                    <a:pt x="58543" y="15366"/>
                    <a:pt x="58536" y="15366"/>
                  </a:cubicBezTo>
                  <a:cubicBezTo>
                    <a:pt x="42932" y="14933"/>
                    <a:pt x="26828" y="14886"/>
                    <a:pt x="11338" y="12989"/>
                  </a:cubicBezTo>
                  <a:lnTo>
                    <a:pt x="11236" y="12955"/>
                  </a:lnTo>
                  <a:lnTo>
                    <a:pt x="11133" y="12989"/>
                  </a:lnTo>
                  <a:cubicBezTo>
                    <a:pt x="11101" y="12997"/>
                    <a:pt x="11069" y="13000"/>
                    <a:pt x="11038" y="13000"/>
                  </a:cubicBezTo>
                  <a:cubicBezTo>
                    <a:pt x="10703" y="13000"/>
                    <a:pt x="10487" y="12578"/>
                    <a:pt x="10747" y="12318"/>
                  </a:cubicBezTo>
                  <a:cubicBezTo>
                    <a:pt x="13011" y="10054"/>
                    <a:pt x="16342" y="8701"/>
                    <a:pt x="19118" y="7143"/>
                  </a:cubicBezTo>
                  <a:cubicBezTo>
                    <a:pt x="21586" y="5755"/>
                    <a:pt x="24043" y="4230"/>
                    <a:pt x="26636" y="3094"/>
                  </a:cubicBezTo>
                  <a:cubicBezTo>
                    <a:pt x="26272" y="2878"/>
                    <a:pt x="25919" y="2650"/>
                    <a:pt x="25578" y="2377"/>
                  </a:cubicBezTo>
                  <a:cubicBezTo>
                    <a:pt x="25486" y="2299"/>
                    <a:pt x="25429" y="2189"/>
                    <a:pt x="25419" y="2070"/>
                  </a:cubicBezTo>
                  <a:cubicBezTo>
                    <a:pt x="25395" y="2024"/>
                    <a:pt x="25362" y="1991"/>
                    <a:pt x="25350" y="1922"/>
                  </a:cubicBezTo>
                  <a:cubicBezTo>
                    <a:pt x="25293" y="1296"/>
                    <a:pt x="25327" y="648"/>
                    <a:pt x="25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3842500" y="3256825"/>
              <a:ext cx="505550" cy="462425"/>
            </a:xfrm>
            <a:custGeom>
              <a:avLst/>
              <a:gdLst/>
              <a:ahLst/>
              <a:cxnLst/>
              <a:rect l="l" t="t" r="r" b="b"/>
              <a:pathLst>
                <a:path w="20222" h="18497" extrusionOk="0">
                  <a:moveTo>
                    <a:pt x="1" y="1"/>
                  </a:moveTo>
                  <a:cubicBezTo>
                    <a:pt x="2019" y="1705"/>
                    <a:pt x="4010" y="3461"/>
                    <a:pt x="5977" y="5266"/>
                  </a:cubicBezTo>
                  <a:cubicBezTo>
                    <a:pt x="6043" y="5305"/>
                    <a:pt x="6100" y="5356"/>
                    <a:pt x="6144" y="5419"/>
                  </a:cubicBezTo>
                  <a:cubicBezTo>
                    <a:pt x="10809" y="9695"/>
                    <a:pt x="15358" y="14161"/>
                    <a:pt x="19871" y="18496"/>
                  </a:cubicBezTo>
                  <a:cubicBezTo>
                    <a:pt x="19893" y="17650"/>
                    <a:pt x="20066" y="16790"/>
                    <a:pt x="20222" y="15935"/>
                  </a:cubicBezTo>
                  <a:cubicBezTo>
                    <a:pt x="17203" y="13627"/>
                    <a:pt x="14329" y="11116"/>
                    <a:pt x="11418" y="8678"/>
                  </a:cubicBezTo>
                  <a:cubicBezTo>
                    <a:pt x="8171" y="5955"/>
                    <a:pt x="4550" y="3356"/>
                    <a:pt x="1771" y="132"/>
                  </a:cubicBezTo>
                  <a:cubicBezTo>
                    <a:pt x="1181" y="87"/>
                    <a:pt x="586" y="5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3208875" y="3429225"/>
              <a:ext cx="1057150" cy="421650"/>
            </a:xfrm>
            <a:custGeom>
              <a:avLst/>
              <a:gdLst/>
              <a:ahLst/>
              <a:cxnLst/>
              <a:rect l="l" t="t" r="r" b="b"/>
              <a:pathLst>
                <a:path w="42286" h="16866" extrusionOk="0">
                  <a:moveTo>
                    <a:pt x="30366" y="1"/>
                  </a:moveTo>
                  <a:cubicBezTo>
                    <a:pt x="23566" y="4789"/>
                    <a:pt x="14865" y="8758"/>
                    <a:pt x="6801" y="10407"/>
                  </a:cubicBezTo>
                  <a:cubicBezTo>
                    <a:pt x="6743" y="10418"/>
                    <a:pt x="6699" y="10430"/>
                    <a:pt x="6642" y="10442"/>
                  </a:cubicBezTo>
                  <a:cubicBezTo>
                    <a:pt x="5186" y="10737"/>
                    <a:pt x="3628" y="11090"/>
                    <a:pt x="2024" y="11362"/>
                  </a:cubicBezTo>
                  <a:cubicBezTo>
                    <a:pt x="2051" y="11393"/>
                    <a:pt x="2082" y="11419"/>
                    <a:pt x="2115" y="11443"/>
                  </a:cubicBezTo>
                  <a:cubicBezTo>
                    <a:pt x="1899" y="11465"/>
                    <a:pt x="1671" y="11476"/>
                    <a:pt x="1455" y="11510"/>
                  </a:cubicBezTo>
                  <a:cubicBezTo>
                    <a:pt x="1307" y="11532"/>
                    <a:pt x="1160" y="11574"/>
                    <a:pt x="1023" y="11635"/>
                  </a:cubicBezTo>
                  <a:cubicBezTo>
                    <a:pt x="1000" y="11602"/>
                    <a:pt x="967" y="11578"/>
                    <a:pt x="943" y="11545"/>
                  </a:cubicBezTo>
                  <a:cubicBezTo>
                    <a:pt x="626" y="11590"/>
                    <a:pt x="319" y="11635"/>
                    <a:pt x="0" y="11669"/>
                  </a:cubicBezTo>
                  <a:cubicBezTo>
                    <a:pt x="4891" y="15013"/>
                    <a:pt x="10646" y="16481"/>
                    <a:pt x="16286" y="16799"/>
                  </a:cubicBezTo>
                  <a:cubicBezTo>
                    <a:pt x="16289" y="16802"/>
                    <a:pt x="16293" y="16804"/>
                    <a:pt x="16297" y="16804"/>
                  </a:cubicBezTo>
                  <a:cubicBezTo>
                    <a:pt x="16302" y="16804"/>
                    <a:pt x="16306" y="16802"/>
                    <a:pt x="16308" y="16799"/>
                  </a:cubicBezTo>
                  <a:cubicBezTo>
                    <a:pt x="17116" y="16844"/>
                    <a:pt x="17921" y="16865"/>
                    <a:pt x="18720" y="16865"/>
                  </a:cubicBezTo>
                  <a:cubicBezTo>
                    <a:pt x="25982" y="16865"/>
                    <a:pt x="32791" y="15096"/>
                    <a:pt x="36951" y="13170"/>
                  </a:cubicBezTo>
                  <a:cubicBezTo>
                    <a:pt x="38725" y="12362"/>
                    <a:pt x="40488" y="11510"/>
                    <a:pt x="42285" y="10668"/>
                  </a:cubicBezTo>
                  <a:cubicBezTo>
                    <a:pt x="38236" y="7312"/>
                    <a:pt x="34176" y="3754"/>
                    <a:pt x="30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3508275" y="2910025"/>
              <a:ext cx="952500" cy="334700"/>
            </a:xfrm>
            <a:custGeom>
              <a:avLst/>
              <a:gdLst/>
              <a:ahLst/>
              <a:cxnLst/>
              <a:rect l="l" t="t" r="r" b="b"/>
              <a:pathLst>
                <a:path w="38100" h="13388" extrusionOk="0">
                  <a:moveTo>
                    <a:pt x="11372" y="1"/>
                  </a:moveTo>
                  <a:cubicBezTo>
                    <a:pt x="9667" y="434"/>
                    <a:pt x="7938" y="819"/>
                    <a:pt x="6209" y="1139"/>
                  </a:cubicBezTo>
                  <a:cubicBezTo>
                    <a:pt x="5469" y="1274"/>
                    <a:pt x="4731" y="1400"/>
                    <a:pt x="3991" y="1514"/>
                  </a:cubicBezTo>
                  <a:cubicBezTo>
                    <a:pt x="2828" y="1689"/>
                    <a:pt x="1681" y="1857"/>
                    <a:pt x="551" y="1857"/>
                  </a:cubicBezTo>
                  <a:cubicBezTo>
                    <a:pt x="367" y="1857"/>
                    <a:pt x="183" y="1853"/>
                    <a:pt x="0" y="1843"/>
                  </a:cubicBezTo>
                  <a:lnTo>
                    <a:pt x="0" y="1843"/>
                  </a:lnTo>
                  <a:cubicBezTo>
                    <a:pt x="1535" y="4915"/>
                    <a:pt x="2434" y="8122"/>
                    <a:pt x="5323" y="10145"/>
                  </a:cubicBezTo>
                  <a:cubicBezTo>
                    <a:pt x="8712" y="12512"/>
                    <a:pt x="12408" y="12363"/>
                    <a:pt x="16445" y="12522"/>
                  </a:cubicBezTo>
                  <a:cubicBezTo>
                    <a:pt x="23485" y="12818"/>
                    <a:pt x="30525" y="13137"/>
                    <a:pt x="37565" y="13387"/>
                  </a:cubicBezTo>
                  <a:cubicBezTo>
                    <a:pt x="37701" y="12216"/>
                    <a:pt x="37929" y="11078"/>
                    <a:pt x="37974" y="9884"/>
                  </a:cubicBezTo>
                  <a:cubicBezTo>
                    <a:pt x="37997" y="9782"/>
                    <a:pt x="37997" y="9668"/>
                    <a:pt x="37997" y="9554"/>
                  </a:cubicBezTo>
                  <a:cubicBezTo>
                    <a:pt x="38009" y="8542"/>
                    <a:pt x="38099" y="7394"/>
                    <a:pt x="37838" y="6415"/>
                  </a:cubicBezTo>
                  <a:cubicBezTo>
                    <a:pt x="37679" y="5790"/>
                    <a:pt x="37338" y="5243"/>
                    <a:pt x="37008" y="4687"/>
                  </a:cubicBezTo>
                  <a:cubicBezTo>
                    <a:pt x="29695" y="3890"/>
                    <a:pt x="22325" y="4505"/>
                    <a:pt x="15068" y="3174"/>
                  </a:cubicBezTo>
                  <a:cubicBezTo>
                    <a:pt x="15046" y="3181"/>
                    <a:pt x="15023" y="3185"/>
                    <a:pt x="14999" y="3185"/>
                  </a:cubicBezTo>
                  <a:cubicBezTo>
                    <a:pt x="14996" y="3185"/>
                    <a:pt x="14993" y="3185"/>
                    <a:pt x="14989" y="3184"/>
                  </a:cubicBezTo>
                  <a:cubicBezTo>
                    <a:pt x="14988" y="3185"/>
                    <a:pt x="14986" y="3185"/>
                    <a:pt x="14984" y="3185"/>
                  </a:cubicBezTo>
                  <a:cubicBezTo>
                    <a:pt x="14925" y="3185"/>
                    <a:pt x="14866" y="3164"/>
                    <a:pt x="14819" y="3128"/>
                  </a:cubicBezTo>
                  <a:cubicBezTo>
                    <a:pt x="14489" y="3060"/>
                    <a:pt x="14170" y="3014"/>
                    <a:pt x="13840" y="2946"/>
                  </a:cubicBezTo>
                  <a:cubicBezTo>
                    <a:pt x="13765" y="3249"/>
                    <a:pt x="13489" y="3469"/>
                    <a:pt x="13218" y="3469"/>
                  </a:cubicBezTo>
                  <a:cubicBezTo>
                    <a:pt x="13041" y="3469"/>
                    <a:pt x="12865" y="3375"/>
                    <a:pt x="12748" y="3151"/>
                  </a:cubicBezTo>
                  <a:cubicBezTo>
                    <a:pt x="12248" y="2150"/>
                    <a:pt x="11725" y="1082"/>
                    <a:pt x="113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3924325" y="3262875"/>
              <a:ext cx="433150" cy="359950"/>
            </a:xfrm>
            <a:custGeom>
              <a:avLst/>
              <a:gdLst/>
              <a:ahLst/>
              <a:cxnLst/>
              <a:rect l="l" t="t" r="r" b="b"/>
              <a:pathLst>
                <a:path w="17326" h="14398" extrusionOk="0">
                  <a:moveTo>
                    <a:pt x="1" y="0"/>
                  </a:moveTo>
                  <a:lnTo>
                    <a:pt x="1" y="0"/>
                  </a:lnTo>
                  <a:cubicBezTo>
                    <a:pt x="5603" y="4923"/>
                    <a:pt x="11619" y="9389"/>
                    <a:pt x="17145" y="14397"/>
                  </a:cubicBezTo>
                  <a:cubicBezTo>
                    <a:pt x="17151" y="14353"/>
                    <a:pt x="17160" y="14308"/>
                    <a:pt x="17163" y="14264"/>
                  </a:cubicBezTo>
                  <a:cubicBezTo>
                    <a:pt x="17296" y="12885"/>
                    <a:pt x="17224" y="11491"/>
                    <a:pt x="17326" y="10116"/>
                  </a:cubicBezTo>
                  <a:cubicBezTo>
                    <a:pt x="13246" y="6907"/>
                    <a:pt x="8874" y="3822"/>
                    <a:pt x="5120" y="226"/>
                  </a:cubicBezTo>
                  <a:cubicBezTo>
                    <a:pt x="3406" y="184"/>
                    <a:pt x="1701" y="1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2639225" y="3700375"/>
              <a:ext cx="1205325" cy="258175"/>
            </a:xfrm>
            <a:custGeom>
              <a:avLst/>
              <a:gdLst/>
              <a:ahLst/>
              <a:cxnLst/>
              <a:rect l="l" t="t" r="r" b="b"/>
              <a:pathLst>
                <a:path w="48213" h="10327" extrusionOk="0">
                  <a:moveTo>
                    <a:pt x="14091" y="1"/>
                  </a:moveTo>
                  <a:cubicBezTo>
                    <a:pt x="11661" y="1839"/>
                    <a:pt x="8898" y="3263"/>
                    <a:pt x="6271" y="4788"/>
                  </a:cubicBezTo>
                  <a:cubicBezTo>
                    <a:pt x="4261" y="5954"/>
                    <a:pt x="2182" y="7432"/>
                    <a:pt x="0" y="8459"/>
                  </a:cubicBezTo>
                  <a:cubicBezTo>
                    <a:pt x="17225" y="9455"/>
                    <a:pt x="27604" y="10024"/>
                    <a:pt x="44372" y="10327"/>
                  </a:cubicBezTo>
                  <a:cubicBezTo>
                    <a:pt x="45541" y="9289"/>
                    <a:pt x="46851" y="8326"/>
                    <a:pt x="48213" y="7430"/>
                  </a:cubicBezTo>
                  <a:lnTo>
                    <a:pt x="48213" y="7430"/>
                  </a:lnTo>
                  <a:cubicBezTo>
                    <a:pt x="47956" y="7487"/>
                    <a:pt x="46621" y="7581"/>
                    <a:pt x="44655" y="7581"/>
                  </a:cubicBezTo>
                  <a:cubicBezTo>
                    <a:pt x="38529" y="7581"/>
                    <a:pt x="26274" y="6676"/>
                    <a:pt x="21395" y="968"/>
                  </a:cubicBezTo>
                  <a:cubicBezTo>
                    <a:pt x="20798" y="1015"/>
                    <a:pt x="20203" y="1041"/>
                    <a:pt x="19613" y="1041"/>
                  </a:cubicBezTo>
                  <a:cubicBezTo>
                    <a:pt x="17678" y="1041"/>
                    <a:pt x="15797" y="761"/>
                    <a:pt x="140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2971200" y="268850"/>
              <a:ext cx="2078700" cy="1142525"/>
            </a:xfrm>
            <a:custGeom>
              <a:avLst/>
              <a:gdLst/>
              <a:ahLst/>
              <a:cxnLst/>
              <a:rect l="l" t="t" r="r" b="b"/>
              <a:pathLst>
                <a:path w="83148" h="45701" extrusionOk="0">
                  <a:moveTo>
                    <a:pt x="37405" y="1"/>
                  </a:moveTo>
                  <a:cubicBezTo>
                    <a:pt x="30766" y="1"/>
                    <a:pt x="25418" y="1472"/>
                    <a:pt x="21654" y="7374"/>
                  </a:cubicBezTo>
                  <a:cubicBezTo>
                    <a:pt x="21581" y="7495"/>
                    <a:pt x="21457" y="7547"/>
                    <a:pt x="21331" y="7547"/>
                  </a:cubicBezTo>
                  <a:cubicBezTo>
                    <a:pt x="21278" y="7547"/>
                    <a:pt x="21226" y="7538"/>
                    <a:pt x="21176" y="7521"/>
                  </a:cubicBezTo>
                  <a:cubicBezTo>
                    <a:pt x="11521" y="7680"/>
                    <a:pt x="3855" y="12424"/>
                    <a:pt x="11" y="21180"/>
                  </a:cubicBezTo>
                  <a:cubicBezTo>
                    <a:pt x="653" y="20739"/>
                    <a:pt x="1447" y="20519"/>
                    <a:pt x="2235" y="20519"/>
                  </a:cubicBezTo>
                  <a:cubicBezTo>
                    <a:pt x="2564" y="20519"/>
                    <a:pt x="2892" y="20557"/>
                    <a:pt x="3207" y="20634"/>
                  </a:cubicBezTo>
                  <a:cubicBezTo>
                    <a:pt x="3269" y="20589"/>
                    <a:pt x="3337" y="20570"/>
                    <a:pt x="3405" y="20570"/>
                  </a:cubicBezTo>
                  <a:cubicBezTo>
                    <a:pt x="3560" y="20570"/>
                    <a:pt x="3712" y="20674"/>
                    <a:pt x="3775" y="20816"/>
                  </a:cubicBezTo>
                  <a:cubicBezTo>
                    <a:pt x="3946" y="20953"/>
                    <a:pt x="3912" y="21191"/>
                    <a:pt x="3730" y="21271"/>
                  </a:cubicBezTo>
                  <a:cubicBezTo>
                    <a:pt x="3013" y="22818"/>
                    <a:pt x="2399" y="24455"/>
                    <a:pt x="1933" y="26127"/>
                  </a:cubicBezTo>
                  <a:cubicBezTo>
                    <a:pt x="0" y="32894"/>
                    <a:pt x="295" y="40309"/>
                    <a:pt x="5288" y="45701"/>
                  </a:cubicBezTo>
                  <a:cubicBezTo>
                    <a:pt x="5504" y="43960"/>
                    <a:pt x="6061" y="42244"/>
                    <a:pt x="6858" y="40867"/>
                  </a:cubicBezTo>
                  <a:cubicBezTo>
                    <a:pt x="7741" y="39355"/>
                    <a:pt x="9294" y="37996"/>
                    <a:pt x="11099" y="37996"/>
                  </a:cubicBezTo>
                  <a:cubicBezTo>
                    <a:pt x="11385" y="37996"/>
                    <a:pt x="11678" y="38030"/>
                    <a:pt x="11975" y="38103"/>
                  </a:cubicBezTo>
                  <a:cubicBezTo>
                    <a:pt x="13772" y="38535"/>
                    <a:pt x="14500" y="40229"/>
                    <a:pt x="14785" y="41913"/>
                  </a:cubicBezTo>
                  <a:cubicBezTo>
                    <a:pt x="15967" y="40311"/>
                    <a:pt x="17434" y="39025"/>
                    <a:pt x="19254" y="38127"/>
                  </a:cubicBezTo>
                  <a:cubicBezTo>
                    <a:pt x="19811" y="37854"/>
                    <a:pt x="20653" y="37695"/>
                    <a:pt x="21108" y="37309"/>
                  </a:cubicBezTo>
                  <a:cubicBezTo>
                    <a:pt x="22392" y="36216"/>
                    <a:pt x="22836" y="34397"/>
                    <a:pt x="22712" y="32862"/>
                  </a:cubicBezTo>
                  <a:cubicBezTo>
                    <a:pt x="22598" y="31315"/>
                    <a:pt x="22575" y="29791"/>
                    <a:pt x="22722" y="28256"/>
                  </a:cubicBezTo>
                  <a:cubicBezTo>
                    <a:pt x="22732" y="28176"/>
                    <a:pt x="22764" y="28101"/>
                    <a:pt x="22814" y="28039"/>
                  </a:cubicBezTo>
                  <a:cubicBezTo>
                    <a:pt x="22733" y="27737"/>
                    <a:pt x="22975" y="27550"/>
                    <a:pt x="23223" y="27550"/>
                  </a:cubicBezTo>
                  <a:cubicBezTo>
                    <a:pt x="23360" y="27550"/>
                    <a:pt x="23499" y="27607"/>
                    <a:pt x="23587" y="27732"/>
                  </a:cubicBezTo>
                  <a:cubicBezTo>
                    <a:pt x="24292" y="28733"/>
                    <a:pt x="25089" y="29449"/>
                    <a:pt x="26158" y="30040"/>
                  </a:cubicBezTo>
                  <a:cubicBezTo>
                    <a:pt x="26488" y="30223"/>
                    <a:pt x="26851" y="30450"/>
                    <a:pt x="27204" y="30586"/>
                  </a:cubicBezTo>
                  <a:cubicBezTo>
                    <a:pt x="27513" y="30762"/>
                    <a:pt x="27841" y="30846"/>
                    <a:pt x="28193" y="30846"/>
                  </a:cubicBezTo>
                  <a:cubicBezTo>
                    <a:pt x="28319" y="30846"/>
                    <a:pt x="28448" y="30835"/>
                    <a:pt x="28580" y="30814"/>
                  </a:cubicBezTo>
                  <a:cubicBezTo>
                    <a:pt x="28842" y="30943"/>
                    <a:pt x="29078" y="31008"/>
                    <a:pt x="29289" y="31008"/>
                  </a:cubicBezTo>
                  <a:cubicBezTo>
                    <a:pt x="29674" y="31008"/>
                    <a:pt x="29975" y="30792"/>
                    <a:pt x="30195" y="30359"/>
                  </a:cubicBezTo>
                  <a:cubicBezTo>
                    <a:pt x="31616" y="29188"/>
                    <a:pt x="32254" y="26480"/>
                    <a:pt x="33004" y="24570"/>
                  </a:cubicBezTo>
                  <a:cubicBezTo>
                    <a:pt x="32970" y="24422"/>
                    <a:pt x="33049" y="24263"/>
                    <a:pt x="33175" y="24160"/>
                  </a:cubicBezTo>
                  <a:cubicBezTo>
                    <a:pt x="33198" y="24093"/>
                    <a:pt x="33232" y="24025"/>
                    <a:pt x="33255" y="23956"/>
                  </a:cubicBezTo>
                  <a:cubicBezTo>
                    <a:pt x="33327" y="23799"/>
                    <a:pt x="33464" y="23734"/>
                    <a:pt x="33607" y="23734"/>
                  </a:cubicBezTo>
                  <a:cubicBezTo>
                    <a:pt x="33890" y="23734"/>
                    <a:pt x="34198" y="23991"/>
                    <a:pt x="34085" y="24309"/>
                  </a:cubicBezTo>
                  <a:cubicBezTo>
                    <a:pt x="34071" y="24338"/>
                    <a:pt x="34060" y="24368"/>
                    <a:pt x="34050" y="24400"/>
                  </a:cubicBezTo>
                  <a:cubicBezTo>
                    <a:pt x="41442" y="29324"/>
                    <a:pt x="51712" y="32417"/>
                    <a:pt x="60481" y="33544"/>
                  </a:cubicBezTo>
                  <a:cubicBezTo>
                    <a:pt x="62153" y="33764"/>
                    <a:pt x="64369" y="33986"/>
                    <a:pt x="66664" y="33986"/>
                  </a:cubicBezTo>
                  <a:cubicBezTo>
                    <a:pt x="67553" y="33986"/>
                    <a:pt x="68454" y="33953"/>
                    <a:pt x="69340" y="33873"/>
                  </a:cubicBezTo>
                  <a:cubicBezTo>
                    <a:pt x="72161" y="33612"/>
                    <a:pt x="74822" y="32884"/>
                    <a:pt x="76471" y="31257"/>
                  </a:cubicBezTo>
                  <a:cubicBezTo>
                    <a:pt x="83147" y="24672"/>
                    <a:pt x="67270" y="18713"/>
                    <a:pt x="63938" y="18485"/>
                  </a:cubicBezTo>
                  <a:cubicBezTo>
                    <a:pt x="63437" y="18450"/>
                    <a:pt x="63437" y="17722"/>
                    <a:pt x="63938" y="17700"/>
                  </a:cubicBezTo>
                  <a:cubicBezTo>
                    <a:pt x="64029" y="17697"/>
                    <a:pt x="64120" y="17695"/>
                    <a:pt x="64211" y="17695"/>
                  </a:cubicBezTo>
                  <a:cubicBezTo>
                    <a:pt x="64557" y="17695"/>
                    <a:pt x="64902" y="17716"/>
                    <a:pt x="65246" y="17757"/>
                  </a:cubicBezTo>
                  <a:cubicBezTo>
                    <a:pt x="65268" y="17700"/>
                    <a:pt x="65280" y="17653"/>
                    <a:pt x="65325" y="17596"/>
                  </a:cubicBezTo>
                  <a:cubicBezTo>
                    <a:pt x="66691" y="16061"/>
                    <a:pt x="68169" y="14663"/>
                    <a:pt x="69590" y="13184"/>
                  </a:cubicBezTo>
                  <a:cubicBezTo>
                    <a:pt x="70420" y="12309"/>
                    <a:pt x="71296" y="11398"/>
                    <a:pt x="71967" y="10375"/>
                  </a:cubicBezTo>
                  <a:cubicBezTo>
                    <a:pt x="73309" y="8305"/>
                    <a:pt x="74003" y="6531"/>
                    <a:pt x="72467" y="5212"/>
                  </a:cubicBezTo>
                  <a:cubicBezTo>
                    <a:pt x="71776" y="4625"/>
                    <a:pt x="71053" y="4461"/>
                    <a:pt x="70233" y="4461"/>
                  </a:cubicBezTo>
                  <a:cubicBezTo>
                    <a:pt x="69433" y="4461"/>
                    <a:pt x="68542" y="4617"/>
                    <a:pt x="67498" y="4689"/>
                  </a:cubicBezTo>
                  <a:cubicBezTo>
                    <a:pt x="65757" y="4815"/>
                    <a:pt x="64029" y="5121"/>
                    <a:pt x="62323" y="5520"/>
                  </a:cubicBezTo>
                  <a:cubicBezTo>
                    <a:pt x="60230" y="5998"/>
                    <a:pt x="58183" y="6657"/>
                    <a:pt x="56091" y="7168"/>
                  </a:cubicBezTo>
                  <a:cubicBezTo>
                    <a:pt x="55996" y="7237"/>
                    <a:pt x="55882" y="7273"/>
                    <a:pt x="55767" y="7273"/>
                  </a:cubicBezTo>
                  <a:cubicBezTo>
                    <a:pt x="55727" y="7273"/>
                    <a:pt x="55687" y="7269"/>
                    <a:pt x="55647" y="7260"/>
                  </a:cubicBezTo>
                  <a:lnTo>
                    <a:pt x="55624" y="7260"/>
                  </a:lnTo>
                  <a:cubicBezTo>
                    <a:pt x="55602" y="7248"/>
                    <a:pt x="55567" y="7237"/>
                    <a:pt x="55545" y="7225"/>
                  </a:cubicBezTo>
                  <a:cubicBezTo>
                    <a:pt x="55533" y="7225"/>
                    <a:pt x="55522" y="7215"/>
                    <a:pt x="55511" y="7203"/>
                  </a:cubicBezTo>
                  <a:cubicBezTo>
                    <a:pt x="55465" y="7180"/>
                    <a:pt x="55420" y="7168"/>
                    <a:pt x="55374" y="7135"/>
                  </a:cubicBezTo>
                  <a:cubicBezTo>
                    <a:pt x="49972" y="2574"/>
                    <a:pt x="45161" y="83"/>
                    <a:pt x="37950" y="4"/>
                  </a:cubicBezTo>
                  <a:cubicBezTo>
                    <a:pt x="37768" y="2"/>
                    <a:pt x="37586" y="1"/>
                    <a:pt x="37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2892175" y="4605175"/>
              <a:ext cx="174000" cy="200450"/>
            </a:xfrm>
            <a:custGeom>
              <a:avLst/>
              <a:gdLst/>
              <a:ahLst/>
              <a:cxnLst/>
              <a:rect l="l" t="t" r="r" b="b"/>
              <a:pathLst>
                <a:path w="6960" h="8018" extrusionOk="0">
                  <a:moveTo>
                    <a:pt x="3350" y="0"/>
                  </a:moveTo>
                  <a:cubicBezTo>
                    <a:pt x="2925" y="1532"/>
                    <a:pt x="2235" y="3004"/>
                    <a:pt x="1633" y="4466"/>
                  </a:cubicBezTo>
                  <a:cubicBezTo>
                    <a:pt x="1141" y="5661"/>
                    <a:pt x="698" y="6928"/>
                    <a:pt x="1" y="8018"/>
                  </a:cubicBezTo>
                  <a:cubicBezTo>
                    <a:pt x="1258" y="7869"/>
                    <a:pt x="2536" y="7873"/>
                    <a:pt x="3801" y="7859"/>
                  </a:cubicBezTo>
                  <a:cubicBezTo>
                    <a:pt x="4452" y="7851"/>
                    <a:pt x="5129" y="7784"/>
                    <a:pt x="5795" y="7784"/>
                  </a:cubicBezTo>
                  <a:cubicBezTo>
                    <a:pt x="6190" y="7784"/>
                    <a:pt x="6580" y="7807"/>
                    <a:pt x="6959" y="7881"/>
                  </a:cubicBezTo>
                  <a:cubicBezTo>
                    <a:pt x="6194" y="6706"/>
                    <a:pt x="5790" y="5185"/>
                    <a:pt x="5217" y="3946"/>
                  </a:cubicBezTo>
                  <a:cubicBezTo>
                    <a:pt x="4609" y="2629"/>
                    <a:pt x="3911" y="1340"/>
                    <a:pt x="3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4002700" y="4081900"/>
              <a:ext cx="543925" cy="983050"/>
            </a:xfrm>
            <a:custGeom>
              <a:avLst/>
              <a:gdLst/>
              <a:ahLst/>
              <a:cxnLst/>
              <a:rect l="l" t="t" r="r" b="b"/>
              <a:pathLst>
                <a:path w="21757" h="39322" extrusionOk="0">
                  <a:moveTo>
                    <a:pt x="10912" y="3263"/>
                  </a:moveTo>
                  <a:cubicBezTo>
                    <a:pt x="11134" y="3263"/>
                    <a:pt x="11352" y="3272"/>
                    <a:pt x="11567" y="3292"/>
                  </a:cubicBezTo>
                  <a:cubicBezTo>
                    <a:pt x="13432" y="3463"/>
                    <a:pt x="15013" y="4430"/>
                    <a:pt x="15559" y="6717"/>
                  </a:cubicBezTo>
                  <a:cubicBezTo>
                    <a:pt x="15695" y="7297"/>
                    <a:pt x="15729" y="7842"/>
                    <a:pt x="15649" y="8377"/>
                  </a:cubicBezTo>
                  <a:cubicBezTo>
                    <a:pt x="15137" y="12652"/>
                    <a:pt x="8666" y="15587"/>
                    <a:pt x="5208" y="16372"/>
                  </a:cubicBezTo>
                  <a:cubicBezTo>
                    <a:pt x="5159" y="16382"/>
                    <a:pt x="5111" y="16386"/>
                    <a:pt x="5065" y="16386"/>
                  </a:cubicBezTo>
                  <a:cubicBezTo>
                    <a:pt x="4851" y="16386"/>
                    <a:pt x="4684" y="16283"/>
                    <a:pt x="4572" y="16133"/>
                  </a:cubicBezTo>
                  <a:cubicBezTo>
                    <a:pt x="4356" y="16122"/>
                    <a:pt x="4151" y="15996"/>
                    <a:pt x="4129" y="15690"/>
                  </a:cubicBezTo>
                  <a:cubicBezTo>
                    <a:pt x="4026" y="14085"/>
                    <a:pt x="4174" y="12458"/>
                    <a:pt x="4105" y="10855"/>
                  </a:cubicBezTo>
                  <a:lnTo>
                    <a:pt x="4107" y="10855"/>
                  </a:lnTo>
                  <a:cubicBezTo>
                    <a:pt x="4038" y="9240"/>
                    <a:pt x="3800" y="7648"/>
                    <a:pt x="3697" y="6033"/>
                  </a:cubicBezTo>
                  <a:cubicBezTo>
                    <a:pt x="3677" y="5767"/>
                    <a:pt x="3894" y="5630"/>
                    <a:pt x="4120" y="5630"/>
                  </a:cubicBezTo>
                  <a:cubicBezTo>
                    <a:pt x="4146" y="5630"/>
                    <a:pt x="4171" y="5632"/>
                    <a:pt x="4197" y="5636"/>
                  </a:cubicBezTo>
                  <a:cubicBezTo>
                    <a:pt x="5831" y="4387"/>
                    <a:pt x="8531" y="3263"/>
                    <a:pt x="10912" y="3263"/>
                  </a:cubicBezTo>
                  <a:close/>
                  <a:moveTo>
                    <a:pt x="11109" y="20764"/>
                  </a:moveTo>
                  <a:cubicBezTo>
                    <a:pt x="13548" y="20764"/>
                    <a:pt x="15609" y="21681"/>
                    <a:pt x="15706" y="24662"/>
                  </a:cubicBezTo>
                  <a:cubicBezTo>
                    <a:pt x="15865" y="29451"/>
                    <a:pt x="10429" y="33249"/>
                    <a:pt x="6313" y="34283"/>
                  </a:cubicBezTo>
                  <a:cubicBezTo>
                    <a:pt x="6250" y="34300"/>
                    <a:pt x="6191" y="34308"/>
                    <a:pt x="6135" y="34308"/>
                  </a:cubicBezTo>
                  <a:cubicBezTo>
                    <a:pt x="5969" y="34308"/>
                    <a:pt x="5835" y="34238"/>
                    <a:pt x="5732" y="34136"/>
                  </a:cubicBezTo>
                  <a:cubicBezTo>
                    <a:pt x="5707" y="34139"/>
                    <a:pt x="5681" y="34140"/>
                    <a:pt x="5655" y="34140"/>
                  </a:cubicBezTo>
                  <a:cubicBezTo>
                    <a:pt x="5383" y="34140"/>
                    <a:pt x="5114" y="33974"/>
                    <a:pt x="5073" y="33590"/>
                  </a:cubicBezTo>
                  <a:cubicBezTo>
                    <a:pt x="4720" y="30177"/>
                    <a:pt x="4197" y="26482"/>
                    <a:pt x="4334" y="23024"/>
                  </a:cubicBezTo>
                  <a:cubicBezTo>
                    <a:pt x="4095" y="22853"/>
                    <a:pt x="4140" y="22443"/>
                    <a:pt x="4435" y="22296"/>
                  </a:cubicBezTo>
                  <a:cubicBezTo>
                    <a:pt x="4518" y="22166"/>
                    <a:pt x="4639" y="22105"/>
                    <a:pt x="4772" y="22105"/>
                  </a:cubicBezTo>
                  <a:cubicBezTo>
                    <a:pt x="4803" y="22105"/>
                    <a:pt x="4835" y="22108"/>
                    <a:pt x="4867" y="22114"/>
                  </a:cubicBezTo>
                  <a:cubicBezTo>
                    <a:pt x="6519" y="21476"/>
                    <a:pt x="8961" y="20764"/>
                    <a:pt x="11109" y="20764"/>
                  </a:cubicBezTo>
                  <a:close/>
                  <a:moveTo>
                    <a:pt x="13981" y="1"/>
                  </a:moveTo>
                  <a:cubicBezTo>
                    <a:pt x="13580" y="1"/>
                    <a:pt x="13175" y="26"/>
                    <a:pt x="12772" y="74"/>
                  </a:cubicBezTo>
                  <a:cubicBezTo>
                    <a:pt x="11771" y="188"/>
                    <a:pt x="10771" y="426"/>
                    <a:pt x="9771" y="755"/>
                  </a:cubicBezTo>
                  <a:cubicBezTo>
                    <a:pt x="6358" y="1848"/>
                    <a:pt x="2980" y="3940"/>
                    <a:pt x="1" y="5589"/>
                  </a:cubicBezTo>
                  <a:cubicBezTo>
                    <a:pt x="1184" y="16757"/>
                    <a:pt x="1275" y="28097"/>
                    <a:pt x="1763" y="39321"/>
                  </a:cubicBezTo>
                  <a:cubicBezTo>
                    <a:pt x="6187" y="38195"/>
                    <a:pt x="10248" y="36364"/>
                    <a:pt x="13876" y="33555"/>
                  </a:cubicBezTo>
                  <a:cubicBezTo>
                    <a:pt x="15832" y="32054"/>
                    <a:pt x="17731" y="30405"/>
                    <a:pt x="18993" y="28233"/>
                  </a:cubicBezTo>
                  <a:cubicBezTo>
                    <a:pt x="21757" y="23502"/>
                    <a:pt x="20358" y="17316"/>
                    <a:pt x="14183" y="16826"/>
                  </a:cubicBezTo>
                  <a:cubicBezTo>
                    <a:pt x="14175" y="16824"/>
                    <a:pt x="14167" y="16821"/>
                    <a:pt x="14161" y="16815"/>
                  </a:cubicBezTo>
                  <a:cubicBezTo>
                    <a:pt x="13876" y="16860"/>
                    <a:pt x="13592" y="16906"/>
                    <a:pt x="13319" y="16963"/>
                  </a:cubicBezTo>
                  <a:cubicBezTo>
                    <a:pt x="13298" y="16965"/>
                    <a:pt x="13276" y="16967"/>
                    <a:pt x="13255" y="16967"/>
                  </a:cubicBezTo>
                  <a:cubicBezTo>
                    <a:pt x="13029" y="16967"/>
                    <a:pt x="12823" y="16807"/>
                    <a:pt x="12762" y="16610"/>
                  </a:cubicBezTo>
                  <a:cubicBezTo>
                    <a:pt x="12522" y="16450"/>
                    <a:pt x="12409" y="16099"/>
                    <a:pt x="12670" y="15883"/>
                  </a:cubicBezTo>
                  <a:cubicBezTo>
                    <a:pt x="12819" y="15769"/>
                    <a:pt x="12978" y="15666"/>
                    <a:pt x="13137" y="15563"/>
                  </a:cubicBezTo>
                  <a:cubicBezTo>
                    <a:pt x="13148" y="15439"/>
                    <a:pt x="13216" y="15314"/>
                    <a:pt x="13341" y="15200"/>
                  </a:cubicBezTo>
                  <a:cubicBezTo>
                    <a:pt x="14866" y="13801"/>
                    <a:pt x="16491" y="12368"/>
                    <a:pt x="17698" y="10651"/>
                  </a:cubicBezTo>
                  <a:cubicBezTo>
                    <a:pt x="18024" y="10213"/>
                    <a:pt x="18313" y="9748"/>
                    <a:pt x="18561" y="9263"/>
                  </a:cubicBezTo>
                  <a:cubicBezTo>
                    <a:pt x="19380" y="7682"/>
                    <a:pt x="19983" y="5237"/>
                    <a:pt x="19437" y="3485"/>
                  </a:cubicBezTo>
                  <a:cubicBezTo>
                    <a:pt x="18630" y="906"/>
                    <a:pt x="16371" y="1"/>
                    <a:pt x="13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2238200" y="4012050"/>
              <a:ext cx="1546525" cy="1422525"/>
            </a:xfrm>
            <a:custGeom>
              <a:avLst/>
              <a:gdLst/>
              <a:ahLst/>
              <a:cxnLst/>
              <a:rect l="l" t="t" r="r" b="b"/>
              <a:pathLst>
                <a:path w="61861" h="56901" extrusionOk="0">
                  <a:moveTo>
                    <a:pt x="5257" y="5940"/>
                  </a:moveTo>
                  <a:cubicBezTo>
                    <a:pt x="5257" y="5940"/>
                    <a:pt x="5258" y="5940"/>
                    <a:pt x="5258" y="5940"/>
                  </a:cubicBezTo>
                  <a:cubicBezTo>
                    <a:pt x="21845" y="5962"/>
                    <a:pt x="38432" y="6681"/>
                    <a:pt x="55017" y="6892"/>
                  </a:cubicBezTo>
                  <a:cubicBezTo>
                    <a:pt x="55714" y="6902"/>
                    <a:pt x="55872" y="7734"/>
                    <a:pt x="55506" y="8116"/>
                  </a:cubicBezTo>
                  <a:cubicBezTo>
                    <a:pt x="56136" y="22044"/>
                    <a:pt x="55390" y="36780"/>
                    <a:pt x="54262" y="50662"/>
                  </a:cubicBezTo>
                  <a:cubicBezTo>
                    <a:pt x="54482" y="50939"/>
                    <a:pt x="54335" y="51469"/>
                    <a:pt x="53869" y="51530"/>
                  </a:cubicBezTo>
                  <a:lnTo>
                    <a:pt x="53869" y="51531"/>
                  </a:lnTo>
                  <a:cubicBezTo>
                    <a:pt x="53833" y="51536"/>
                    <a:pt x="53796" y="51538"/>
                    <a:pt x="53761" y="51543"/>
                  </a:cubicBezTo>
                  <a:cubicBezTo>
                    <a:pt x="53714" y="51553"/>
                    <a:pt x="53667" y="51559"/>
                    <a:pt x="53619" y="51559"/>
                  </a:cubicBezTo>
                  <a:cubicBezTo>
                    <a:pt x="45621" y="52579"/>
                    <a:pt x="37202" y="53097"/>
                    <a:pt x="28795" y="53097"/>
                  </a:cubicBezTo>
                  <a:cubicBezTo>
                    <a:pt x="20819" y="53097"/>
                    <a:pt x="12853" y="52631"/>
                    <a:pt x="5269" y="51685"/>
                  </a:cubicBezTo>
                  <a:cubicBezTo>
                    <a:pt x="5179" y="51674"/>
                    <a:pt x="5094" y="51633"/>
                    <a:pt x="5031" y="51569"/>
                  </a:cubicBezTo>
                  <a:cubicBezTo>
                    <a:pt x="4942" y="51606"/>
                    <a:pt x="4845" y="51625"/>
                    <a:pt x="4749" y="51625"/>
                  </a:cubicBezTo>
                  <a:cubicBezTo>
                    <a:pt x="4430" y="51625"/>
                    <a:pt x="4116" y="51420"/>
                    <a:pt x="4116" y="51006"/>
                  </a:cubicBezTo>
                  <a:cubicBezTo>
                    <a:pt x="4126" y="36386"/>
                    <a:pt x="3636" y="21366"/>
                    <a:pt x="4887" y="6799"/>
                  </a:cubicBezTo>
                  <a:cubicBezTo>
                    <a:pt x="4888" y="6790"/>
                    <a:pt x="4896" y="6787"/>
                    <a:pt x="4897" y="6777"/>
                  </a:cubicBezTo>
                  <a:cubicBezTo>
                    <a:pt x="4652" y="6492"/>
                    <a:pt x="4769" y="5940"/>
                    <a:pt x="5257" y="5940"/>
                  </a:cubicBezTo>
                  <a:close/>
                  <a:moveTo>
                    <a:pt x="1158" y="1"/>
                  </a:moveTo>
                  <a:cubicBezTo>
                    <a:pt x="711" y="20018"/>
                    <a:pt x="1" y="35656"/>
                    <a:pt x="304" y="55537"/>
                  </a:cubicBezTo>
                  <a:cubicBezTo>
                    <a:pt x="540" y="55536"/>
                    <a:pt x="776" y="55535"/>
                    <a:pt x="1013" y="55535"/>
                  </a:cubicBezTo>
                  <a:cubicBezTo>
                    <a:pt x="11123" y="55535"/>
                    <a:pt x="21282" y="56534"/>
                    <a:pt x="31396" y="56761"/>
                  </a:cubicBezTo>
                  <a:cubicBezTo>
                    <a:pt x="35738" y="56859"/>
                    <a:pt x="40080" y="56901"/>
                    <a:pt x="44423" y="56901"/>
                  </a:cubicBezTo>
                  <a:cubicBezTo>
                    <a:pt x="50236" y="56901"/>
                    <a:pt x="56049" y="56825"/>
                    <a:pt x="61861" y="56706"/>
                  </a:cubicBezTo>
                  <a:cubicBezTo>
                    <a:pt x="60892" y="47631"/>
                    <a:pt x="60833" y="38385"/>
                    <a:pt x="60594" y="29267"/>
                  </a:cubicBezTo>
                  <a:cubicBezTo>
                    <a:pt x="60361" y="20337"/>
                    <a:pt x="60561" y="14189"/>
                    <a:pt x="60716" y="2125"/>
                  </a:cubicBezTo>
                  <a:cubicBezTo>
                    <a:pt x="60700" y="2113"/>
                    <a:pt x="60681" y="2105"/>
                    <a:pt x="60666" y="2093"/>
                  </a:cubicBezTo>
                  <a:cubicBezTo>
                    <a:pt x="59156" y="2127"/>
                    <a:pt x="57644" y="2142"/>
                    <a:pt x="56131" y="2142"/>
                  </a:cubicBezTo>
                  <a:cubicBezTo>
                    <a:pt x="47329" y="2142"/>
                    <a:pt x="38484" y="1641"/>
                    <a:pt x="29699" y="1445"/>
                  </a:cubicBezTo>
                  <a:cubicBezTo>
                    <a:pt x="20212" y="1234"/>
                    <a:pt x="10556" y="1465"/>
                    <a:pt x="1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3781475" y="3720025"/>
              <a:ext cx="935750" cy="1698350"/>
            </a:xfrm>
            <a:custGeom>
              <a:avLst/>
              <a:gdLst/>
              <a:ahLst/>
              <a:cxnLst/>
              <a:rect l="l" t="t" r="r" b="b"/>
              <a:pathLst>
                <a:path w="37430" h="67934" extrusionOk="0">
                  <a:moveTo>
                    <a:pt x="30515" y="1"/>
                  </a:moveTo>
                  <a:cubicBezTo>
                    <a:pt x="27971" y="551"/>
                    <a:pt x="25420" y="1025"/>
                    <a:pt x="22861" y="1423"/>
                  </a:cubicBezTo>
                  <a:cubicBezTo>
                    <a:pt x="22840" y="1425"/>
                    <a:pt x="22820" y="1426"/>
                    <a:pt x="22800" y="1426"/>
                  </a:cubicBezTo>
                  <a:cubicBezTo>
                    <a:pt x="22703" y="1426"/>
                    <a:pt x="22620" y="1402"/>
                    <a:pt x="22555" y="1356"/>
                  </a:cubicBezTo>
                  <a:cubicBezTo>
                    <a:pt x="19348" y="3266"/>
                    <a:pt x="16072" y="5074"/>
                    <a:pt x="12773" y="6837"/>
                  </a:cubicBezTo>
                  <a:cubicBezTo>
                    <a:pt x="8531" y="9123"/>
                    <a:pt x="4244" y="11329"/>
                    <a:pt x="1" y="13604"/>
                  </a:cubicBezTo>
                  <a:cubicBezTo>
                    <a:pt x="786" y="22623"/>
                    <a:pt x="228" y="31892"/>
                    <a:pt x="422" y="40945"/>
                  </a:cubicBezTo>
                  <a:cubicBezTo>
                    <a:pt x="627" y="49952"/>
                    <a:pt x="1365" y="58948"/>
                    <a:pt x="1525" y="67933"/>
                  </a:cubicBezTo>
                  <a:cubicBezTo>
                    <a:pt x="7076" y="64874"/>
                    <a:pt x="13012" y="62440"/>
                    <a:pt x="18642" y="59516"/>
                  </a:cubicBezTo>
                  <a:cubicBezTo>
                    <a:pt x="24408" y="56526"/>
                    <a:pt x="29958" y="53103"/>
                    <a:pt x="35781" y="50236"/>
                  </a:cubicBezTo>
                  <a:cubicBezTo>
                    <a:pt x="36076" y="44085"/>
                    <a:pt x="36281" y="39000"/>
                    <a:pt x="36452" y="34246"/>
                  </a:cubicBezTo>
                  <a:cubicBezTo>
                    <a:pt x="36725" y="27411"/>
                    <a:pt x="36963" y="21247"/>
                    <a:pt x="37430" y="13582"/>
                  </a:cubicBezTo>
                  <a:cubicBezTo>
                    <a:pt x="36702" y="12319"/>
                    <a:pt x="35997" y="11034"/>
                    <a:pt x="35327" y="9736"/>
                  </a:cubicBezTo>
                  <a:lnTo>
                    <a:pt x="35327" y="9736"/>
                  </a:lnTo>
                  <a:cubicBezTo>
                    <a:pt x="35429" y="17323"/>
                    <a:pt x="35008" y="24999"/>
                    <a:pt x="34485" y="32642"/>
                  </a:cubicBezTo>
                  <a:cubicBezTo>
                    <a:pt x="34144" y="37532"/>
                    <a:pt x="33769" y="42411"/>
                    <a:pt x="33462" y="47244"/>
                  </a:cubicBezTo>
                  <a:cubicBezTo>
                    <a:pt x="33633" y="47472"/>
                    <a:pt x="33655" y="47801"/>
                    <a:pt x="33394" y="48007"/>
                  </a:cubicBezTo>
                  <a:cubicBezTo>
                    <a:pt x="33315" y="48351"/>
                    <a:pt x="33016" y="48530"/>
                    <a:pt x="32727" y="48530"/>
                  </a:cubicBezTo>
                  <a:cubicBezTo>
                    <a:pt x="32643" y="48530"/>
                    <a:pt x="32560" y="48515"/>
                    <a:pt x="32483" y="48484"/>
                  </a:cubicBezTo>
                  <a:cubicBezTo>
                    <a:pt x="23477" y="52999"/>
                    <a:pt x="14457" y="58209"/>
                    <a:pt x="5052" y="61756"/>
                  </a:cubicBezTo>
                  <a:cubicBezTo>
                    <a:pt x="5015" y="61769"/>
                    <a:pt x="4981" y="61775"/>
                    <a:pt x="4949" y="61775"/>
                  </a:cubicBezTo>
                  <a:cubicBezTo>
                    <a:pt x="4760" y="61775"/>
                    <a:pt x="4650" y="61567"/>
                    <a:pt x="4688" y="61392"/>
                  </a:cubicBezTo>
                  <a:cubicBezTo>
                    <a:pt x="4427" y="61324"/>
                    <a:pt x="4199" y="61131"/>
                    <a:pt x="4199" y="60835"/>
                  </a:cubicBezTo>
                  <a:cubicBezTo>
                    <a:pt x="4086" y="46471"/>
                    <a:pt x="4575" y="32278"/>
                    <a:pt x="3949" y="17891"/>
                  </a:cubicBezTo>
                  <a:cubicBezTo>
                    <a:pt x="3778" y="17720"/>
                    <a:pt x="3756" y="17437"/>
                    <a:pt x="4029" y="17276"/>
                  </a:cubicBezTo>
                  <a:cubicBezTo>
                    <a:pt x="7895" y="15047"/>
                    <a:pt x="11854" y="12944"/>
                    <a:pt x="15834" y="10896"/>
                  </a:cubicBezTo>
                  <a:cubicBezTo>
                    <a:pt x="21155" y="8144"/>
                    <a:pt x="26547" y="5506"/>
                    <a:pt x="31858" y="2776"/>
                  </a:cubicBezTo>
                  <a:cubicBezTo>
                    <a:pt x="31402" y="1844"/>
                    <a:pt x="30959" y="923"/>
                    <a:pt x="30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4563950" y="3623975"/>
              <a:ext cx="472850" cy="597375"/>
            </a:xfrm>
            <a:custGeom>
              <a:avLst/>
              <a:gdLst/>
              <a:ahLst/>
              <a:cxnLst/>
              <a:rect l="l" t="t" r="r" b="b"/>
              <a:pathLst>
                <a:path w="18914" h="23895" extrusionOk="0">
                  <a:moveTo>
                    <a:pt x="14786" y="1"/>
                  </a:moveTo>
                  <a:cubicBezTo>
                    <a:pt x="9872" y="1343"/>
                    <a:pt x="4936" y="2628"/>
                    <a:pt x="0" y="3686"/>
                  </a:cubicBezTo>
                  <a:cubicBezTo>
                    <a:pt x="3014" y="7427"/>
                    <a:pt x="4982" y="11897"/>
                    <a:pt x="7189" y="16208"/>
                  </a:cubicBezTo>
                  <a:cubicBezTo>
                    <a:pt x="7212" y="16239"/>
                    <a:pt x="7230" y="16273"/>
                    <a:pt x="7245" y="16309"/>
                  </a:cubicBezTo>
                  <a:cubicBezTo>
                    <a:pt x="7291" y="16388"/>
                    <a:pt x="7324" y="16468"/>
                    <a:pt x="7370" y="16548"/>
                  </a:cubicBezTo>
                  <a:cubicBezTo>
                    <a:pt x="8643" y="19027"/>
                    <a:pt x="10021" y="21439"/>
                    <a:pt x="11726" y="23633"/>
                  </a:cubicBezTo>
                  <a:cubicBezTo>
                    <a:pt x="11786" y="23711"/>
                    <a:pt x="11828" y="23799"/>
                    <a:pt x="11851" y="23895"/>
                  </a:cubicBezTo>
                  <a:cubicBezTo>
                    <a:pt x="13341" y="23690"/>
                    <a:pt x="14831" y="23633"/>
                    <a:pt x="16241" y="22996"/>
                  </a:cubicBezTo>
                  <a:cubicBezTo>
                    <a:pt x="17401" y="22462"/>
                    <a:pt x="18072" y="21598"/>
                    <a:pt x="18914" y="20790"/>
                  </a:cubicBezTo>
                  <a:cubicBezTo>
                    <a:pt x="18902" y="20768"/>
                    <a:pt x="18890" y="20756"/>
                    <a:pt x="18890" y="20722"/>
                  </a:cubicBezTo>
                  <a:cubicBezTo>
                    <a:pt x="17992" y="15048"/>
                    <a:pt x="16730" y="9474"/>
                    <a:pt x="15570" y="3867"/>
                  </a:cubicBezTo>
                  <a:cubicBezTo>
                    <a:pt x="15491" y="3470"/>
                    <a:pt x="15411" y="3084"/>
                    <a:pt x="15330" y="2685"/>
                  </a:cubicBezTo>
                  <a:cubicBezTo>
                    <a:pt x="15161" y="2548"/>
                    <a:pt x="15149" y="2356"/>
                    <a:pt x="15229" y="2207"/>
                  </a:cubicBezTo>
                  <a:cubicBezTo>
                    <a:pt x="15081" y="1468"/>
                    <a:pt x="14933" y="740"/>
                    <a:pt x="14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2517100" y="4302500"/>
              <a:ext cx="926525" cy="888450"/>
            </a:xfrm>
            <a:custGeom>
              <a:avLst/>
              <a:gdLst/>
              <a:ahLst/>
              <a:cxnLst/>
              <a:rect l="l" t="t" r="r" b="b"/>
              <a:pathLst>
                <a:path w="37061" h="35538" extrusionOk="0">
                  <a:moveTo>
                    <a:pt x="18407" y="10653"/>
                  </a:moveTo>
                  <a:cubicBezTo>
                    <a:pt x="18505" y="10653"/>
                    <a:pt x="18600" y="10690"/>
                    <a:pt x="18673" y="10777"/>
                  </a:cubicBezTo>
                  <a:cubicBezTo>
                    <a:pt x="19894" y="12227"/>
                    <a:pt x="20759" y="13959"/>
                    <a:pt x="21587" y="15658"/>
                  </a:cubicBezTo>
                  <a:cubicBezTo>
                    <a:pt x="22275" y="17069"/>
                    <a:pt x="23407" y="18912"/>
                    <a:pt x="23329" y="20506"/>
                  </a:cubicBezTo>
                  <a:cubicBezTo>
                    <a:pt x="23319" y="20740"/>
                    <a:pt x="23125" y="20906"/>
                    <a:pt x="22912" y="20906"/>
                  </a:cubicBezTo>
                  <a:cubicBezTo>
                    <a:pt x="22849" y="20906"/>
                    <a:pt x="22784" y="20891"/>
                    <a:pt x="22722" y="20859"/>
                  </a:cubicBezTo>
                  <a:cubicBezTo>
                    <a:pt x="22045" y="21173"/>
                    <a:pt x="21293" y="21238"/>
                    <a:pt x="20533" y="21238"/>
                  </a:cubicBezTo>
                  <a:cubicBezTo>
                    <a:pt x="20008" y="21238"/>
                    <a:pt x="19480" y="21207"/>
                    <a:pt x="18968" y="21207"/>
                  </a:cubicBezTo>
                  <a:cubicBezTo>
                    <a:pt x="18913" y="21207"/>
                    <a:pt x="18858" y="21207"/>
                    <a:pt x="18804" y="21208"/>
                  </a:cubicBezTo>
                  <a:cubicBezTo>
                    <a:pt x="18188" y="21218"/>
                    <a:pt x="17569" y="21233"/>
                    <a:pt x="16951" y="21233"/>
                  </a:cubicBezTo>
                  <a:cubicBezTo>
                    <a:pt x="16046" y="21233"/>
                    <a:pt x="15142" y="21200"/>
                    <a:pt x="14248" y="21065"/>
                  </a:cubicBezTo>
                  <a:cubicBezTo>
                    <a:pt x="13899" y="21012"/>
                    <a:pt x="13863" y="20539"/>
                    <a:pt x="14089" y="20332"/>
                  </a:cubicBezTo>
                  <a:cubicBezTo>
                    <a:pt x="14303" y="18689"/>
                    <a:pt x="15124" y="17113"/>
                    <a:pt x="15750" y="15587"/>
                  </a:cubicBezTo>
                  <a:cubicBezTo>
                    <a:pt x="16400" y="14003"/>
                    <a:pt x="16973" y="12335"/>
                    <a:pt x="17932" y="10908"/>
                  </a:cubicBezTo>
                  <a:cubicBezTo>
                    <a:pt x="17971" y="10850"/>
                    <a:pt x="18024" y="10830"/>
                    <a:pt x="18074" y="10802"/>
                  </a:cubicBezTo>
                  <a:cubicBezTo>
                    <a:pt x="18160" y="10711"/>
                    <a:pt x="18285" y="10653"/>
                    <a:pt x="18407" y="10653"/>
                  </a:cubicBezTo>
                  <a:close/>
                  <a:moveTo>
                    <a:pt x="14815" y="0"/>
                  </a:moveTo>
                  <a:cubicBezTo>
                    <a:pt x="10971" y="12061"/>
                    <a:pt x="5034" y="23728"/>
                    <a:pt x="1" y="35327"/>
                  </a:cubicBezTo>
                  <a:cubicBezTo>
                    <a:pt x="448" y="35295"/>
                    <a:pt x="898" y="35284"/>
                    <a:pt x="1348" y="35284"/>
                  </a:cubicBezTo>
                  <a:cubicBezTo>
                    <a:pt x="2087" y="35284"/>
                    <a:pt x="2828" y="35313"/>
                    <a:pt x="3559" y="35328"/>
                  </a:cubicBezTo>
                  <a:cubicBezTo>
                    <a:pt x="3677" y="35330"/>
                    <a:pt x="3797" y="35331"/>
                    <a:pt x="3918" y="35331"/>
                  </a:cubicBezTo>
                  <a:cubicBezTo>
                    <a:pt x="4354" y="35331"/>
                    <a:pt x="4806" y="35319"/>
                    <a:pt x="5260" y="35319"/>
                  </a:cubicBezTo>
                  <a:cubicBezTo>
                    <a:pt x="6022" y="35319"/>
                    <a:pt x="6788" y="35353"/>
                    <a:pt x="7493" y="35538"/>
                  </a:cubicBezTo>
                  <a:cubicBezTo>
                    <a:pt x="7995" y="33456"/>
                    <a:pt x="8971" y="31268"/>
                    <a:pt x="9977" y="29380"/>
                  </a:cubicBezTo>
                  <a:cubicBezTo>
                    <a:pt x="9873" y="29123"/>
                    <a:pt x="10006" y="28779"/>
                    <a:pt x="10382" y="28749"/>
                  </a:cubicBezTo>
                  <a:cubicBezTo>
                    <a:pt x="12648" y="28563"/>
                    <a:pt x="14932" y="28510"/>
                    <a:pt x="17219" y="28510"/>
                  </a:cubicBezTo>
                  <a:cubicBezTo>
                    <a:pt x="19944" y="28510"/>
                    <a:pt x="22673" y="28585"/>
                    <a:pt x="25379" y="28595"/>
                  </a:cubicBezTo>
                  <a:cubicBezTo>
                    <a:pt x="25924" y="28598"/>
                    <a:pt x="26095" y="29156"/>
                    <a:pt x="25911" y="29529"/>
                  </a:cubicBezTo>
                  <a:cubicBezTo>
                    <a:pt x="26662" y="31354"/>
                    <a:pt x="26968" y="33408"/>
                    <a:pt x="27345" y="35329"/>
                  </a:cubicBezTo>
                  <a:cubicBezTo>
                    <a:pt x="27358" y="35390"/>
                    <a:pt x="27349" y="35444"/>
                    <a:pt x="27345" y="35500"/>
                  </a:cubicBezTo>
                  <a:cubicBezTo>
                    <a:pt x="29021" y="35212"/>
                    <a:pt x="30888" y="35089"/>
                    <a:pt x="32736" y="35089"/>
                  </a:cubicBezTo>
                  <a:cubicBezTo>
                    <a:pt x="34227" y="35089"/>
                    <a:pt x="35705" y="35169"/>
                    <a:pt x="37060" y="35306"/>
                  </a:cubicBezTo>
                  <a:cubicBezTo>
                    <a:pt x="33411" y="23659"/>
                    <a:pt x="29210" y="12118"/>
                    <a:pt x="26064" y="328"/>
                  </a:cubicBezTo>
                  <a:cubicBezTo>
                    <a:pt x="26059" y="329"/>
                    <a:pt x="26057" y="335"/>
                    <a:pt x="26052" y="336"/>
                  </a:cubicBezTo>
                  <a:cubicBezTo>
                    <a:pt x="25303" y="506"/>
                    <a:pt x="24526" y="561"/>
                    <a:pt x="23742" y="561"/>
                  </a:cubicBezTo>
                  <a:cubicBezTo>
                    <a:pt x="22576" y="561"/>
                    <a:pt x="21393" y="439"/>
                    <a:pt x="20256" y="395"/>
                  </a:cubicBezTo>
                  <a:cubicBezTo>
                    <a:pt x="18439" y="324"/>
                    <a:pt x="16609" y="306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2329075" y="4160550"/>
              <a:ext cx="1312575" cy="1178925"/>
            </a:xfrm>
            <a:custGeom>
              <a:avLst/>
              <a:gdLst/>
              <a:ahLst/>
              <a:cxnLst/>
              <a:rect l="l" t="t" r="r" b="b"/>
              <a:pathLst>
                <a:path w="52503" h="47157" extrusionOk="0">
                  <a:moveTo>
                    <a:pt x="1933" y="1017"/>
                  </a:moveTo>
                  <a:lnTo>
                    <a:pt x="1933" y="1017"/>
                  </a:lnTo>
                  <a:cubicBezTo>
                    <a:pt x="18286" y="1748"/>
                    <a:pt x="34669" y="1809"/>
                    <a:pt x="51029" y="2355"/>
                  </a:cubicBezTo>
                  <a:cubicBezTo>
                    <a:pt x="50028" y="16672"/>
                    <a:pt x="49960" y="29147"/>
                    <a:pt x="49453" y="44581"/>
                  </a:cubicBezTo>
                  <a:cubicBezTo>
                    <a:pt x="41612" y="44784"/>
                    <a:pt x="33796" y="45437"/>
                    <a:pt x="25939" y="45481"/>
                  </a:cubicBezTo>
                  <a:cubicBezTo>
                    <a:pt x="25609" y="45483"/>
                    <a:pt x="25279" y="45483"/>
                    <a:pt x="24949" y="45483"/>
                  </a:cubicBezTo>
                  <a:cubicBezTo>
                    <a:pt x="17218" y="45483"/>
                    <a:pt x="9501" y="44995"/>
                    <a:pt x="1776" y="44967"/>
                  </a:cubicBezTo>
                  <a:cubicBezTo>
                    <a:pt x="2072" y="30436"/>
                    <a:pt x="2863" y="15522"/>
                    <a:pt x="1933" y="1017"/>
                  </a:cubicBezTo>
                  <a:close/>
                  <a:moveTo>
                    <a:pt x="1623" y="0"/>
                  </a:moveTo>
                  <a:cubicBezTo>
                    <a:pt x="1135" y="0"/>
                    <a:pt x="1017" y="552"/>
                    <a:pt x="1262" y="837"/>
                  </a:cubicBezTo>
                  <a:cubicBezTo>
                    <a:pt x="1261" y="847"/>
                    <a:pt x="1253" y="850"/>
                    <a:pt x="1252" y="859"/>
                  </a:cubicBezTo>
                  <a:cubicBezTo>
                    <a:pt x="1" y="15426"/>
                    <a:pt x="491" y="30445"/>
                    <a:pt x="482" y="45066"/>
                  </a:cubicBezTo>
                  <a:cubicBezTo>
                    <a:pt x="482" y="45480"/>
                    <a:pt x="796" y="45685"/>
                    <a:pt x="1114" y="45685"/>
                  </a:cubicBezTo>
                  <a:cubicBezTo>
                    <a:pt x="1211" y="45685"/>
                    <a:pt x="1307" y="45666"/>
                    <a:pt x="1396" y="45629"/>
                  </a:cubicBezTo>
                  <a:cubicBezTo>
                    <a:pt x="1461" y="45693"/>
                    <a:pt x="1544" y="45734"/>
                    <a:pt x="1635" y="45745"/>
                  </a:cubicBezTo>
                  <a:cubicBezTo>
                    <a:pt x="9218" y="46690"/>
                    <a:pt x="17182" y="47157"/>
                    <a:pt x="25157" y="47157"/>
                  </a:cubicBezTo>
                  <a:cubicBezTo>
                    <a:pt x="33565" y="47157"/>
                    <a:pt x="41985" y="46638"/>
                    <a:pt x="49984" y="45618"/>
                  </a:cubicBezTo>
                  <a:cubicBezTo>
                    <a:pt x="50032" y="45618"/>
                    <a:pt x="50079" y="45612"/>
                    <a:pt x="50126" y="45601"/>
                  </a:cubicBezTo>
                  <a:cubicBezTo>
                    <a:pt x="50162" y="45597"/>
                    <a:pt x="50198" y="45594"/>
                    <a:pt x="50234" y="45590"/>
                  </a:cubicBezTo>
                  <a:cubicBezTo>
                    <a:pt x="50700" y="45529"/>
                    <a:pt x="50847" y="44999"/>
                    <a:pt x="50627" y="44721"/>
                  </a:cubicBezTo>
                  <a:cubicBezTo>
                    <a:pt x="51755" y="30840"/>
                    <a:pt x="52503" y="16104"/>
                    <a:pt x="51871" y="2176"/>
                  </a:cubicBezTo>
                  <a:cubicBezTo>
                    <a:pt x="52238" y="1794"/>
                    <a:pt x="52079" y="962"/>
                    <a:pt x="51383" y="952"/>
                  </a:cubicBezTo>
                  <a:cubicBezTo>
                    <a:pt x="34797" y="741"/>
                    <a:pt x="18211" y="21"/>
                    <a:pt x="1623" y="0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2483675" y="4279625"/>
              <a:ext cx="1000450" cy="942475"/>
            </a:xfrm>
            <a:custGeom>
              <a:avLst/>
              <a:gdLst/>
              <a:ahLst/>
              <a:cxnLst/>
              <a:rect l="l" t="t" r="r" b="b"/>
              <a:pathLst>
                <a:path w="40018" h="37699" extrusionOk="0">
                  <a:moveTo>
                    <a:pt x="16152" y="915"/>
                  </a:moveTo>
                  <a:cubicBezTo>
                    <a:pt x="17948" y="1221"/>
                    <a:pt x="19776" y="1239"/>
                    <a:pt x="21593" y="1310"/>
                  </a:cubicBezTo>
                  <a:cubicBezTo>
                    <a:pt x="22730" y="1354"/>
                    <a:pt x="23913" y="1476"/>
                    <a:pt x="25079" y="1476"/>
                  </a:cubicBezTo>
                  <a:cubicBezTo>
                    <a:pt x="25864" y="1476"/>
                    <a:pt x="26640" y="1421"/>
                    <a:pt x="27389" y="1251"/>
                  </a:cubicBezTo>
                  <a:cubicBezTo>
                    <a:pt x="27394" y="1250"/>
                    <a:pt x="27396" y="1244"/>
                    <a:pt x="27401" y="1243"/>
                  </a:cubicBezTo>
                  <a:cubicBezTo>
                    <a:pt x="30547" y="13033"/>
                    <a:pt x="34748" y="24574"/>
                    <a:pt x="38397" y="36221"/>
                  </a:cubicBezTo>
                  <a:cubicBezTo>
                    <a:pt x="37042" y="36084"/>
                    <a:pt x="35564" y="36004"/>
                    <a:pt x="34073" y="36004"/>
                  </a:cubicBezTo>
                  <a:cubicBezTo>
                    <a:pt x="32225" y="36004"/>
                    <a:pt x="30358" y="36127"/>
                    <a:pt x="28682" y="36415"/>
                  </a:cubicBezTo>
                  <a:cubicBezTo>
                    <a:pt x="28686" y="36359"/>
                    <a:pt x="28695" y="36305"/>
                    <a:pt x="28682" y="36244"/>
                  </a:cubicBezTo>
                  <a:cubicBezTo>
                    <a:pt x="28305" y="34323"/>
                    <a:pt x="28001" y="32269"/>
                    <a:pt x="27248" y="30444"/>
                  </a:cubicBezTo>
                  <a:cubicBezTo>
                    <a:pt x="27432" y="30071"/>
                    <a:pt x="27261" y="29513"/>
                    <a:pt x="26718" y="29510"/>
                  </a:cubicBezTo>
                  <a:cubicBezTo>
                    <a:pt x="24010" y="29500"/>
                    <a:pt x="21281" y="29425"/>
                    <a:pt x="18556" y="29425"/>
                  </a:cubicBezTo>
                  <a:cubicBezTo>
                    <a:pt x="16269" y="29425"/>
                    <a:pt x="13985" y="29478"/>
                    <a:pt x="11719" y="29664"/>
                  </a:cubicBezTo>
                  <a:cubicBezTo>
                    <a:pt x="11343" y="29694"/>
                    <a:pt x="11210" y="30038"/>
                    <a:pt x="11314" y="30295"/>
                  </a:cubicBezTo>
                  <a:cubicBezTo>
                    <a:pt x="10308" y="32183"/>
                    <a:pt x="9332" y="34371"/>
                    <a:pt x="8830" y="36453"/>
                  </a:cubicBezTo>
                  <a:cubicBezTo>
                    <a:pt x="8125" y="36268"/>
                    <a:pt x="7359" y="36234"/>
                    <a:pt x="6597" y="36234"/>
                  </a:cubicBezTo>
                  <a:cubicBezTo>
                    <a:pt x="6143" y="36234"/>
                    <a:pt x="5691" y="36246"/>
                    <a:pt x="5255" y="36246"/>
                  </a:cubicBezTo>
                  <a:cubicBezTo>
                    <a:pt x="5134" y="36246"/>
                    <a:pt x="5014" y="36245"/>
                    <a:pt x="4896" y="36243"/>
                  </a:cubicBezTo>
                  <a:cubicBezTo>
                    <a:pt x="4168" y="36228"/>
                    <a:pt x="3431" y="36199"/>
                    <a:pt x="2696" y="36199"/>
                  </a:cubicBezTo>
                  <a:cubicBezTo>
                    <a:pt x="2242" y="36199"/>
                    <a:pt x="1789" y="36210"/>
                    <a:pt x="1339" y="36243"/>
                  </a:cubicBezTo>
                  <a:cubicBezTo>
                    <a:pt x="6371" y="24643"/>
                    <a:pt x="12308" y="12976"/>
                    <a:pt x="16152" y="915"/>
                  </a:cubicBezTo>
                  <a:close/>
                  <a:moveTo>
                    <a:pt x="18861" y="1"/>
                  </a:moveTo>
                  <a:cubicBezTo>
                    <a:pt x="17948" y="1"/>
                    <a:pt x="17037" y="33"/>
                    <a:pt x="16134" y="138"/>
                  </a:cubicBezTo>
                  <a:cubicBezTo>
                    <a:pt x="16076" y="106"/>
                    <a:pt x="16011" y="88"/>
                    <a:pt x="15947" y="88"/>
                  </a:cubicBezTo>
                  <a:cubicBezTo>
                    <a:pt x="15848" y="88"/>
                    <a:pt x="15751" y="132"/>
                    <a:pt x="15691" y="241"/>
                  </a:cubicBezTo>
                  <a:cubicBezTo>
                    <a:pt x="9503" y="11426"/>
                    <a:pt x="5111" y="23939"/>
                    <a:pt x="123" y="35703"/>
                  </a:cubicBezTo>
                  <a:cubicBezTo>
                    <a:pt x="0" y="35991"/>
                    <a:pt x="80" y="36265"/>
                    <a:pt x="245" y="36457"/>
                  </a:cubicBezTo>
                  <a:cubicBezTo>
                    <a:pt x="98" y="36662"/>
                    <a:pt x="176" y="37036"/>
                    <a:pt x="455" y="37095"/>
                  </a:cubicBezTo>
                  <a:cubicBezTo>
                    <a:pt x="1897" y="37404"/>
                    <a:pt x="3424" y="37390"/>
                    <a:pt x="4896" y="37454"/>
                  </a:cubicBezTo>
                  <a:cubicBezTo>
                    <a:pt x="5717" y="37489"/>
                    <a:pt x="6601" y="37595"/>
                    <a:pt x="7465" y="37595"/>
                  </a:cubicBezTo>
                  <a:cubicBezTo>
                    <a:pt x="8017" y="37595"/>
                    <a:pt x="8562" y="37552"/>
                    <a:pt x="9077" y="37419"/>
                  </a:cubicBezTo>
                  <a:cubicBezTo>
                    <a:pt x="9151" y="37464"/>
                    <a:pt x="9231" y="37492"/>
                    <a:pt x="9312" y="37492"/>
                  </a:cubicBezTo>
                  <a:cubicBezTo>
                    <a:pt x="9452" y="37492"/>
                    <a:pt x="9595" y="37409"/>
                    <a:pt x="9711" y="37194"/>
                  </a:cubicBezTo>
                  <a:cubicBezTo>
                    <a:pt x="10771" y="35229"/>
                    <a:pt x="11499" y="32789"/>
                    <a:pt x="11990" y="30594"/>
                  </a:cubicBezTo>
                  <a:cubicBezTo>
                    <a:pt x="14359" y="30784"/>
                    <a:pt x="16747" y="30833"/>
                    <a:pt x="19138" y="30833"/>
                  </a:cubicBezTo>
                  <a:cubicBezTo>
                    <a:pt x="21570" y="30833"/>
                    <a:pt x="24004" y="30782"/>
                    <a:pt x="26423" y="30775"/>
                  </a:cubicBezTo>
                  <a:cubicBezTo>
                    <a:pt x="26500" y="32719"/>
                    <a:pt x="27062" y="34697"/>
                    <a:pt x="27494" y="36571"/>
                  </a:cubicBezTo>
                  <a:cubicBezTo>
                    <a:pt x="27542" y="36778"/>
                    <a:pt x="27660" y="36901"/>
                    <a:pt x="27803" y="36964"/>
                  </a:cubicBezTo>
                  <a:cubicBezTo>
                    <a:pt x="27830" y="37089"/>
                    <a:pt x="27898" y="37205"/>
                    <a:pt x="28042" y="37233"/>
                  </a:cubicBezTo>
                  <a:cubicBezTo>
                    <a:pt x="29741" y="37561"/>
                    <a:pt x="31679" y="37698"/>
                    <a:pt x="33612" y="37698"/>
                  </a:cubicBezTo>
                  <a:cubicBezTo>
                    <a:pt x="35437" y="37698"/>
                    <a:pt x="37258" y="37576"/>
                    <a:pt x="38872" y="37377"/>
                  </a:cubicBezTo>
                  <a:cubicBezTo>
                    <a:pt x="38892" y="37375"/>
                    <a:pt x="38906" y="37365"/>
                    <a:pt x="38924" y="37361"/>
                  </a:cubicBezTo>
                  <a:cubicBezTo>
                    <a:pt x="39026" y="37421"/>
                    <a:pt x="39142" y="37449"/>
                    <a:pt x="39258" y="37449"/>
                  </a:cubicBezTo>
                  <a:cubicBezTo>
                    <a:pt x="39639" y="37449"/>
                    <a:pt x="40018" y="37148"/>
                    <a:pt x="39868" y="36682"/>
                  </a:cubicBezTo>
                  <a:cubicBezTo>
                    <a:pt x="36030" y="24701"/>
                    <a:pt x="32667" y="12475"/>
                    <a:pt x="28218" y="704"/>
                  </a:cubicBezTo>
                  <a:cubicBezTo>
                    <a:pt x="28134" y="484"/>
                    <a:pt x="27951" y="387"/>
                    <a:pt x="27769" y="387"/>
                  </a:cubicBezTo>
                  <a:cubicBezTo>
                    <a:pt x="27653" y="387"/>
                    <a:pt x="27537" y="427"/>
                    <a:pt x="27450" y="501"/>
                  </a:cubicBezTo>
                  <a:cubicBezTo>
                    <a:pt x="27427" y="488"/>
                    <a:pt x="27415" y="463"/>
                    <a:pt x="27389" y="455"/>
                  </a:cubicBezTo>
                  <a:cubicBezTo>
                    <a:pt x="26141" y="93"/>
                    <a:pt x="24779" y="74"/>
                    <a:pt x="23446" y="74"/>
                  </a:cubicBezTo>
                  <a:cubicBezTo>
                    <a:pt x="23292" y="74"/>
                    <a:pt x="23138" y="74"/>
                    <a:pt x="22985" y="74"/>
                  </a:cubicBezTo>
                  <a:cubicBezTo>
                    <a:pt x="22664" y="74"/>
                    <a:pt x="22345" y="73"/>
                    <a:pt x="22031" y="66"/>
                  </a:cubicBezTo>
                  <a:cubicBezTo>
                    <a:pt x="20979" y="44"/>
                    <a:pt x="19919" y="1"/>
                    <a:pt x="1886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3971550" y="4043025"/>
              <a:ext cx="639375" cy="1068600"/>
            </a:xfrm>
            <a:custGeom>
              <a:avLst/>
              <a:gdLst/>
              <a:ahLst/>
              <a:cxnLst/>
              <a:rect l="l" t="t" r="r" b="b"/>
              <a:pathLst>
                <a:path w="25575" h="42744" extrusionOk="0">
                  <a:moveTo>
                    <a:pt x="15217" y="1555"/>
                  </a:moveTo>
                  <a:cubicBezTo>
                    <a:pt x="17610" y="1555"/>
                    <a:pt x="19873" y="2456"/>
                    <a:pt x="20683" y="5040"/>
                  </a:cubicBezTo>
                  <a:cubicBezTo>
                    <a:pt x="21233" y="6792"/>
                    <a:pt x="20623" y="9237"/>
                    <a:pt x="19805" y="10822"/>
                  </a:cubicBezTo>
                  <a:cubicBezTo>
                    <a:pt x="18593" y="13168"/>
                    <a:pt x="16508" y="14990"/>
                    <a:pt x="14587" y="16753"/>
                  </a:cubicBezTo>
                  <a:cubicBezTo>
                    <a:pt x="14463" y="16865"/>
                    <a:pt x="14399" y="16991"/>
                    <a:pt x="14379" y="17115"/>
                  </a:cubicBezTo>
                  <a:cubicBezTo>
                    <a:pt x="14225" y="17225"/>
                    <a:pt x="14063" y="17329"/>
                    <a:pt x="13918" y="17441"/>
                  </a:cubicBezTo>
                  <a:cubicBezTo>
                    <a:pt x="13650" y="17648"/>
                    <a:pt x="13773" y="18007"/>
                    <a:pt x="14012" y="18169"/>
                  </a:cubicBezTo>
                  <a:cubicBezTo>
                    <a:pt x="14065" y="18360"/>
                    <a:pt x="14267" y="18519"/>
                    <a:pt x="14486" y="18519"/>
                  </a:cubicBezTo>
                  <a:cubicBezTo>
                    <a:pt x="14510" y="18519"/>
                    <a:pt x="14535" y="18517"/>
                    <a:pt x="14560" y="18513"/>
                  </a:cubicBezTo>
                  <a:cubicBezTo>
                    <a:pt x="14840" y="18465"/>
                    <a:pt x="15121" y="18418"/>
                    <a:pt x="15402" y="18369"/>
                  </a:cubicBezTo>
                  <a:cubicBezTo>
                    <a:pt x="15411" y="18370"/>
                    <a:pt x="15418" y="18376"/>
                    <a:pt x="15428" y="18377"/>
                  </a:cubicBezTo>
                  <a:cubicBezTo>
                    <a:pt x="21603" y="18867"/>
                    <a:pt x="23006" y="25054"/>
                    <a:pt x="20245" y="29786"/>
                  </a:cubicBezTo>
                  <a:cubicBezTo>
                    <a:pt x="18980" y="31955"/>
                    <a:pt x="17076" y="33605"/>
                    <a:pt x="15121" y="35116"/>
                  </a:cubicBezTo>
                  <a:cubicBezTo>
                    <a:pt x="11493" y="37918"/>
                    <a:pt x="7436" y="39756"/>
                    <a:pt x="3009" y="40876"/>
                  </a:cubicBezTo>
                  <a:cubicBezTo>
                    <a:pt x="2517" y="29648"/>
                    <a:pt x="2428" y="18312"/>
                    <a:pt x="1246" y="7140"/>
                  </a:cubicBezTo>
                  <a:cubicBezTo>
                    <a:pt x="5097" y="5015"/>
                    <a:pt x="9623" y="2136"/>
                    <a:pt x="14013" y="1627"/>
                  </a:cubicBezTo>
                  <a:cubicBezTo>
                    <a:pt x="14414" y="1580"/>
                    <a:pt x="14818" y="1555"/>
                    <a:pt x="15217" y="1555"/>
                  </a:cubicBezTo>
                  <a:close/>
                  <a:moveTo>
                    <a:pt x="15572" y="1"/>
                  </a:moveTo>
                  <a:cubicBezTo>
                    <a:pt x="10313" y="1"/>
                    <a:pt x="3580" y="4307"/>
                    <a:pt x="368" y="6565"/>
                  </a:cubicBezTo>
                  <a:cubicBezTo>
                    <a:pt x="1" y="6823"/>
                    <a:pt x="153" y="7314"/>
                    <a:pt x="479" y="7414"/>
                  </a:cubicBezTo>
                  <a:cubicBezTo>
                    <a:pt x="282" y="18954"/>
                    <a:pt x="1243" y="30568"/>
                    <a:pt x="1708" y="42097"/>
                  </a:cubicBezTo>
                  <a:cubicBezTo>
                    <a:pt x="1725" y="42529"/>
                    <a:pt x="2066" y="42744"/>
                    <a:pt x="2400" y="42744"/>
                  </a:cubicBezTo>
                  <a:cubicBezTo>
                    <a:pt x="2700" y="42744"/>
                    <a:pt x="2995" y="42569"/>
                    <a:pt x="3042" y="42222"/>
                  </a:cubicBezTo>
                  <a:cubicBezTo>
                    <a:pt x="10270" y="40499"/>
                    <a:pt x="19218" y="36303"/>
                    <a:pt x="22285" y="28992"/>
                  </a:cubicBezTo>
                  <a:cubicBezTo>
                    <a:pt x="24281" y="24236"/>
                    <a:pt x="22243" y="17385"/>
                    <a:pt x="16678" y="17385"/>
                  </a:cubicBezTo>
                  <a:cubicBezTo>
                    <a:pt x="16422" y="17385"/>
                    <a:pt x="16158" y="17400"/>
                    <a:pt x="15887" y="17430"/>
                  </a:cubicBezTo>
                  <a:cubicBezTo>
                    <a:pt x="19925" y="13635"/>
                    <a:pt x="25575" y="6576"/>
                    <a:pt x="20030" y="1555"/>
                  </a:cubicBezTo>
                  <a:cubicBezTo>
                    <a:pt x="18809" y="448"/>
                    <a:pt x="17267" y="1"/>
                    <a:pt x="155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4094650" y="4163325"/>
              <a:ext cx="328375" cy="328250"/>
            </a:xfrm>
            <a:custGeom>
              <a:avLst/>
              <a:gdLst/>
              <a:ahLst/>
              <a:cxnLst/>
              <a:rect l="l" t="t" r="r" b="b"/>
              <a:pathLst>
                <a:path w="13135" h="13130" extrusionOk="0">
                  <a:moveTo>
                    <a:pt x="6515" y="1258"/>
                  </a:moveTo>
                  <a:cubicBezTo>
                    <a:pt x="8992" y="1258"/>
                    <a:pt x="11364" y="2790"/>
                    <a:pt x="10310" y="5775"/>
                  </a:cubicBezTo>
                  <a:cubicBezTo>
                    <a:pt x="9146" y="9074"/>
                    <a:pt x="4681" y="11058"/>
                    <a:pt x="1492" y="11851"/>
                  </a:cubicBezTo>
                  <a:cubicBezTo>
                    <a:pt x="1951" y="9055"/>
                    <a:pt x="1678" y="5794"/>
                    <a:pt x="950" y="3082"/>
                  </a:cubicBezTo>
                  <a:cubicBezTo>
                    <a:pt x="2399" y="2512"/>
                    <a:pt x="3768" y="1699"/>
                    <a:pt x="5305" y="1381"/>
                  </a:cubicBezTo>
                  <a:cubicBezTo>
                    <a:pt x="5702" y="1299"/>
                    <a:pt x="6110" y="1258"/>
                    <a:pt x="6515" y="1258"/>
                  </a:cubicBezTo>
                  <a:close/>
                  <a:moveTo>
                    <a:pt x="7244" y="1"/>
                  </a:moveTo>
                  <a:cubicBezTo>
                    <a:pt x="4857" y="1"/>
                    <a:pt x="2149" y="1132"/>
                    <a:pt x="514" y="2383"/>
                  </a:cubicBezTo>
                  <a:cubicBezTo>
                    <a:pt x="485" y="2378"/>
                    <a:pt x="454" y="2375"/>
                    <a:pt x="424" y="2375"/>
                  </a:cubicBezTo>
                  <a:cubicBezTo>
                    <a:pt x="210" y="2375"/>
                    <a:pt x="0" y="2515"/>
                    <a:pt x="18" y="2782"/>
                  </a:cubicBezTo>
                  <a:cubicBezTo>
                    <a:pt x="122" y="4389"/>
                    <a:pt x="355" y="5983"/>
                    <a:pt x="424" y="7593"/>
                  </a:cubicBezTo>
                  <a:cubicBezTo>
                    <a:pt x="495" y="9206"/>
                    <a:pt x="351" y="10829"/>
                    <a:pt x="456" y="12436"/>
                  </a:cubicBezTo>
                  <a:cubicBezTo>
                    <a:pt x="475" y="12736"/>
                    <a:pt x="683" y="12868"/>
                    <a:pt x="898" y="12876"/>
                  </a:cubicBezTo>
                  <a:cubicBezTo>
                    <a:pt x="1004" y="13024"/>
                    <a:pt x="1170" y="13130"/>
                    <a:pt x="1379" y="13130"/>
                  </a:cubicBezTo>
                  <a:cubicBezTo>
                    <a:pt x="1427" y="13130"/>
                    <a:pt x="1477" y="13124"/>
                    <a:pt x="1529" y="13112"/>
                  </a:cubicBezTo>
                  <a:cubicBezTo>
                    <a:pt x="5419" y="12224"/>
                    <a:pt x="13135" y="8631"/>
                    <a:pt x="11880" y="3455"/>
                  </a:cubicBezTo>
                  <a:cubicBezTo>
                    <a:pt x="11262" y="909"/>
                    <a:pt x="9382" y="1"/>
                    <a:pt x="7244" y="1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4104950" y="4600925"/>
              <a:ext cx="294250" cy="338675"/>
            </a:xfrm>
            <a:custGeom>
              <a:avLst/>
              <a:gdLst/>
              <a:ahLst/>
              <a:cxnLst/>
              <a:rect l="l" t="t" r="r" b="b"/>
              <a:pathLst>
                <a:path w="11770" h="13547" extrusionOk="0">
                  <a:moveTo>
                    <a:pt x="7525" y="1243"/>
                  </a:moveTo>
                  <a:cubicBezTo>
                    <a:pt x="7861" y="1243"/>
                    <a:pt x="8182" y="1283"/>
                    <a:pt x="8473" y="1384"/>
                  </a:cubicBezTo>
                  <a:cubicBezTo>
                    <a:pt x="10360" y="2036"/>
                    <a:pt x="10481" y="4007"/>
                    <a:pt x="9993" y="5480"/>
                  </a:cubicBezTo>
                  <a:cubicBezTo>
                    <a:pt x="8864" y="8894"/>
                    <a:pt x="5426" y="11148"/>
                    <a:pt x="2162" y="12195"/>
                  </a:cubicBezTo>
                  <a:cubicBezTo>
                    <a:pt x="2246" y="8994"/>
                    <a:pt x="2129" y="5397"/>
                    <a:pt x="1293" y="2296"/>
                  </a:cubicBezTo>
                  <a:cubicBezTo>
                    <a:pt x="2474" y="2186"/>
                    <a:pt x="3629" y="1917"/>
                    <a:pt x="4799" y="1691"/>
                  </a:cubicBezTo>
                  <a:cubicBezTo>
                    <a:pt x="5592" y="1538"/>
                    <a:pt x="6611" y="1243"/>
                    <a:pt x="7525" y="1243"/>
                  </a:cubicBezTo>
                  <a:close/>
                  <a:moveTo>
                    <a:pt x="7018" y="1"/>
                  </a:moveTo>
                  <a:cubicBezTo>
                    <a:pt x="4869" y="1"/>
                    <a:pt x="2429" y="712"/>
                    <a:pt x="783" y="1351"/>
                  </a:cubicBezTo>
                  <a:cubicBezTo>
                    <a:pt x="754" y="1346"/>
                    <a:pt x="724" y="1343"/>
                    <a:pt x="696" y="1343"/>
                  </a:cubicBezTo>
                  <a:cubicBezTo>
                    <a:pt x="558" y="1343"/>
                    <a:pt x="431" y="1407"/>
                    <a:pt x="347" y="1533"/>
                  </a:cubicBezTo>
                  <a:cubicBezTo>
                    <a:pt x="47" y="1684"/>
                    <a:pt x="0" y="2094"/>
                    <a:pt x="241" y="2266"/>
                  </a:cubicBezTo>
                  <a:cubicBezTo>
                    <a:pt x="109" y="5716"/>
                    <a:pt x="628" y="9420"/>
                    <a:pt x="983" y="12832"/>
                  </a:cubicBezTo>
                  <a:cubicBezTo>
                    <a:pt x="1022" y="13215"/>
                    <a:pt x="1290" y="13376"/>
                    <a:pt x="1558" y="13376"/>
                  </a:cubicBezTo>
                  <a:cubicBezTo>
                    <a:pt x="1584" y="13376"/>
                    <a:pt x="1610" y="13374"/>
                    <a:pt x="1636" y="13371"/>
                  </a:cubicBezTo>
                  <a:cubicBezTo>
                    <a:pt x="1742" y="13475"/>
                    <a:pt x="1880" y="13546"/>
                    <a:pt x="2050" y="13546"/>
                  </a:cubicBezTo>
                  <a:cubicBezTo>
                    <a:pt x="2103" y="13546"/>
                    <a:pt x="2158" y="13539"/>
                    <a:pt x="2217" y="13525"/>
                  </a:cubicBezTo>
                  <a:cubicBezTo>
                    <a:pt x="6339" y="12491"/>
                    <a:pt x="11769" y="8694"/>
                    <a:pt x="11617" y="3902"/>
                  </a:cubicBezTo>
                  <a:cubicBezTo>
                    <a:pt x="11523" y="919"/>
                    <a:pt x="9459" y="1"/>
                    <a:pt x="7018" y="1"/>
                  </a:cubicBezTo>
                  <a:close/>
                </a:path>
              </a:pathLst>
            </a:custGeom>
            <a:solidFill>
              <a:srgbClr val="34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4890650" y="3199725"/>
              <a:ext cx="44925" cy="18550"/>
            </a:xfrm>
            <a:custGeom>
              <a:avLst/>
              <a:gdLst/>
              <a:ahLst/>
              <a:cxnLst/>
              <a:rect l="l" t="t" r="r" b="b"/>
              <a:pathLst>
                <a:path w="1797" h="742" extrusionOk="0">
                  <a:moveTo>
                    <a:pt x="1388" y="1"/>
                  </a:moveTo>
                  <a:cubicBezTo>
                    <a:pt x="921" y="69"/>
                    <a:pt x="466" y="116"/>
                    <a:pt x="1" y="161"/>
                  </a:cubicBezTo>
                  <a:cubicBezTo>
                    <a:pt x="637" y="286"/>
                    <a:pt x="1274" y="445"/>
                    <a:pt x="1797" y="742"/>
                  </a:cubicBezTo>
                  <a:cubicBezTo>
                    <a:pt x="1718" y="466"/>
                    <a:pt x="1577" y="214"/>
                    <a:pt x="1388" y="1"/>
                  </a:cubicBezTo>
                  <a:close/>
                </a:path>
              </a:pathLst>
            </a:custGeom>
            <a:solidFill>
              <a:srgbClr val="F3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2205175" y="238100"/>
              <a:ext cx="3235150" cy="5238450"/>
            </a:xfrm>
            <a:custGeom>
              <a:avLst/>
              <a:gdLst/>
              <a:ahLst/>
              <a:cxnLst/>
              <a:rect l="l" t="t" r="r" b="b"/>
              <a:pathLst>
                <a:path w="129406" h="209538" extrusionOk="0">
                  <a:moveTo>
                    <a:pt x="91732" y="36043"/>
                  </a:moveTo>
                  <a:lnTo>
                    <a:pt x="91732" y="36043"/>
                  </a:lnTo>
                  <a:cubicBezTo>
                    <a:pt x="93235" y="36229"/>
                    <a:pt x="94756" y="36336"/>
                    <a:pt x="96268" y="36336"/>
                  </a:cubicBezTo>
                  <a:cubicBezTo>
                    <a:pt x="96580" y="36336"/>
                    <a:pt x="96892" y="36332"/>
                    <a:pt x="97203" y="36322"/>
                  </a:cubicBezTo>
                  <a:lnTo>
                    <a:pt x="97203" y="36322"/>
                  </a:lnTo>
                  <a:cubicBezTo>
                    <a:pt x="96860" y="38433"/>
                    <a:pt x="96762" y="40392"/>
                    <a:pt x="95776" y="42395"/>
                  </a:cubicBezTo>
                  <a:lnTo>
                    <a:pt x="95776" y="42396"/>
                  </a:lnTo>
                  <a:cubicBezTo>
                    <a:pt x="94897" y="44181"/>
                    <a:pt x="93531" y="45355"/>
                    <a:pt x="92275" y="46732"/>
                  </a:cubicBezTo>
                  <a:cubicBezTo>
                    <a:pt x="92584" y="43160"/>
                    <a:pt x="92402" y="39564"/>
                    <a:pt x="91732" y="36043"/>
                  </a:cubicBezTo>
                  <a:close/>
                  <a:moveTo>
                    <a:pt x="68053" y="1233"/>
                  </a:moveTo>
                  <a:cubicBezTo>
                    <a:pt x="68230" y="1233"/>
                    <a:pt x="68408" y="1234"/>
                    <a:pt x="68587" y="1236"/>
                  </a:cubicBezTo>
                  <a:cubicBezTo>
                    <a:pt x="75807" y="1320"/>
                    <a:pt x="80614" y="3800"/>
                    <a:pt x="86013" y="8363"/>
                  </a:cubicBezTo>
                  <a:cubicBezTo>
                    <a:pt x="86056" y="8399"/>
                    <a:pt x="86102" y="8416"/>
                    <a:pt x="86147" y="8438"/>
                  </a:cubicBezTo>
                  <a:cubicBezTo>
                    <a:pt x="86159" y="8446"/>
                    <a:pt x="86172" y="8453"/>
                    <a:pt x="86186" y="8459"/>
                  </a:cubicBezTo>
                  <a:cubicBezTo>
                    <a:pt x="86213" y="8471"/>
                    <a:pt x="86241" y="8482"/>
                    <a:pt x="86268" y="8490"/>
                  </a:cubicBezTo>
                  <a:cubicBezTo>
                    <a:pt x="86275" y="8491"/>
                    <a:pt x="86282" y="8491"/>
                    <a:pt x="86291" y="8491"/>
                  </a:cubicBezTo>
                  <a:cubicBezTo>
                    <a:pt x="86328" y="8499"/>
                    <a:pt x="86366" y="8502"/>
                    <a:pt x="86404" y="8502"/>
                  </a:cubicBezTo>
                  <a:cubicBezTo>
                    <a:pt x="86520" y="8502"/>
                    <a:pt x="86635" y="8468"/>
                    <a:pt x="86734" y="8404"/>
                  </a:cubicBezTo>
                  <a:cubicBezTo>
                    <a:pt x="88821" y="7885"/>
                    <a:pt x="90870" y="7228"/>
                    <a:pt x="92966" y="6746"/>
                  </a:cubicBezTo>
                  <a:cubicBezTo>
                    <a:pt x="94667" y="6354"/>
                    <a:pt x="96397" y="6044"/>
                    <a:pt x="98140" y="5920"/>
                  </a:cubicBezTo>
                  <a:cubicBezTo>
                    <a:pt x="99180" y="5847"/>
                    <a:pt x="100071" y="5691"/>
                    <a:pt x="100870" y="5691"/>
                  </a:cubicBezTo>
                  <a:cubicBezTo>
                    <a:pt x="101694" y="5691"/>
                    <a:pt x="102419" y="5856"/>
                    <a:pt x="103108" y="6448"/>
                  </a:cubicBezTo>
                  <a:cubicBezTo>
                    <a:pt x="104648" y="7768"/>
                    <a:pt x="103945" y="9537"/>
                    <a:pt x="102604" y="11604"/>
                  </a:cubicBezTo>
                  <a:cubicBezTo>
                    <a:pt x="101941" y="12626"/>
                    <a:pt x="101065" y="13540"/>
                    <a:pt x="100226" y="14415"/>
                  </a:cubicBezTo>
                  <a:cubicBezTo>
                    <a:pt x="98807" y="15895"/>
                    <a:pt x="97326" y="17295"/>
                    <a:pt x="95969" y="18833"/>
                  </a:cubicBezTo>
                  <a:cubicBezTo>
                    <a:pt x="95927" y="18881"/>
                    <a:pt x="95906" y="18932"/>
                    <a:pt x="95881" y="18983"/>
                  </a:cubicBezTo>
                  <a:cubicBezTo>
                    <a:pt x="95541" y="18946"/>
                    <a:pt x="95214" y="18927"/>
                    <a:pt x="94903" y="18927"/>
                  </a:cubicBezTo>
                  <a:cubicBezTo>
                    <a:pt x="94792" y="18927"/>
                    <a:pt x="94683" y="18929"/>
                    <a:pt x="94576" y="18934"/>
                  </a:cubicBezTo>
                  <a:cubicBezTo>
                    <a:pt x="94074" y="18959"/>
                    <a:pt x="94077" y="19680"/>
                    <a:pt x="94576" y="19714"/>
                  </a:cubicBezTo>
                  <a:cubicBezTo>
                    <a:pt x="97913" y="19939"/>
                    <a:pt x="113786" y="25907"/>
                    <a:pt x="107115" y="32483"/>
                  </a:cubicBezTo>
                  <a:cubicBezTo>
                    <a:pt x="104938" y="34627"/>
                    <a:pt x="100997" y="35211"/>
                    <a:pt x="97275" y="35211"/>
                  </a:cubicBezTo>
                  <a:cubicBezTo>
                    <a:pt x="94987" y="35211"/>
                    <a:pt x="92783" y="34991"/>
                    <a:pt x="91122" y="34776"/>
                  </a:cubicBezTo>
                  <a:cubicBezTo>
                    <a:pt x="82354" y="33643"/>
                    <a:pt x="72085" y="30555"/>
                    <a:pt x="64689" y="25625"/>
                  </a:cubicBezTo>
                  <a:cubicBezTo>
                    <a:pt x="64699" y="25596"/>
                    <a:pt x="64710" y="25565"/>
                    <a:pt x="64720" y="25536"/>
                  </a:cubicBezTo>
                  <a:cubicBezTo>
                    <a:pt x="64833" y="25221"/>
                    <a:pt x="64530" y="24967"/>
                    <a:pt x="64250" y="24967"/>
                  </a:cubicBezTo>
                  <a:cubicBezTo>
                    <a:pt x="64107" y="24967"/>
                    <a:pt x="63971" y="25032"/>
                    <a:pt x="63898" y="25188"/>
                  </a:cubicBezTo>
                  <a:cubicBezTo>
                    <a:pt x="63869" y="25250"/>
                    <a:pt x="63844" y="25324"/>
                    <a:pt x="63815" y="25388"/>
                  </a:cubicBezTo>
                  <a:cubicBezTo>
                    <a:pt x="63688" y="25490"/>
                    <a:pt x="63611" y="25653"/>
                    <a:pt x="63640" y="25805"/>
                  </a:cubicBezTo>
                  <a:cubicBezTo>
                    <a:pt x="62891" y="27706"/>
                    <a:pt x="62256" y="30420"/>
                    <a:pt x="60837" y="31589"/>
                  </a:cubicBezTo>
                  <a:cubicBezTo>
                    <a:pt x="60616" y="32020"/>
                    <a:pt x="60312" y="32235"/>
                    <a:pt x="59925" y="32235"/>
                  </a:cubicBezTo>
                  <a:cubicBezTo>
                    <a:pt x="59714" y="32235"/>
                    <a:pt x="59479" y="32171"/>
                    <a:pt x="59219" y="32044"/>
                  </a:cubicBezTo>
                  <a:cubicBezTo>
                    <a:pt x="59087" y="32066"/>
                    <a:pt x="58958" y="32078"/>
                    <a:pt x="58832" y="32078"/>
                  </a:cubicBezTo>
                  <a:cubicBezTo>
                    <a:pt x="58480" y="32078"/>
                    <a:pt x="58153" y="31989"/>
                    <a:pt x="57850" y="31813"/>
                  </a:cubicBezTo>
                  <a:cubicBezTo>
                    <a:pt x="57489" y="31678"/>
                    <a:pt x="57131" y="31455"/>
                    <a:pt x="56794" y="31269"/>
                  </a:cubicBezTo>
                  <a:cubicBezTo>
                    <a:pt x="55730" y="30682"/>
                    <a:pt x="54931" y="29965"/>
                    <a:pt x="54229" y="28967"/>
                  </a:cubicBezTo>
                  <a:cubicBezTo>
                    <a:pt x="54140" y="28839"/>
                    <a:pt x="53999" y="28782"/>
                    <a:pt x="53861" y="28782"/>
                  </a:cubicBezTo>
                  <a:cubicBezTo>
                    <a:pt x="53612" y="28782"/>
                    <a:pt x="53372" y="28968"/>
                    <a:pt x="53457" y="29266"/>
                  </a:cubicBezTo>
                  <a:cubicBezTo>
                    <a:pt x="53407" y="29328"/>
                    <a:pt x="53377" y="29401"/>
                    <a:pt x="53369" y="29480"/>
                  </a:cubicBezTo>
                  <a:cubicBezTo>
                    <a:pt x="53220" y="31024"/>
                    <a:pt x="53234" y="32541"/>
                    <a:pt x="53355" y="34086"/>
                  </a:cubicBezTo>
                  <a:cubicBezTo>
                    <a:pt x="53476" y="35623"/>
                    <a:pt x="53032" y="37449"/>
                    <a:pt x="51750" y="38534"/>
                  </a:cubicBezTo>
                  <a:cubicBezTo>
                    <a:pt x="51289" y="38925"/>
                    <a:pt x="50452" y="39081"/>
                    <a:pt x="49889" y="39359"/>
                  </a:cubicBezTo>
                  <a:cubicBezTo>
                    <a:pt x="48073" y="40255"/>
                    <a:pt x="46605" y="41539"/>
                    <a:pt x="45421" y="43141"/>
                  </a:cubicBezTo>
                  <a:cubicBezTo>
                    <a:pt x="45138" y="41457"/>
                    <a:pt x="44413" y="39768"/>
                    <a:pt x="42616" y="39330"/>
                  </a:cubicBezTo>
                  <a:cubicBezTo>
                    <a:pt x="42321" y="39258"/>
                    <a:pt x="42030" y="39225"/>
                    <a:pt x="41746" y="39225"/>
                  </a:cubicBezTo>
                  <a:cubicBezTo>
                    <a:pt x="39938" y="39225"/>
                    <a:pt x="38381" y="40583"/>
                    <a:pt x="37500" y="42103"/>
                  </a:cubicBezTo>
                  <a:cubicBezTo>
                    <a:pt x="36708" y="43469"/>
                    <a:pt x="36143" y="45185"/>
                    <a:pt x="35930" y="46933"/>
                  </a:cubicBezTo>
                  <a:cubicBezTo>
                    <a:pt x="29703" y="40209"/>
                    <a:pt x="30782" y="30328"/>
                    <a:pt x="34367" y="22497"/>
                  </a:cubicBezTo>
                  <a:cubicBezTo>
                    <a:pt x="34552" y="22424"/>
                    <a:pt x="34587" y="22188"/>
                    <a:pt x="34417" y="22052"/>
                  </a:cubicBezTo>
                  <a:cubicBezTo>
                    <a:pt x="34352" y="21902"/>
                    <a:pt x="34200" y="21801"/>
                    <a:pt x="34045" y="21801"/>
                  </a:cubicBezTo>
                  <a:cubicBezTo>
                    <a:pt x="33978" y="21801"/>
                    <a:pt x="33910" y="21820"/>
                    <a:pt x="33848" y="21863"/>
                  </a:cubicBezTo>
                  <a:cubicBezTo>
                    <a:pt x="33531" y="21785"/>
                    <a:pt x="33202" y="21746"/>
                    <a:pt x="32872" y="21746"/>
                  </a:cubicBezTo>
                  <a:cubicBezTo>
                    <a:pt x="32085" y="21746"/>
                    <a:pt x="31293" y="21968"/>
                    <a:pt x="30652" y="22417"/>
                  </a:cubicBezTo>
                  <a:cubicBezTo>
                    <a:pt x="34493" y="13657"/>
                    <a:pt x="42157" y="8910"/>
                    <a:pt x="51819" y="8751"/>
                  </a:cubicBezTo>
                  <a:cubicBezTo>
                    <a:pt x="51867" y="8767"/>
                    <a:pt x="51917" y="8775"/>
                    <a:pt x="51968" y="8775"/>
                  </a:cubicBezTo>
                  <a:cubicBezTo>
                    <a:pt x="52094" y="8775"/>
                    <a:pt x="52219" y="8723"/>
                    <a:pt x="52296" y="8602"/>
                  </a:cubicBezTo>
                  <a:cubicBezTo>
                    <a:pt x="56059" y="2696"/>
                    <a:pt x="61408" y="1233"/>
                    <a:pt x="68053" y="1233"/>
                  </a:cubicBezTo>
                  <a:close/>
                  <a:moveTo>
                    <a:pt x="64394" y="26455"/>
                  </a:moveTo>
                  <a:cubicBezTo>
                    <a:pt x="70317" y="30830"/>
                    <a:pt x="78222" y="33048"/>
                    <a:pt x="85250" y="34803"/>
                  </a:cubicBezTo>
                  <a:cubicBezTo>
                    <a:pt x="86947" y="35226"/>
                    <a:pt x="88725" y="35601"/>
                    <a:pt x="90541" y="35877"/>
                  </a:cubicBezTo>
                  <a:cubicBezTo>
                    <a:pt x="92441" y="50164"/>
                    <a:pt x="88104" y="68330"/>
                    <a:pt x="71592" y="71420"/>
                  </a:cubicBezTo>
                  <a:cubicBezTo>
                    <a:pt x="69991" y="71719"/>
                    <a:pt x="68349" y="71863"/>
                    <a:pt x="66698" y="71863"/>
                  </a:cubicBezTo>
                  <a:cubicBezTo>
                    <a:pt x="61875" y="71863"/>
                    <a:pt x="56974" y="70636"/>
                    <a:pt x="52783" y="68477"/>
                  </a:cubicBezTo>
                  <a:cubicBezTo>
                    <a:pt x="50630" y="67368"/>
                    <a:pt x="48555" y="65695"/>
                    <a:pt x="46652" y="63673"/>
                  </a:cubicBezTo>
                  <a:cubicBezTo>
                    <a:pt x="46645" y="63463"/>
                    <a:pt x="46503" y="63264"/>
                    <a:pt x="46286" y="63264"/>
                  </a:cubicBezTo>
                  <a:cubicBezTo>
                    <a:pt x="46277" y="63264"/>
                    <a:pt x="46268" y="63265"/>
                    <a:pt x="46258" y="63265"/>
                  </a:cubicBezTo>
                  <a:cubicBezTo>
                    <a:pt x="44174" y="60966"/>
                    <a:pt x="42317" y="58237"/>
                    <a:pt x="40849" y="55309"/>
                  </a:cubicBezTo>
                  <a:cubicBezTo>
                    <a:pt x="41110" y="55111"/>
                    <a:pt x="41117" y="54615"/>
                    <a:pt x="40708" y="54463"/>
                  </a:cubicBezTo>
                  <a:cubicBezTo>
                    <a:pt x="36893" y="53034"/>
                    <a:pt x="36455" y="48975"/>
                    <a:pt x="37433" y="45519"/>
                  </a:cubicBezTo>
                  <a:cubicBezTo>
                    <a:pt x="37731" y="44463"/>
                    <a:pt x="38127" y="43258"/>
                    <a:pt x="38742" y="42337"/>
                  </a:cubicBezTo>
                  <a:cubicBezTo>
                    <a:pt x="39459" y="41266"/>
                    <a:pt x="40302" y="40829"/>
                    <a:pt x="41134" y="40829"/>
                  </a:cubicBezTo>
                  <a:cubicBezTo>
                    <a:pt x="42800" y="40829"/>
                    <a:pt x="44423" y="42579"/>
                    <a:pt x="44908" y="44507"/>
                  </a:cubicBezTo>
                  <a:cubicBezTo>
                    <a:pt x="44949" y="44670"/>
                    <a:pt x="45090" y="44746"/>
                    <a:pt x="45232" y="44746"/>
                  </a:cubicBezTo>
                  <a:cubicBezTo>
                    <a:pt x="45406" y="44746"/>
                    <a:pt x="45581" y="44631"/>
                    <a:pt x="45569" y="44419"/>
                  </a:cubicBezTo>
                  <a:cubicBezTo>
                    <a:pt x="45566" y="44378"/>
                    <a:pt x="45560" y="44337"/>
                    <a:pt x="45558" y="44296"/>
                  </a:cubicBezTo>
                  <a:cubicBezTo>
                    <a:pt x="46813" y="42732"/>
                    <a:pt x="48222" y="41385"/>
                    <a:pt x="50010" y="40434"/>
                  </a:cubicBezTo>
                  <a:cubicBezTo>
                    <a:pt x="51165" y="39820"/>
                    <a:pt x="52741" y="39503"/>
                    <a:pt x="53648" y="38482"/>
                  </a:cubicBezTo>
                  <a:cubicBezTo>
                    <a:pt x="55258" y="36666"/>
                    <a:pt x="54476" y="33129"/>
                    <a:pt x="54210" y="30577"/>
                  </a:cubicBezTo>
                  <a:lnTo>
                    <a:pt x="54210" y="30577"/>
                  </a:lnTo>
                  <a:cubicBezTo>
                    <a:pt x="55416" y="32129"/>
                    <a:pt x="57623" y="33464"/>
                    <a:pt x="59388" y="33464"/>
                  </a:cubicBezTo>
                  <a:cubicBezTo>
                    <a:pt x="59477" y="33464"/>
                    <a:pt x="59564" y="33460"/>
                    <a:pt x="59651" y="33453"/>
                  </a:cubicBezTo>
                  <a:cubicBezTo>
                    <a:pt x="60807" y="33362"/>
                    <a:pt x="61694" y="32517"/>
                    <a:pt x="62248" y="31555"/>
                  </a:cubicBezTo>
                  <a:cubicBezTo>
                    <a:pt x="63148" y="29995"/>
                    <a:pt x="63784" y="28185"/>
                    <a:pt x="64394" y="26455"/>
                  </a:cubicBezTo>
                  <a:close/>
                  <a:moveTo>
                    <a:pt x="73515" y="93930"/>
                  </a:moveTo>
                  <a:cubicBezTo>
                    <a:pt x="73808" y="93930"/>
                    <a:pt x="74062" y="94036"/>
                    <a:pt x="74261" y="94278"/>
                  </a:cubicBezTo>
                  <a:cubicBezTo>
                    <a:pt x="72943" y="95233"/>
                    <a:pt x="71868" y="96628"/>
                    <a:pt x="71025" y="97931"/>
                  </a:cubicBezTo>
                  <a:cubicBezTo>
                    <a:pt x="70877" y="98159"/>
                    <a:pt x="71084" y="98382"/>
                    <a:pt x="71302" y="98382"/>
                  </a:cubicBezTo>
                  <a:cubicBezTo>
                    <a:pt x="71373" y="98382"/>
                    <a:pt x="71445" y="98358"/>
                    <a:pt x="71507" y="98303"/>
                  </a:cubicBezTo>
                  <a:cubicBezTo>
                    <a:pt x="72492" y="97418"/>
                    <a:pt x="73343" y="96403"/>
                    <a:pt x="74327" y="95519"/>
                  </a:cubicBezTo>
                  <a:cubicBezTo>
                    <a:pt x="74832" y="95068"/>
                    <a:pt x="76373" y="94047"/>
                    <a:pt x="77449" y="94047"/>
                  </a:cubicBezTo>
                  <a:cubicBezTo>
                    <a:pt x="77742" y="94047"/>
                    <a:pt x="78001" y="94123"/>
                    <a:pt x="78195" y="94306"/>
                  </a:cubicBezTo>
                  <a:cubicBezTo>
                    <a:pt x="76414" y="95222"/>
                    <a:pt x="75014" y="96721"/>
                    <a:pt x="73837" y="98321"/>
                  </a:cubicBezTo>
                  <a:cubicBezTo>
                    <a:pt x="73672" y="98546"/>
                    <a:pt x="73902" y="98800"/>
                    <a:pt x="74132" y="98800"/>
                  </a:cubicBezTo>
                  <a:cubicBezTo>
                    <a:pt x="74207" y="98800"/>
                    <a:pt x="74281" y="98773"/>
                    <a:pt x="74343" y="98710"/>
                  </a:cubicBezTo>
                  <a:cubicBezTo>
                    <a:pt x="75231" y="97798"/>
                    <a:pt x="76106" y="96847"/>
                    <a:pt x="77129" y="96081"/>
                  </a:cubicBezTo>
                  <a:cubicBezTo>
                    <a:pt x="77820" y="95565"/>
                    <a:pt x="79321" y="94544"/>
                    <a:pt x="80473" y="94544"/>
                  </a:cubicBezTo>
                  <a:cubicBezTo>
                    <a:pt x="80718" y="94544"/>
                    <a:pt x="80947" y="94590"/>
                    <a:pt x="81149" y="94697"/>
                  </a:cubicBezTo>
                  <a:cubicBezTo>
                    <a:pt x="79068" y="95942"/>
                    <a:pt x="76599" y="98625"/>
                    <a:pt x="76055" y="99139"/>
                  </a:cubicBezTo>
                  <a:cubicBezTo>
                    <a:pt x="75829" y="99353"/>
                    <a:pt x="76039" y="99651"/>
                    <a:pt x="76284" y="99651"/>
                  </a:cubicBezTo>
                  <a:cubicBezTo>
                    <a:pt x="76353" y="99651"/>
                    <a:pt x="76424" y="99627"/>
                    <a:pt x="76489" y="99572"/>
                  </a:cubicBezTo>
                  <a:cubicBezTo>
                    <a:pt x="77494" y="98717"/>
                    <a:pt x="78497" y="97863"/>
                    <a:pt x="79499" y="97006"/>
                  </a:cubicBezTo>
                  <a:cubicBezTo>
                    <a:pt x="79803" y="96746"/>
                    <a:pt x="81910" y="95028"/>
                    <a:pt x="82752" y="95028"/>
                  </a:cubicBezTo>
                  <a:cubicBezTo>
                    <a:pt x="82892" y="95028"/>
                    <a:pt x="82997" y="95075"/>
                    <a:pt x="83053" y="95184"/>
                  </a:cubicBezTo>
                  <a:cubicBezTo>
                    <a:pt x="81622" y="96177"/>
                    <a:pt x="80293" y="97568"/>
                    <a:pt x="79118" y="98810"/>
                  </a:cubicBezTo>
                  <a:cubicBezTo>
                    <a:pt x="77926" y="100070"/>
                    <a:pt x="76753" y="101495"/>
                    <a:pt x="76120" y="103127"/>
                  </a:cubicBezTo>
                  <a:cubicBezTo>
                    <a:pt x="75828" y="103191"/>
                    <a:pt x="75569" y="103264"/>
                    <a:pt x="75375" y="103340"/>
                  </a:cubicBezTo>
                  <a:cubicBezTo>
                    <a:pt x="75046" y="103467"/>
                    <a:pt x="75067" y="103985"/>
                    <a:pt x="75462" y="103986"/>
                  </a:cubicBezTo>
                  <a:cubicBezTo>
                    <a:pt x="75463" y="103986"/>
                    <a:pt x="75465" y="103986"/>
                    <a:pt x="75466" y="103986"/>
                  </a:cubicBezTo>
                  <a:cubicBezTo>
                    <a:pt x="75811" y="103986"/>
                    <a:pt x="76737" y="103864"/>
                    <a:pt x="77607" y="103864"/>
                  </a:cubicBezTo>
                  <a:cubicBezTo>
                    <a:pt x="78576" y="103864"/>
                    <a:pt x="79475" y="104016"/>
                    <a:pt x="79427" y="104658"/>
                  </a:cubicBezTo>
                  <a:cubicBezTo>
                    <a:pt x="79425" y="104701"/>
                    <a:pt x="79436" y="104733"/>
                    <a:pt x="79442" y="104770"/>
                  </a:cubicBezTo>
                  <a:cubicBezTo>
                    <a:pt x="77477" y="105750"/>
                    <a:pt x="74950" y="106437"/>
                    <a:pt x="72534" y="106437"/>
                  </a:cubicBezTo>
                  <a:cubicBezTo>
                    <a:pt x="70856" y="106437"/>
                    <a:pt x="69233" y="106106"/>
                    <a:pt x="67888" y="105311"/>
                  </a:cubicBezTo>
                  <a:cubicBezTo>
                    <a:pt x="67902" y="105267"/>
                    <a:pt x="67917" y="105224"/>
                    <a:pt x="67913" y="105172"/>
                  </a:cubicBezTo>
                  <a:cubicBezTo>
                    <a:pt x="67810" y="103031"/>
                    <a:pt x="67722" y="100897"/>
                    <a:pt x="67627" y="98762"/>
                  </a:cubicBezTo>
                  <a:cubicBezTo>
                    <a:pt x="68637" y="97684"/>
                    <a:pt x="71767" y="93930"/>
                    <a:pt x="73515" y="93930"/>
                  </a:cubicBezTo>
                  <a:close/>
                  <a:moveTo>
                    <a:pt x="67103" y="105877"/>
                  </a:moveTo>
                  <a:cubicBezTo>
                    <a:pt x="67579" y="106246"/>
                    <a:pt x="68100" y="106553"/>
                    <a:pt x="68654" y="106791"/>
                  </a:cubicBezTo>
                  <a:cubicBezTo>
                    <a:pt x="68350" y="107226"/>
                    <a:pt x="68098" y="107701"/>
                    <a:pt x="67793" y="108137"/>
                  </a:cubicBezTo>
                  <a:cubicBezTo>
                    <a:pt x="67616" y="108388"/>
                    <a:pt x="67364" y="108660"/>
                    <a:pt x="67154" y="108946"/>
                  </a:cubicBezTo>
                  <a:cubicBezTo>
                    <a:pt x="66663" y="108905"/>
                    <a:pt x="66170" y="108878"/>
                    <a:pt x="65682" y="108830"/>
                  </a:cubicBezTo>
                  <a:cubicBezTo>
                    <a:pt x="65350" y="108075"/>
                    <a:pt x="64994" y="107312"/>
                    <a:pt x="64574" y="106602"/>
                  </a:cubicBezTo>
                  <a:cubicBezTo>
                    <a:pt x="65420" y="106375"/>
                    <a:pt x="66262" y="106130"/>
                    <a:pt x="67103" y="105877"/>
                  </a:cubicBezTo>
                  <a:close/>
                  <a:moveTo>
                    <a:pt x="78171" y="89036"/>
                  </a:moveTo>
                  <a:cubicBezTo>
                    <a:pt x="81884" y="91001"/>
                    <a:pt x="85522" y="93276"/>
                    <a:pt x="88743" y="95984"/>
                  </a:cubicBezTo>
                  <a:cubicBezTo>
                    <a:pt x="91752" y="98512"/>
                    <a:pt x="94034" y="101985"/>
                    <a:pt x="96447" y="105091"/>
                  </a:cubicBezTo>
                  <a:cubicBezTo>
                    <a:pt x="91651" y="105871"/>
                    <a:pt x="86584" y="107785"/>
                    <a:pt x="82217" y="109722"/>
                  </a:cubicBezTo>
                  <a:cubicBezTo>
                    <a:pt x="77570" y="109451"/>
                    <a:pt x="72886" y="109369"/>
                    <a:pt x="68247" y="109030"/>
                  </a:cubicBezTo>
                  <a:cubicBezTo>
                    <a:pt x="68310" y="108934"/>
                    <a:pt x="68374" y="108835"/>
                    <a:pt x="68434" y="108748"/>
                  </a:cubicBezTo>
                  <a:cubicBezTo>
                    <a:pt x="68780" y="108233"/>
                    <a:pt x="69159" y="107647"/>
                    <a:pt x="69347" y="107046"/>
                  </a:cubicBezTo>
                  <a:cubicBezTo>
                    <a:pt x="70213" y="107314"/>
                    <a:pt x="71121" y="107425"/>
                    <a:pt x="72066" y="107425"/>
                  </a:cubicBezTo>
                  <a:cubicBezTo>
                    <a:pt x="72540" y="107425"/>
                    <a:pt x="73023" y="107397"/>
                    <a:pt x="73516" y="107347"/>
                  </a:cubicBezTo>
                  <a:cubicBezTo>
                    <a:pt x="75727" y="107121"/>
                    <a:pt x="78842" y="106957"/>
                    <a:pt x="80301" y="105086"/>
                  </a:cubicBezTo>
                  <a:cubicBezTo>
                    <a:pt x="80387" y="104977"/>
                    <a:pt x="80385" y="104854"/>
                    <a:pt x="80351" y="104742"/>
                  </a:cubicBezTo>
                  <a:cubicBezTo>
                    <a:pt x="80358" y="104713"/>
                    <a:pt x="80373" y="104690"/>
                    <a:pt x="80376" y="104658"/>
                  </a:cubicBezTo>
                  <a:cubicBezTo>
                    <a:pt x="80468" y="103330"/>
                    <a:pt x="79178" y="102937"/>
                    <a:pt x="77838" y="102937"/>
                  </a:cubicBezTo>
                  <a:cubicBezTo>
                    <a:pt x="77589" y="102937"/>
                    <a:pt x="77339" y="102950"/>
                    <a:pt x="77096" y="102974"/>
                  </a:cubicBezTo>
                  <a:cubicBezTo>
                    <a:pt x="78074" y="101505"/>
                    <a:pt x="79069" y="100124"/>
                    <a:pt x="80351" y="98867"/>
                  </a:cubicBezTo>
                  <a:cubicBezTo>
                    <a:pt x="81396" y="97842"/>
                    <a:pt x="83003" y="96881"/>
                    <a:pt x="83735" y="95584"/>
                  </a:cubicBezTo>
                  <a:cubicBezTo>
                    <a:pt x="83961" y="95504"/>
                    <a:pt x="84141" y="95296"/>
                    <a:pt x="84052" y="95007"/>
                  </a:cubicBezTo>
                  <a:cubicBezTo>
                    <a:pt x="83843" y="94336"/>
                    <a:pt x="83435" y="94066"/>
                    <a:pt x="82910" y="94066"/>
                  </a:cubicBezTo>
                  <a:cubicBezTo>
                    <a:pt x="82650" y="94066"/>
                    <a:pt x="82361" y="94132"/>
                    <a:pt x="82054" y="94249"/>
                  </a:cubicBezTo>
                  <a:cubicBezTo>
                    <a:pt x="81773" y="93736"/>
                    <a:pt x="81266" y="93560"/>
                    <a:pt x="80705" y="93560"/>
                  </a:cubicBezTo>
                  <a:cubicBezTo>
                    <a:pt x="80211" y="93560"/>
                    <a:pt x="79674" y="93696"/>
                    <a:pt x="79211" y="93859"/>
                  </a:cubicBezTo>
                  <a:cubicBezTo>
                    <a:pt x="79134" y="93262"/>
                    <a:pt x="78490" y="93080"/>
                    <a:pt x="77775" y="93080"/>
                  </a:cubicBezTo>
                  <a:cubicBezTo>
                    <a:pt x="77114" y="93080"/>
                    <a:pt x="76392" y="93235"/>
                    <a:pt x="76001" y="93362"/>
                  </a:cubicBezTo>
                  <a:cubicBezTo>
                    <a:pt x="75686" y="93463"/>
                    <a:pt x="75384" y="93601"/>
                    <a:pt x="75091" y="93757"/>
                  </a:cubicBezTo>
                  <a:cubicBezTo>
                    <a:pt x="74743" y="93138"/>
                    <a:pt x="74253" y="92881"/>
                    <a:pt x="73683" y="92881"/>
                  </a:cubicBezTo>
                  <a:cubicBezTo>
                    <a:pt x="71766" y="92881"/>
                    <a:pt x="68945" y="95780"/>
                    <a:pt x="67573" y="97531"/>
                  </a:cubicBezTo>
                  <a:cubicBezTo>
                    <a:pt x="67522" y="96355"/>
                    <a:pt x="67462" y="95179"/>
                    <a:pt x="67415" y="94005"/>
                  </a:cubicBezTo>
                  <a:cubicBezTo>
                    <a:pt x="69122" y="93363"/>
                    <a:pt x="70731" y="92440"/>
                    <a:pt x="72380" y="91666"/>
                  </a:cubicBezTo>
                  <a:cubicBezTo>
                    <a:pt x="74261" y="90782"/>
                    <a:pt x="76458" y="90214"/>
                    <a:pt x="78171" y="89036"/>
                  </a:cubicBezTo>
                  <a:close/>
                  <a:moveTo>
                    <a:pt x="63494" y="106874"/>
                  </a:moveTo>
                  <a:cubicBezTo>
                    <a:pt x="63853" y="107955"/>
                    <a:pt x="64368" y="109027"/>
                    <a:pt x="64876" y="110028"/>
                  </a:cubicBezTo>
                  <a:cubicBezTo>
                    <a:pt x="64990" y="110253"/>
                    <a:pt x="65163" y="110346"/>
                    <a:pt x="65340" y="110346"/>
                  </a:cubicBezTo>
                  <a:cubicBezTo>
                    <a:pt x="65612" y="110346"/>
                    <a:pt x="65891" y="110125"/>
                    <a:pt x="65967" y="109827"/>
                  </a:cubicBezTo>
                  <a:cubicBezTo>
                    <a:pt x="66291" y="109897"/>
                    <a:pt x="66618" y="109940"/>
                    <a:pt x="66943" y="110002"/>
                  </a:cubicBezTo>
                  <a:cubicBezTo>
                    <a:pt x="66991" y="110037"/>
                    <a:pt x="67046" y="110061"/>
                    <a:pt x="67110" y="110061"/>
                  </a:cubicBezTo>
                  <a:cubicBezTo>
                    <a:pt x="67137" y="110061"/>
                    <a:pt x="67165" y="110057"/>
                    <a:pt x="67195" y="110048"/>
                  </a:cubicBezTo>
                  <a:lnTo>
                    <a:pt x="67196" y="110048"/>
                  </a:lnTo>
                  <a:cubicBezTo>
                    <a:pt x="74453" y="111383"/>
                    <a:pt x="81814" y="110771"/>
                    <a:pt x="89136" y="111565"/>
                  </a:cubicBezTo>
                  <a:cubicBezTo>
                    <a:pt x="89457" y="112118"/>
                    <a:pt x="89803" y="112662"/>
                    <a:pt x="89967" y="113288"/>
                  </a:cubicBezTo>
                  <a:cubicBezTo>
                    <a:pt x="90223" y="114275"/>
                    <a:pt x="90129" y="115417"/>
                    <a:pt x="90118" y="116431"/>
                  </a:cubicBezTo>
                  <a:cubicBezTo>
                    <a:pt x="90105" y="117747"/>
                    <a:pt x="89839" y="118992"/>
                    <a:pt x="89683" y="120266"/>
                  </a:cubicBezTo>
                  <a:cubicBezTo>
                    <a:pt x="82643" y="120010"/>
                    <a:pt x="75606" y="119693"/>
                    <a:pt x="68567" y="119403"/>
                  </a:cubicBezTo>
                  <a:cubicBezTo>
                    <a:pt x="64533" y="119237"/>
                    <a:pt x="60840" y="119394"/>
                    <a:pt x="57442" y="117019"/>
                  </a:cubicBezTo>
                  <a:cubicBezTo>
                    <a:pt x="54552" y="114997"/>
                    <a:pt x="53659" y="111794"/>
                    <a:pt x="52127" y="108717"/>
                  </a:cubicBezTo>
                  <a:lnTo>
                    <a:pt x="52127" y="108717"/>
                  </a:lnTo>
                  <a:cubicBezTo>
                    <a:pt x="52315" y="108727"/>
                    <a:pt x="52503" y="108732"/>
                    <a:pt x="52692" y="108732"/>
                  </a:cubicBezTo>
                  <a:cubicBezTo>
                    <a:pt x="53817" y="108732"/>
                    <a:pt x="54960" y="108562"/>
                    <a:pt x="56115" y="108389"/>
                  </a:cubicBezTo>
                  <a:cubicBezTo>
                    <a:pt x="58606" y="108017"/>
                    <a:pt x="61062" y="107495"/>
                    <a:pt x="63494" y="106874"/>
                  </a:cubicBezTo>
                  <a:close/>
                  <a:moveTo>
                    <a:pt x="98101" y="109082"/>
                  </a:moveTo>
                  <a:cubicBezTo>
                    <a:pt x="99731" y="109082"/>
                    <a:pt x="97605" y="112247"/>
                    <a:pt x="97145" y="112687"/>
                  </a:cubicBezTo>
                  <a:cubicBezTo>
                    <a:pt x="97044" y="112782"/>
                    <a:pt x="97016" y="112892"/>
                    <a:pt x="97029" y="112996"/>
                  </a:cubicBezTo>
                  <a:cubicBezTo>
                    <a:pt x="96966" y="113196"/>
                    <a:pt x="97051" y="113440"/>
                    <a:pt x="97306" y="113440"/>
                  </a:cubicBezTo>
                  <a:cubicBezTo>
                    <a:pt x="97313" y="113440"/>
                    <a:pt x="97320" y="113440"/>
                    <a:pt x="97327" y="113439"/>
                  </a:cubicBezTo>
                  <a:cubicBezTo>
                    <a:pt x="97820" y="113413"/>
                    <a:pt x="98338" y="113398"/>
                    <a:pt x="98870" y="113398"/>
                  </a:cubicBezTo>
                  <a:cubicBezTo>
                    <a:pt x="102288" y="113398"/>
                    <a:pt x="106281" y="114055"/>
                    <a:pt x="108045" y="116966"/>
                  </a:cubicBezTo>
                  <a:cubicBezTo>
                    <a:pt x="108027" y="116956"/>
                    <a:pt x="108009" y="116946"/>
                    <a:pt x="107991" y="116937"/>
                  </a:cubicBezTo>
                  <a:cubicBezTo>
                    <a:pt x="106625" y="116228"/>
                    <a:pt x="105018" y="115595"/>
                    <a:pt x="103468" y="115556"/>
                  </a:cubicBezTo>
                  <a:cubicBezTo>
                    <a:pt x="103465" y="115556"/>
                    <a:pt x="103462" y="115556"/>
                    <a:pt x="103458" y="115556"/>
                  </a:cubicBezTo>
                  <a:cubicBezTo>
                    <a:pt x="103094" y="115556"/>
                    <a:pt x="103071" y="116057"/>
                    <a:pt x="103385" y="116174"/>
                  </a:cubicBezTo>
                  <a:cubicBezTo>
                    <a:pt x="104907" y="116738"/>
                    <a:pt x="108683" y="117271"/>
                    <a:pt x="109215" y="119209"/>
                  </a:cubicBezTo>
                  <a:cubicBezTo>
                    <a:pt x="108381" y="118728"/>
                    <a:pt x="107241" y="118625"/>
                    <a:pt x="106323" y="118407"/>
                  </a:cubicBezTo>
                  <a:cubicBezTo>
                    <a:pt x="105216" y="118143"/>
                    <a:pt x="104100" y="117798"/>
                    <a:pt x="102965" y="117689"/>
                  </a:cubicBezTo>
                  <a:cubicBezTo>
                    <a:pt x="102952" y="117688"/>
                    <a:pt x="102939" y="117687"/>
                    <a:pt x="102927" y="117687"/>
                  </a:cubicBezTo>
                  <a:cubicBezTo>
                    <a:pt x="102565" y="117687"/>
                    <a:pt x="102573" y="118213"/>
                    <a:pt x="102878" y="118336"/>
                  </a:cubicBezTo>
                  <a:cubicBezTo>
                    <a:pt x="104045" y="118803"/>
                    <a:pt x="105346" y="119023"/>
                    <a:pt x="106566" y="119325"/>
                  </a:cubicBezTo>
                  <a:cubicBezTo>
                    <a:pt x="107622" y="119586"/>
                    <a:pt x="109809" y="119930"/>
                    <a:pt x="109316" y="121316"/>
                  </a:cubicBezTo>
                  <a:cubicBezTo>
                    <a:pt x="108804" y="120738"/>
                    <a:pt x="107980" y="120500"/>
                    <a:pt x="107180" y="120363"/>
                  </a:cubicBezTo>
                  <a:cubicBezTo>
                    <a:pt x="106311" y="120213"/>
                    <a:pt x="105319" y="119996"/>
                    <a:pt x="104378" y="119996"/>
                  </a:cubicBezTo>
                  <a:cubicBezTo>
                    <a:pt x="103955" y="119996"/>
                    <a:pt x="103542" y="120040"/>
                    <a:pt x="103155" y="120154"/>
                  </a:cubicBezTo>
                  <a:cubicBezTo>
                    <a:pt x="102775" y="120266"/>
                    <a:pt x="102848" y="120839"/>
                    <a:pt x="103249" y="120845"/>
                  </a:cubicBezTo>
                  <a:cubicBezTo>
                    <a:pt x="104296" y="120860"/>
                    <a:pt x="105275" y="121069"/>
                    <a:pt x="106303" y="121235"/>
                  </a:cubicBezTo>
                  <a:cubicBezTo>
                    <a:pt x="107209" y="121383"/>
                    <a:pt x="107983" y="121498"/>
                    <a:pt x="108639" y="122070"/>
                  </a:cubicBezTo>
                  <a:cubicBezTo>
                    <a:pt x="106679" y="122470"/>
                    <a:pt x="104749" y="122622"/>
                    <a:pt x="102797" y="122622"/>
                  </a:cubicBezTo>
                  <a:cubicBezTo>
                    <a:pt x="101705" y="122622"/>
                    <a:pt x="100607" y="122574"/>
                    <a:pt x="99493" y="122496"/>
                  </a:cubicBezTo>
                  <a:cubicBezTo>
                    <a:pt x="96133" y="122262"/>
                    <a:pt x="94011" y="120951"/>
                    <a:pt x="91179" y="119298"/>
                  </a:cubicBezTo>
                  <a:cubicBezTo>
                    <a:pt x="91466" y="117992"/>
                    <a:pt x="91432" y="116551"/>
                    <a:pt x="91391" y="115301"/>
                  </a:cubicBezTo>
                  <a:cubicBezTo>
                    <a:pt x="91367" y="114517"/>
                    <a:pt x="91289" y="113775"/>
                    <a:pt x="91102" y="113090"/>
                  </a:cubicBezTo>
                  <a:cubicBezTo>
                    <a:pt x="92638" y="112875"/>
                    <a:pt x="94378" y="111806"/>
                    <a:pt x="95481" y="110976"/>
                  </a:cubicBezTo>
                  <a:cubicBezTo>
                    <a:pt x="96108" y="110506"/>
                    <a:pt x="96995" y="109272"/>
                    <a:pt x="97743" y="109122"/>
                  </a:cubicBezTo>
                  <a:cubicBezTo>
                    <a:pt x="97878" y="109095"/>
                    <a:pt x="97997" y="109082"/>
                    <a:pt x="98101" y="109082"/>
                  </a:cubicBezTo>
                  <a:close/>
                  <a:moveTo>
                    <a:pt x="98095" y="105621"/>
                  </a:moveTo>
                  <a:cubicBezTo>
                    <a:pt x="98118" y="105632"/>
                    <a:pt x="98137" y="105647"/>
                    <a:pt x="98165" y="105653"/>
                  </a:cubicBezTo>
                  <a:cubicBezTo>
                    <a:pt x="103584" y="106769"/>
                    <a:pt x="109039" y="107402"/>
                    <a:pt x="113925" y="110243"/>
                  </a:cubicBezTo>
                  <a:cubicBezTo>
                    <a:pt x="118268" y="112768"/>
                    <a:pt x="121343" y="116552"/>
                    <a:pt x="124728" y="120120"/>
                  </a:cubicBezTo>
                  <a:cubicBezTo>
                    <a:pt x="112299" y="123707"/>
                    <a:pt x="100085" y="129024"/>
                    <a:pt x="87152" y="130480"/>
                  </a:cubicBezTo>
                  <a:cubicBezTo>
                    <a:pt x="87149" y="130478"/>
                    <a:pt x="87149" y="130475"/>
                    <a:pt x="87146" y="130473"/>
                  </a:cubicBezTo>
                  <a:cubicBezTo>
                    <a:pt x="87081" y="130422"/>
                    <a:pt x="87016" y="130369"/>
                    <a:pt x="86952" y="130317"/>
                  </a:cubicBezTo>
                  <a:cubicBezTo>
                    <a:pt x="86913" y="130264"/>
                    <a:pt x="86861" y="130222"/>
                    <a:pt x="86799" y="130196"/>
                  </a:cubicBezTo>
                  <a:cubicBezTo>
                    <a:pt x="83027" y="127206"/>
                    <a:pt x="79292" y="123948"/>
                    <a:pt x="75284" y="121247"/>
                  </a:cubicBezTo>
                  <a:lnTo>
                    <a:pt x="75284" y="121247"/>
                  </a:lnTo>
                  <a:cubicBezTo>
                    <a:pt x="80125" y="121333"/>
                    <a:pt x="84984" y="121272"/>
                    <a:pt x="89705" y="121442"/>
                  </a:cubicBezTo>
                  <a:cubicBezTo>
                    <a:pt x="89785" y="121520"/>
                    <a:pt x="89895" y="121570"/>
                    <a:pt x="90001" y="121570"/>
                  </a:cubicBezTo>
                  <a:cubicBezTo>
                    <a:pt x="90087" y="121570"/>
                    <a:pt x="90169" y="121537"/>
                    <a:pt x="90230" y="121460"/>
                  </a:cubicBezTo>
                  <a:cubicBezTo>
                    <a:pt x="90241" y="121446"/>
                    <a:pt x="90248" y="121430"/>
                    <a:pt x="90259" y="121416"/>
                  </a:cubicBezTo>
                  <a:cubicBezTo>
                    <a:pt x="90491" y="121335"/>
                    <a:pt x="90610" y="121112"/>
                    <a:pt x="90609" y="120881"/>
                  </a:cubicBezTo>
                  <a:cubicBezTo>
                    <a:pt x="90756" y="120616"/>
                    <a:pt x="90870" y="120332"/>
                    <a:pt x="90971" y="120040"/>
                  </a:cubicBezTo>
                  <a:cubicBezTo>
                    <a:pt x="92993" y="121716"/>
                    <a:pt x="95209" y="123173"/>
                    <a:pt x="97868" y="123408"/>
                  </a:cubicBezTo>
                  <a:cubicBezTo>
                    <a:pt x="99470" y="123549"/>
                    <a:pt x="101183" y="123692"/>
                    <a:pt x="102893" y="123692"/>
                  </a:cubicBezTo>
                  <a:cubicBezTo>
                    <a:pt x="105116" y="123692"/>
                    <a:pt x="107335" y="123450"/>
                    <a:pt x="109301" y="122651"/>
                  </a:cubicBezTo>
                  <a:cubicBezTo>
                    <a:pt x="109333" y="122637"/>
                    <a:pt x="109347" y="122611"/>
                    <a:pt x="109373" y="122592"/>
                  </a:cubicBezTo>
                  <a:cubicBezTo>
                    <a:pt x="109584" y="122546"/>
                    <a:pt x="109770" y="122331"/>
                    <a:pt x="109730" y="122101"/>
                  </a:cubicBezTo>
                  <a:cubicBezTo>
                    <a:pt x="110296" y="121436"/>
                    <a:pt x="110348" y="120536"/>
                    <a:pt x="109906" y="119852"/>
                  </a:cubicBezTo>
                  <a:cubicBezTo>
                    <a:pt x="110018" y="119794"/>
                    <a:pt x="110101" y="119686"/>
                    <a:pt x="110088" y="119514"/>
                  </a:cubicBezTo>
                  <a:cubicBezTo>
                    <a:pt x="110032" y="118739"/>
                    <a:pt x="109690" y="118180"/>
                    <a:pt x="109193" y="117732"/>
                  </a:cubicBezTo>
                  <a:cubicBezTo>
                    <a:pt x="109086" y="114057"/>
                    <a:pt x="103867" y="112408"/>
                    <a:pt x="99993" y="112408"/>
                  </a:cubicBezTo>
                  <a:cubicBezTo>
                    <a:pt x="99389" y="112408"/>
                    <a:pt x="98818" y="112448"/>
                    <a:pt x="98304" y="112527"/>
                  </a:cubicBezTo>
                  <a:cubicBezTo>
                    <a:pt x="99293" y="111133"/>
                    <a:pt x="100600" y="108465"/>
                    <a:pt x="98875" y="107954"/>
                  </a:cubicBezTo>
                  <a:cubicBezTo>
                    <a:pt x="98767" y="107922"/>
                    <a:pt x="98657" y="107908"/>
                    <a:pt x="98545" y="107908"/>
                  </a:cubicBezTo>
                  <a:cubicBezTo>
                    <a:pt x="97759" y="107908"/>
                    <a:pt x="96886" y="108614"/>
                    <a:pt x="96370" y="109045"/>
                  </a:cubicBezTo>
                  <a:cubicBezTo>
                    <a:pt x="94764" y="110390"/>
                    <a:pt x="92947" y="111872"/>
                    <a:pt x="90814" y="112272"/>
                  </a:cubicBezTo>
                  <a:cubicBezTo>
                    <a:pt x="90568" y="111735"/>
                    <a:pt x="90212" y="111256"/>
                    <a:pt x="89767" y="110867"/>
                  </a:cubicBezTo>
                  <a:cubicBezTo>
                    <a:pt x="89748" y="110628"/>
                    <a:pt x="89618" y="110410"/>
                    <a:pt x="89342" y="110373"/>
                  </a:cubicBezTo>
                  <a:cubicBezTo>
                    <a:pt x="87778" y="110160"/>
                    <a:pt x="86203" y="110013"/>
                    <a:pt x="84624" y="109890"/>
                  </a:cubicBezTo>
                  <a:cubicBezTo>
                    <a:pt x="89138" y="108637"/>
                    <a:pt x="93884" y="107377"/>
                    <a:pt x="98095" y="105621"/>
                  </a:cubicBezTo>
                  <a:close/>
                  <a:moveTo>
                    <a:pt x="68767" y="120991"/>
                  </a:moveTo>
                  <a:cubicBezTo>
                    <a:pt x="70467" y="121096"/>
                    <a:pt x="72172" y="121175"/>
                    <a:pt x="73886" y="121217"/>
                  </a:cubicBezTo>
                  <a:cubicBezTo>
                    <a:pt x="77640" y="124813"/>
                    <a:pt x="82012" y="127898"/>
                    <a:pt x="86092" y="131107"/>
                  </a:cubicBezTo>
                  <a:cubicBezTo>
                    <a:pt x="85990" y="132482"/>
                    <a:pt x="86063" y="133875"/>
                    <a:pt x="85929" y="135255"/>
                  </a:cubicBezTo>
                  <a:cubicBezTo>
                    <a:pt x="85926" y="135299"/>
                    <a:pt x="85917" y="135344"/>
                    <a:pt x="85911" y="135388"/>
                  </a:cubicBezTo>
                  <a:cubicBezTo>
                    <a:pt x="80385" y="130380"/>
                    <a:pt x="74370" y="125914"/>
                    <a:pt x="68767" y="120991"/>
                  </a:cubicBezTo>
                  <a:close/>
                  <a:moveTo>
                    <a:pt x="124776" y="121442"/>
                  </a:moveTo>
                  <a:lnTo>
                    <a:pt x="124776" y="121442"/>
                  </a:lnTo>
                  <a:cubicBezTo>
                    <a:pt x="124423" y="123467"/>
                    <a:pt x="124133" y="125447"/>
                    <a:pt x="123474" y="127429"/>
                  </a:cubicBezTo>
                  <a:cubicBezTo>
                    <a:pt x="111542" y="131265"/>
                    <a:pt x="100348" y="133336"/>
                    <a:pt x="87188" y="136782"/>
                  </a:cubicBezTo>
                  <a:cubicBezTo>
                    <a:pt x="87200" y="136643"/>
                    <a:pt x="87146" y="136509"/>
                    <a:pt x="87045" y="136416"/>
                  </a:cubicBezTo>
                  <a:cubicBezTo>
                    <a:pt x="87079" y="136136"/>
                    <a:pt x="87115" y="135853"/>
                    <a:pt x="87145" y="135586"/>
                  </a:cubicBezTo>
                  <a:cubicBezTo>
                    <a:pt x="87308" y="134179"/>
                    <a:pt x="87390" y="132658"/>
                    <a:pt x="87160" y="131235"/>
                  </a:cubicBezTo>
                  <a:cubicBezTo>
                    <a:pt x="87161" y="131234"/>
                    <a:pt x="87161" y="131232"/>
                    <a:pt x="87163" y="131231"/>
                  </a:cubicBezTo>
                  <a:cubicBezTo>
                    <a:pt x="87549" y="131247"/>
                    <a:pt x="87934" y="131255"/>
                    <a:pt x="88318" y="131255"/>
                  </a:cubicBezTo>
                  <a:cubicBezTo>
                    <a:pt x="94599" y="131255"/>
                    <a:pt x="100581" y="129163"/>
                    <a:pt x="106486" y="127127"/>
                  </a:cubicBezTo>
                  <a:cubicBezTo>
                    <a:pt x="112524" y="125045"/>
                    <a:pt x="118671" y="123274"/>
                    <a:pt x="124776" y="121442"/>
                  </a:cubicBezTo>
                  <a:close/>
                  <a:moveTo>
                    <a:pt x="45847" y="64449"/>
                  </a:moveTo>
                  <a:cubicBezTo>
                    <a:pt x="48075" y="66747"/>
                    <a:pt x="50620" y="68545"/>
                    <a:pt x="53671" y="70081"/>
                  </a:cubicBezTo>
                  <a:cubicBezTo>
                    <a:pt x="56293" y="71403"/>
                    <a:pt x="59323" y="72375"/>
                    <a:pt x="62447" y="72865"/>
                  </a:cubicBezTo>
                  <a:cubicBezTo>
                    <a:pt x="66810" y="77695"/>
                    <a:pt x="65615" y="84463"/>
                    <a:pt x="65805" y="90563"/>
                  </a:cubicBezTo>
                  <a:cubicBezTo>
                    <a:pt x="65952" y="95257"/>
                    <a:pt x="66225" y="99975"/>
                    <a:pt x="66897" y="104626"/>
                  </a:cubicBezTo>
                  <a:cubicBezTo>
                    <a:pt x="62493" y="105980"/>
                    <a:pt x="57485" y="107512"/>
                    <a:pt x="52731" y="107512"/>
                  </a:cubicBezTo>
                  <a:cubicBezTo>
                    <a:pt x="51902" y="107512"/>
                    <a:pt x="51080" y="107465"/>
                    <a:pt x="50271" y="107363"/>
                  </a:cubicBezTo>
                  <a:cubicBezTo>
                    <a:pt x="49782" y="103790"/>
                    <a:pt x="48880" y="100303"/>
                    <a:pt x="48539" y="96703"/>
                  </a:cubicBezTo>
                  <a:cubicBezTo>
                    <a:pt x="48261" y="93774"/>
                    <a:pt x="48449" y="90826"/>
                    <a:pt x="47740" y="87956"/>
                  </a:cubicBezTo>
                  <a:cubicBezTo>
                    <a:pt x="47685" y="87735"/>
                    <a:pt x="47493" y="87632"/>
                    <a:pt x="47301" y="87632"/>
                  </a:cubicBezTo>
                  <a:cubicBezTo>
                    <a:pt x="47063" y="87632"/>
                    <a:pt x="46824" y="87790"/>
                    <a:pt x="46840" y="88078"/>
                  </a:cubicBezTo>
                  <a:cubicBezTo>
                    <a:pt x="47212" y="94747"/>
                    <a:pt x="47372" y="101238"/>
                    <a:pt x="49210" y="107725"/>
                  </a:cubicBezTo>
                  <a:cubicBezTo>
                    <a:pt x="49213" y="107736"/>
                    <a:pt x="49220" y="107743"/>
                    <a:pt x="49224" y="107754"/>
                  </a:cubicBezTo>
                  <a:cubicBezTo>
                    <a:pt x="49219" y="107881"/>
                    <a:pt x="49278" y="108006"/>
                    <a:pt x="49443" y="108083"/>
                  </a:cubicBezTo>
                  <a:cubicBezTo>
                    <a:pt x="49936" y="108312"/>
                    <a:pt x="50433" y="108463"/>
                    <a:pt x="50934" y="108566"/>
                  </a:cubicBezTo>
                  <a:cubicBezTo>
                    <a:pt x="53057" y="114773"/>
                    <a:pt x="54793" y="119239"/>
                    <a:pt x="61786" y="120297"/>
                  </a:cubicBezTo>
                  <a:cubicBezTo>
                    <a:pt x="62476" y="120401"/>
                    <a:pt x="63176" y="120476"/>
                    <a:pt x="63873" y="120558"/>
                  </a:cubicBezTo>
                  <a:cubicBezTo>
                    <a:pt x="65712" y="122717"/>
                    <a:pt x="67687" y="124820"/>
                    <a:pt x="69741" y="126875"/>
                  </a:cubicBezTo>
                  <a:cubicBezTo>
                    <a:pt x="64163" y="130547"/>
                    <a:pt x="57803" y="133648"/>
                    <a:pt x="51507" y="135706"/>
                  </a:cubicBezTo>
                  <a:cubicBezTo>
                    <a:pt x="47772" y="136927"/>
                    <a:pt x="42470" y="138412"/>
                    <a:pt x="37652" y="138412"/>
                  </a:cubicBezTo>
                  <a:cubicBezTo>
                    <a:pt x="34782" y="138412"/>
                    <a:pt x="32084" y="137885"/>
                    <a:pt x="29991" y="136463"/>
                  </a:cubicBezTo>
                  <a:cubicBezTo>
                    <a:pt x="30472" y="134892"/>
                    <a:pt x="30578" y="133110"/>
                    <a:pt x="30725" y="131495"/>
                  </a:cubicBezTo>
                  <a:cubicBezTo>
                    <a:pt x="30790" y="130789"/>
                    <a:pt x="30826" y="130076"/>
                    <a:pt x="30830" y="129363"/>
                  </a:cubicBezTo>
                  <a:cubicBezTo>
                    <a:pt x="31366" y="130340"/>
                    <a:pt x="31935" y="131292"/>
                    <a:pt x="32580" y="132182"/>
                  </a:cubicBezTo>
                  <a:cubicBezTo>
                    <a:pt x="32671" y="132308"/>
                    <a:pt x="32797" y="132360"/>
                    <a:pt x="32922" y="132360"/>
                  </a:cubicBezTo>
                  <a:cubicBezTo>
                    <a:pt x="33210" y="132360"/>
                    <a:pt x="33486" y="132079"/>
                    <a:pt x="33279" y="131774"/>
                  </a:cubicBezTo>
                  <a:cubicBezTo>
                    <a:pt x="32167" y="130131"/>
                    <a:pt x="31254" y="128303"/>
                    <a:pt x="30490" y="126366"/>
                  </a:cubicBezTo>
                  <a:cubicBezTo>
                    <a:pt x="30465" y="126272"/>
                    <a:pt x="30455" y="126176"/>
                    <a:pt x="30427" y="126082"/>
                  </a:cubicBezTo>
                  <a:cubicBezTo>
                    <a:pt x="30407" y="126014"/>
                    <a:pt x="30360" y="125978"/>
                    <a:pt x="30316" y="125939"/>
                  </a:cubicBezTo>
                  <a:cubicBezTo>
                    <a:pt x="26634" y="116213"/>
                    <a:pt x="26957" y="103563"/>
                    <a:pt x="28754" y="94153"/>
                  </a:cubicBezTo>
                  <a:lnTo>
                    <a:pt x="28755" y="94153"/>
                  </a:lnTo>
                  <a:cubicBezTo>
                    <a:pt x="30916" y="82842"/>
                    <a:pt x="35916" y="70855"/>
                    <a:pt x="45847" y="64449"/>
                  </a:cubicBezTo>
                  <a:close/>
                  <a:moveTo>
                    <a:pt x="65492" y="120750"/>
                  </a:moveTo>
                  <a:lnTo>
                    <a:pt x="65492" y="120750"/>
                  </a:lnTo>
                  <a:cubicBezTo>
                    <a:pt x="66079" y="120807"/>
                    <a:pt x="66674" y="120836"/>
                    <a:pt x="67263" y="120880"/>
                  </a:cubicBezTo>
                  <a:cubicBezTo>
                    <a:pt x="70042" y="124105"/>
                    <a:pt x="73664" y="126704"/>
                    <a:pt x="76911" y="129426"/>
                  </a:cubicBezTo>
                  <a:cubicBezTo>
                    <a:pt x="79821" y="131865"/>
                    <a:pt x="82696" y="134374"/>
                    <a:pt x="85713" y="136683"/>
                  </a:cubicBezTo>
                  <a:cubicBezTo>
                    <a:pt x="85558" y="137537"/>
                    <a:pt x="85385" y="138398"/>
                    <a:pt x="85363" y="139244"/>
                  </a:cubicBezTo>
                  <a:cubicBezTo>
                    <a:pt x="80851" y="134910"/>
                    <a:pt x="76302" y="130444"/>
                    <a:pt x="71636" y="126168"/>
                  </a:cubicBezTo>
                  <a:lnTo>
                    <a:pt x="71636" y="126166"/>
                  </a:lnTo>
                  <a:cubicBezTo>
                    <a:pt x="71593" y="126105"/>
                    <a:pt x="71536" y="126053"/>
                    <a:pt x="71470" y="126015"/>
                  </a:cubicBezTo>
                  <a:cubicBezTo>
                    <a:pt x="69501" y="124215"/>
                    <a:pt x="67509" y="122460"/>
                    <a:pt x="65492" y="120750"/>
                  </a:cubicBezTo>
                  <a:close/>
                  <a:moveTo>
                    <a:pt x="123664" y="128684"/>
                  </a:moveTo>
                  <a:cubicBezTo>
                    <a:pt x="123696" y="128776"/>
                    <a:pt x="123732" y="128866"/>
                    <a:pt x="123755" y="128961"/>
                  </a:cubicBezTo>
                  <a:cubicBezTo>
                    <a:pt x="123846" y="129322"/>
                    <a:pt x="123855" y="129695"/>
                    <a:pt x="123846" y="130066"/>
                  </a:cubicBezTo>
                  <a:cubicBezTo>
                    <a:pt x="111448" y="133240"/>
                    <a:pt x="101757" y="136617"/>
                    <a:pt x="86148" y="139789"/>
                  </a:cubicBezTo>
                  <a:cubicBezTo>
                    <a:pt x="86519" y="139153"/>
                    <a:pt x="86728" y="138412"/>
                    <a:pt x="86869" y="137654"/>
                  </a:cubicBezTo>
                  <a:cubicBezTo>
                    <a:pt x="102008" y="134880"/>
                    <a:pt x="112776" y="131455"/>
                    <a:pt x="123664" y="128684"/>
                  </a:cubicBezTo>
                  <a:close/>
                  <a:moveTo>
                    <a:pt x="70518" y="127650"/>
                  </a:moveTo>
                  <a:cubicBezTo>
                    <a:pt x="74323" y="131393"/>
                    <a:pt x="78383" y="134955"/>
                    <a:pt x="82430" y="138310"/>
                  </a:cubicBezTo>
                  <a:cubicBezTo>
                    <a:pt x="80636" y="139154"/>
                    <a:pt x="78870" y="140007"/>
                    <a:pt x="77100" y="140820"/>
                  </a:cubicBezTo>
                  <a:cubicBezTo>
                    <a:pt x="72938" y="142745"/>
                    <a:pt x="66129" y="144510"/>
                    <a:pt x="58869" y="144510"/>
                  </a:cubicBezTo>
                  <a:cubicBezTo>
                    <a:pt x="52480" y="144510"/>
                    <a:pt x="45743" y="143143"/>
                    <a:pt x="40153" y="139314"/>
                  </a:cubicBezTo>
                  <a:cubicBezTo>
                    <a:pt x="40464" y="139274"/>
                    <a:pt x="40777" y="139235"/>
                    <a:pt x="41088" y="139187"/>
                  </a:cubicBezTo>
                  <a:cubicBezTo>
                    <a:pt x="41116" y="139221"/>
                    <a:pt x="41146" y="139249"/>
                    <a:pt x="41175" y="139283"/>
                  </a:cubicBezTo>
                  <a:cubicBezTo>
                    <a:pt x="41308" y="139218"/>
                    <a:pt x="41452" y="139176"/>
                    <a:pt x="41601" y="139158"/>
                  </a:cubicBezTo>
                  <a:cubicBezTo>
                    <a:pt x="41822" y="139125"/>
                    <a:pt x="42042" y="139105"/>
                    <a:pt x="42264" y="139089"/>
                  </a:cubicBezTo>
                  <a:cubicBezTo>
                    <a:pt x="42233" y="139062"/>
                    <a:pt x="42202" y="139036"/>
                    <a:pt x="42171" y="139010"/>
                  </a:cubicBezTo>
                  <a:cubicBezTo>
                    <a:pt x="43828" y="138717"/>
                    <a:pt x="45448" y="138356"/>
                    <a:pt x="46950" y="138049"/>
                  </a:cubicBezTo>
                  <a:cubicBezTo>
                    <a:pt x="55019" y="136404"/>
                    <a:pt x="63719" y="132427"/>
                    <a:pt x="70518" y="127650"/>
                  </a:cubicBezTo>
                  <a:close/>
                  <a:moveTo>
                    <a:pt x="120178" y="138001"/>
                  </a:moveTo>
                  <a:cubicBezTo>
                    <a:pt x="124581" y="138001"/>
                    <a:pt x="119643" y="142858"/>
                    <a:pt x="118168" y="143841"/>
                  </a:cubicBezTo>
                  <a:cubicBezTo>
                    <a:pt x="116448" y="144988"/>
                    <a:pt x="114593" y="145723"/>
                    <a:pt x="112697" y="146476"/>
                  </a:cubicBezTo>
                  <a:cubicBezTo>
                    <a:pt x="112186" y="143868"/>
                    <a:pt x="111610" y="141273"/>
                    <a:pt x="110932" y="138715"/>
                  </a:cubicBezTo>
                  <a:lnTo>
                    <a:pt x="110932" y="138715"/>
                  </a:lnTo>
                  <a:cubicBezTo>
                    <a:pt x="111659" y="138966"/>
                    <a:pt x="112373" y="139063"/>
                    <a:pt x="113083" y="139063"/>
                  </a:cubicBezTo>
                  <a:cubicBezTo>
                    <a:pt x="115290" y="139063"/>
                    <a:pt x="117455" y="138129"/>
                    <a:pt x="119840" y="138010"/>
                  </a:cubicBezTo>
                  <a:cubicBezTo>
                    <a:pt x="119958" y="138004"/>
                    <a:pt x="120071" y="138001"/>
                    <a:pt x="120178" y="138001"/>
                  </a:cubicBezTo>
                  <a:close/>
                  <a:moveTo>
                    <a:pt x="31453" y="138492"/>
                  </a:moveTo>
                  <a:cubicBezTo>
                    <a:pt x="33158" y="139251"/>
                    <a:pt x="35036" y="139531"/>
                    <a:pt x="36969" y="139531"/>
                  </a:cubicBezTo>
                  <a:cubicBezTo>
                    <a:pt x="37561" y="139531"/>
                    <a:pt x="38158" y="139505"/>
                    <a:pt x="38757" y="139458"/>
                  </a:cubicBezTo>
                  <a:cubicBezTo>
                    <a:pt x="43636" y="145167"/>
                    <a:pt x="55892" y="146072"/>
                    <a:pt x="62017" y="146072"/>
                  </a:cubicBezTo>
                  <a:cubicBezTo>
                    <a:pt x="63983" y="146072"/>
                    <a:pt x="65318" y="145978"/>
                    <a:pt x="65575" y="145921"/>
                  </a:cubicBezTo>
                  <a:lnTo>
                    <a:pt x="65575" y="145921"/>
                  </a:lnTo>
                  <a:cubicBezTo>
                    <a:pt x="64213" y="146817"/>
                    <a:pt x="62903" y="147780"/>
                    <a:pt x="61735" y="148818"/>
                  </a:cubicBezTo>
                  <a:cubicBezTo>
                    <a:pt x="44966" y="148515"/>
                    <a:pt x="34587" y="147946"/>
                    <a:pt x="17361" y="146948"/>
                  </a:cubicBezTo>
                  <a:cubicBezTo>
                    <a:pt x="19544" y="145923"/>
                    <a:pt x="21623" y="144445"/>
                    <a:pt x="23631" y="143279"/>
                  </a:cubicBezTo>
                  <a:cubicBezTo>
                    <a:pt x="26260" y="141752"/>
                    <a:pt x="29023" y="140330"/>
                    <a:pt x="31453" y="138492"/>
                  </a:cubicBezTo>
                  <a:close/>
                  <a:moveTo>
                    <a:pt x="29162" y="134884"/>
                  </a:moveTo>
                  <a:lnTo>
                    <a:pt x="29162" y="134884"/>
                  </a:lnTo>
                  <a:cubicBezTo>
                    <a:pt x="29103" y="135529"/>
                    <a:pt x="29069" y="136172"/>
                    <a:pt x="29131" y="136802"/>
                  </a:cubicBezTo>
                  <a:cubicBezTo>
                    <a:pt x="29136" y="136865"/>
                    <a:pt x="29171" y="136903"/>
                    <a:pt x="29197" y="136952"/>
                  </a:cubicBezTo>
                  <a:cubicBezTo>
                    <a:pt x="29201" y="137072"/>
                    <a:pt x="29259" y="137182"/>
                    <a:pt x="29355" y="137255"/>
                  </a:cubicBezTo>
                  <a:cubicBezTo>
                    <a:pt x="29695" y="137525"/>
                    <a:pt x="30054" y="137751"/>
                    <a:pt x="30416" y="137966"/>
                  </a:cubicBezTo>
                  <a:cubicBezTo>
                    <a:pt x="27816" y="139108"/>
                    <a:pt x="25361" y="140635"/>
                    <a:pt x="22895" y="142019"/>
                  </a:cubicBezTo>
                  <a:cubicBezTo>
                    <a:pt x="20118" y="143579"/>
                    <a:pt x="16785" y="144937"/>
                    <a:pt x="14522" y="147198"/>
                  </a:cubicBezTo>
                  <a:cubicBezTo>
                    <a:pt x="14265" y="147456"/>
                    <a:pt x="14480" y="147875"/>
                    <a:pt x="14808" y="147875"/>
                  </a:cubicBezTo>
                  <a:cubicBezTo>
                    <a:pt x="14841" y="147875"/>
                    <a:pt x="14874" y="147871"/>
                    <a:pt x="14909" y="147862"/>
                  </a:cubicBezTo>
                  <a:cubicBezTo>
                    <a:pt x="14945" y="147853"/>
                    <a:pt x="14979" y="147839"/>
                    <a:pt x="15015" y="147830"/>
                  </a:cubicBezTo>
                  <a:cubicBezTo>
                    <a:pt x="15047" y="147840"/>
                    <a:pt x="15076" y="147856"/>
                    <a:pt x="15115" y="147861"/>
                  </a:cubicBezTo>
                  <a:cubicBezTo>
                    <a:pt x="30607" y="149766"/>
                    <a:pt x="46711" y="149809"/>
                    <a:pt x="62313" y="150239"/>
                  </a:cubicBezTo>
                  <a:cubicBezTo>
                    <a:pt x="62321" y="150239"/>
                    <a:pt x="62329" y="150239"/>
                    <a:pt x="62337" y="150239"/>
                  </a:cubicBezTo>
                  <a:cubicBezTo>
                    <a:pt x="62834" y="150239"/>
                    <a:pt x="63031" y="149807"/>
                    <a:pt x="62954" y="149425"/>
                  </a:cubicBezTo>
                  <a:cubicBezTo>
                    <a:pt x="64173" y="148636"/>
                    <a:pt x="65329" y="147683"/>
                    <a:pt x="66482" y="146842"/>
                  </a:cubicBezTo>
                  <a:cubicBezTo>
                    <a:pt x="67265" y="146270"/>
                    <a:pt x="68035" y="145684"/>
                    <a:pt x="68791" y="145084"/>
                  </a:cubicBezTo>
                  <a:cubicBezTo>
                    <a:pt x="73830" y="143604"/>
                    <a:pt x="78784" y="141404"/>
                    <a:pt x="83244" y="139283"/>
                  </a:cubicBezTo>
                  <a:cubicBezTo>
                    <a:pt x="83317" y="139248"/>
                    <a:pt x="83383" y="139198"/>
                    <a:pt x="83436" y="139136"/>
                  </a:cubicBezTo>
                  <a:cubicBezTo>
                    <a:pt x="83867" y="139490"/>
                    <a:pt x="84298" y="139846"/>
                    <a:pt x="84726" y="140196"/>
                  </a:cubicBezTo>
                  <a:cubicBezTo>
                    <a:pt x="77245" y="143780"/>
                    <a:pt x="69981" y="147896"/>
                    <a:pt x="62664" y="151804"/>
                  </a:cubicBezTo>
                  <a:cubicBezTo>
                    <a:pt x="62632" y="151797"/>
                    <a:pt x="62600" y="151793"/>
                    <a:pt x="62568" y="151793"/>
                  </a:cubicBezTo>
                  <a:cubicBezTo>
                    <a:pt x="62456" y="151793"/>
                    <a:pt x="62347" y="151836"/>
                    <a:pt x="62264" y="151916"/>
                  </a:cubicBezTo>
                  <a:cubicBezTo>
                    <a:pt x="62233" y="151908"/>
                    <a:pt x="62206" y="151894"/>
                    <a:pt x="62172" y="151891"/>
                  </a:cubicBezTo>
                  <a:cubicBezTo>
                    <a:pt x="42759" y="150546"/>
                    <a:pt x="23213" y="151199"/>
                    <a:pt x="3773" y="150027"/>
                  </a:cubicBezTo>
                  <a:cubicBezTo>
                    <a:pt x="12150" y="144835"/>
                    <a:pt x="21099" y="140567"/>
                    <a:pt x="29162" y="134884"/>
                  </a:cubicBezTo>
                  <a:close/>
                  <a:moveTo>
                    <a:pt x="109138" y="135433"/>
                  </a:moveTo>
                  <a:cubicBezTo>
                    <a:pt x="109279" y="136171"/>
                    <a:pt x="109435" y="136905"/>
                    <a:pt x="109583" y="137640"/>
                  </a:cubicBezTo>
                  <a:cubicBezTo>
                    <a:pt x="109499" y="137793"/>
                    <a:pt x="109514" y="137986"/>
                    <a:pt x="109679" y="138117"/>
                  </a:cubicBezTo>
                  <a:cubicBezTo>
                    <a:pt x="110896" y="144126"/>
                    <a:pt x="112273" y="150088"/>
                    <a:pt x="113238" y="156159"/>
                  </a:cubicBezTo>
                  <a:cubicBezTo>
                    <a:pt x="113241" y="156185"/>
                    <a:pt x="113257" y="156202"/>
                    <a:pt x="113264" y="156226"/>
                  </a:cubicBezTo>
                  <a:cubicBezTo>
                    <a:pt x="112422" y="157027"/>
                    <a:pt x="111749" y="157901"/>
                    <a:pt x="110595" y="158429"/>
                  </a:cubicBezTo>
                  <a:cubicBezTo>
                    <a:pt x="109184" y="159073"/>
                    <a:pt x="107695" y="159129"/>
                    <a:pt x="106200" y="159328"/>
                  </a:cubicBezTo>
                  <a:cubicBezTo>
                    <a:pt x="106181" y="159236"/>
                    <a:pt x="106140" y="159148"/>
                    <a:pt x="106082" y="159073"/>
                  </a:cubicBezTo>
                  <a:cubicBezTo>
                    <a:pt x="104314" y="156808"/>
                    <a:pt x="102910" y="154304"/>
                    <a:pt x="101594" y="151746"/>
                  </a:cubicBezTo>
                  <a:cubicBezTo>
                    <a:pt x="101581" y="151710"/>
                    <a:pt x="101563" y="151675"/>
                    <a:pt x="101540" y="151643"/>
                  </a:cubicBezTo>
                  <a:cubicBezTo>
                    <a:pt x="99329" y="147330"/>
                    <a:pt x="97364" y="142868"/>
                    <a:pt x="94349" y="139121"/>
                  </a:cubicBezTo>
                  <a:cubicBezTo>
                    <a:pt x="99293" y="138058"/>
                    <a:pt x="104229" y="136777"/>
                    <a:pt x="109138" y="135433"/>
                  </a:cubicBezTo>
                  <a:close/>
                  <a:moveTo>
                    <a:pt x="119791" y="155320"/>
                  </a:moveTo>
                  <a:cubicBezTo>
                    <a:pt x="120123" y="155320"/>
                    <a:pt x="120458" y="155331"/>
                    <a:pt x="120797" y="155356"/>
                  </a:cubicBezTo>
                  <a:cubicBezTo>
                    <a:pt x="122546" y="155487"/>
                    <a:pt x="124442" y="155847"/>
                    <a:pt x="125803" y="157055"/>
                  </a:cubicBezTo>
                  <a:cubicBezTo>
                    <a:pt x="126361" y="157551"/>
                    <a:pt x="126680" y="158189"/>
                    <a:pt x="127023" y="158823"/>
                  </a:cubicBezTo>
                  <a:cubicBezTo>
                    <a:pt x="125943" y="161445"/>
                    <a:pt x="121833" y="163630"/>
                    <a:pt x="119399" y="164869"/>
                  </a:cubicBezTo>
                  <a:cubicBezTo>
                    <a:pt x="117025" y="166079"/>
                    <a:pt x="114716" y="166499"/>
                    <a:pt x="112219" y="166499"/>
                  </a:cubicBezTo>
                  <a:cubicBezTo>
                    <a:pt x="111608" y="166499"/>
                    <a:pt x="110985" y="166474"/>
                    <a:pt x="110348" y="166429"/>
                  </a:cubicBezTo>
                  <a:cubicBezTo>
                    <a:pt x="109962" y="165181"/>
                    <a:pt x="109112" y="164005"/>
                    <a:pt x="108441" y="162901"/>
                  </a:cubicBezTo>
                  <a:cubicBezTo>
                    <a:pt x="107915" y="162037"/>
                    <a:pt x="107391" y="161125"/>
                    <a:pt x="106764" y="160312"/>
                  </a:cubicBezTo>
                  <a:lnTo>
                    <a:pt x="106764" y="160312"/>
                  </a:lnTo>
                  <a:cubicBezTo>
                    <a:pt x="106831" y="160314"/>
                    <a:pt x="106899" y="160314"/>
                    <a:pt x="106968" y="160314"/>
                  </a:cubicBezTo>
                  <a:cubicBezTo>
                    <a:pt x="109852" y="160314"/>
                    <a:pt x="113898" y="158912"/>
                    <a:pt x="114363" y="156076"/>
                  </a:cubicBezTo>
                  <a:cubicBezTo>
                    <a:pt x="114371" y="156031"/>
                    <a:pt x="114355" y="155997"/>
                    <a:pt x="114349" y="155958"/>
                  </a:cubicBezTo>
                  <a:cubicBezTo>
                    <a:pt x="114349" y="155946"/>
                    <a:pt x="114349" y="155934"/>
                    <a:pt x="114350" y="155923"/>
                  </a:cubicBezTo>
                  <a:cubicBezTo>
                    <a:pt x="116184" y="155671"/>
                    <a:pt x="117942" y="155320"/>
                    <a:pt x="119791" y="155320"/>
                  </a:cubicBezTo>
                  <a:close/>
                  <a:moveTo>
                    <a:pt x="95476" y="143229"/>
                  </a:moveTo>
                  <a:cubicBezTo>
                    <a:pt x="96162" y="144645"/>
                    <a:pt x="96861" y="146066"/>
                    <a:pt x="97579" y="147479"/>
                  </a:cubicBezTo>
                  <a:cubicBezTo>
                    <a:pt x="97577" y="147493"/>
                    <a:pt x="97569" y="147503"/>
                    <a:pt x="97567" y="147519"/>
                  </a:cubicBezTo>
                  <a:cubicBezTo>
                    <a:pt x="95874" y="160363"/>
                    <a:pt x="95765" y="173637"/>
                    <a:pt x="95184" y="186586"/>
                  </a:cubicBezTo>
                  <a:cubicBezTo>
                    <a:pt x="86299" y="190964"/>
                    <a:pt x="76847" y="194930"/>
                    <a:pt x="68424" y="200133"/>
                  </a:cubicBezTo>
                  <a:cubicBezTo>
                    <a:pt x="68421" y="186614"/>
                    <a:pt x="69549" y="171032"/>
                    <a:pt x="67754" y="157149"/>
                  </a:cubicBezTo>
                  <a:cubicBezTo>
                    <a:pt x="77164" y="152911"/>
                    <a:pt x="86287" y="147921"/>
                    <a:pt x="95476" y="143229"/>
                  </a:cubicBezTo>
                  <a:close/>
                  <a:moveTo>
                    <a:pt x="93567" y="139284"/>
                  </a:moveTo>
                  <a:cubicBezTo>
                    <a:pt x="94012" y="140199"/>
                    <a:pt x="94458" y="141125"/>
                    <a:pt x="94906" y="142053"/>
                  </a:cubicBezTo>
                  <a:cubicBezTo>
                    <a:pt x="85617" y="146814"/>
                    <a:pt x="76117" y="151334"/>
                    <a:pt x="67078" y="156557"/>
                  </a:cubicBezTo>
                  <a:cubicBezTo>
                    <a:pt x="66804" y="156715"/>
                    <a:pt x="66835" y="156999"/>
                    <a:pt x="66998" y="157170"/>
                  </a:cubicBezTo>
                  <a:cubicBezTo>
                    <a:pt x="67629" y="171552"/>
                    <a:pt x="67141" y="185744"/>
                    <a:pt x="67245" y="200109"/>
                  </a:cubicBezTo>
                  <a:cubicBezTo>
                    <a:pt x="67247" y="200406"/>
                    <a:pt x="67479" y="200602"/>
                    <a:pt x="67735" y="200666"/>
                  </a:cubicBezTo>
                  <a:cubicBezTo>
                    <a:pt x="67700" y="200844"/>
                    <a:pt x="67808" y="201051"/>
                    <a:pt x="67994" y="201051"/>
                  </a:cubicBezTo>
                  <a:cubicBezTo>
                    <a:pt x="68027" y="201051"/>
                    <a:pt x="68062" y="201045"/>
                    <a:pt x="68099" y="201031"/>
                  </a:cubicBezTo>
                  <a:cubicBezTo>
                    <a:pt x="77507" y="197484"/>
                    <a:pt x="86529" y="192276"/>
                    <a:pt x="95533" y="187765"/>
                  </a:cubicBezTo>
                  <a:cubicBezTo>
                    <a:pt x="95609" y="187793"/>
                    <a:pt x="95690" y="187807"/>
                    <a:pt x="95772" y="187807"/>
                  </a:cubicBezTo>
                  <a:cubicBezTo>
                    <a:pt x="96067" y="187807"/>
                    <a:pt x="96368" y="187627"/>
                    <a:pt x="96441" y="187279"/>
                  </a:cubicBezTo>
                  <a:cubicBezTo>
                    <a:pt x="96702" y="187076"/>
                    <a:pt x="96685" y="186753"/>
                    <a:pt x="96512" y="186520"/>
                  </a:cubicBezTo>
                  <a:cubicBezTo>
                    <a:pt x="97303" y="174112"/>
                    <a:pt x="98545" y="161453"/>
                    <a:pt x="98374" y="149013"/>
                  </a:cubicBezTo>
                  <a:lnTo>
                    <a:pt x="98374" y="149013"/>
                  </a:lnTo>
                  <a:cubicBezTo>
                    <a:pt x="99055" y="150311"/>
                    <a:pt x="99750" y="151601"/>
                    <a:pt x="100484" y="152862"/>
                  </a:cubicBezTo>
                  <a:cubicBezTo>
                    <a:pt x="99686" y="165846"/>
                    <a:pt x="99555" y="174514"/>
                    <a:pt x="98828" y="189510"/>
                  </a:cubicBezTo>
                  <a:cubicBezTo>
                    <a:pt x="93011" y="192374"/>
                    <a:pt x="87456" y="195807"/>
                    <a:pt x="81696" y="198793"/>
                  </a:cubicBezTo>
                  <a:cubicBezTo>
                    <a:pt x="76061" y="201713"/>
                    <a:pt x="70128" y="204153"/>
                    <a:pt x="64576" y="207216"/>
                  </a:cubicBezTo>
                  <a:cubicBezTo>
                    <a:pt x="64420" y="198221"/>
                    <a:pt x="63681" y="189225"/>
                    <a:pt x="63480" y="180225"/>
                  </a:cubicBezTo>
                  <a:cubicBezTo>
                    <a:pt x="63278" y="171169"/>
                    <a:pt x="63837" y="161904"/>
                    <a:pt x="63056" y="152877"/>
                  </a:cubicBezTo>
                  <a:cubicBezTo>
                    <a:pt x="70583" y="148849"/>
                    <a:pt x="78273" y="145005"/>
                    <a:pt x="85603" y="140630"/>
                  </a:cubicBezTo>
                  <a:cubicBezTo>
                    <a:pt x="85674" y="140677"/>
                    <a:pt x="85757" y="140702"/>
                    <a:pt x="85841" y="140702"/>
                  </a:cubicBezTo>
                  <a:cubicBezTo>
                    <a:pt x="85866" y="140702"/>
                    <a:pt x="85891" y="140700"/>
                    <a:pt x="85915" y="140696"/>
                  </a:cubicBezTo>
                  <a:cubicBezTo>
                    <a:pt x="88466" y="140302"/>
                    <a:pt x="91017" y="139820"/>
                    <a:pt x="93567" y="139284"/>
                  </a:cubicBezTo>
                  <a:close/>
                  <a:moveTo>
                    <a:pt x="2478" y="150959"/>
                  </a:moveTo>
                  <a:cubicBezTo>
                    <a:pt x="11876" y="152423"/>
                    <a:pt x="21532" y="152192"/>
                    <a:pt x="31020" y="152403"/>
                  </a:cubicBezTo>
                  <a:cubicBezTo>
                    <a:pt x="39805" y="152599"/>
                    <a:pt x="48650" y="153100"/>
                    <a:pt x="57452" y="153100"/>
                  </a:cubicBezTo>
                  <a:cubicBezTo>
                    <a:pt x="58965" y="153100"/>
                    <a:pt x="60477" y="153085"/>
                    <a:pt x="61987" y="153051"/>
                  </a:cubicBezTo>
                  <a:cubicBezTo>
                    <a:pt x="62001" y="153063"/>
                    <a:pt x="62021" y="153071"/>
                    <a:pt x="62036" y="153083"/>
                  </a:cubicBezTo>
                  <a:cubicBezTo>
                    <a:pt x="61881" y="165148"/>
                    <a:pt x="61682" y="171295"/>
                    <a:pt x="61915" y="180225"/>
                  </a:cubicBezTo>
                  <a:cubicBezTo>
                    <a:pt x="62153" y="189343"/>
                    <a:pt x="62212" y="198589"/>
                    <a:pt x="63182" y="207664"/>
                  </a:cubicBezTo>
                  <a:cubicBezTo>
                    <a:pt x="57370" y="207783"/>
                    <a:pt x="51557" y="207859"/>
                    <a:pt x="45744" y="207859"/>
                  </a:cubicBezTo>
                  <a:cubicBezTo>
                    <a:pt x="41401" y="207859"/>
                    <a:pt x="37059" y="207817"/>
                    <a:pt x="32717" y="207719"/>
                  </a:cubicBezTo>
                  <a:lnTo>
                    <a:pt x="32716" y="207719"/>
                  </a:lnTo>
                  <a:cubicBezTo>
                    <a:pt x="22608" y="207492"/>
                    <a:pt x="12455" y="206494"/>
                    <a:pt x="2350" y="206494"/>
                  </a:cubicBezTo>
                  <a:cubicBezTo>
                    <a:pt x="2108" y="206494"/>
                    <a:pt x="1866" y="206495"/>
                    <a:pt x="1625" y="206496"/>
                  </a:cubicBezTo>
                  <a:cubicBezTo>
                    <a:pt x="1322" y="186614"/>
                    <a:pt x="2032" y="170976"/>
                    <a:pt x="2478" y="150959"/>
                  </a:cubicBezTo>
                  <a:close/>
                  <a:moveTo>
                    <a:pt x="68066" y="1"/>
                  </a:moveTo>
                  <a:cubicBezTo>
                    <a:pt x="67234" y="1"/>
                    <a:pt x="66380" y="33"/>
                    <a:pt x="65502" y="96"/>
                  </a:cubicBezTo>
                  <a:cubicBezTo>
                    <a:pt x="59607" y="524"/>
                    <a:pt x="54029" y="2254"/>
                    <a:pt x="51667" y="8113"/>
                  </a:cubicBezTo>
                  <a:cubicBezTo>
                    <a:pt x="50911" y="8028"/>
                    <a:pt x="50145" y="7986"/>
                    <a:pt x="49375" y="7986"/>
                  </a:cubicBezTo>
                  <a:cubicBezTo>
                    <a:pt x="44987" y="7986"/>
                    <a:pt x="40472" y="9360"/>
                    <a:pt x="37097" y="12160"/>
                  </a:cubicBezTo>
                  <a:cubicBezTo>
                    <a:pt x="33708" y="14972"/>
                    <a:pt x="29961" y="19264"/>
                    <a:pt x="29467" y="23788"/>
                  </a:cubicBezTo>
                  <a:cubicBezTo>
                    <a:pt x="29456" y="23899"/>
                    <a:pt x="29504" y="23967"/>
                    <a:pt x="29573" y="24012"/>
                  </a:cubicBezTo>
                  <a:cubicBezTo>
                    <a:pt x="29636" y="24192"/>
                    <a:pt x="29796" y="24334"/>
                    <a:pt x="29969" y="24334"/>
                  </a:cubicBezTo>
                  <a:cubicBezTo>
                    <a:pt x="30064" y="24334"/>
                    <a:pt x="30162" y="24292"/>
                    <a:pt x="30250" y="24190"/>
                  </a:cubicBezTo>
                  <a:cubicBezTo>
                    <a:pt x="31106" y="23196"/>
                    <a:pt x="32176" y="22492"/>
                    <a:pt x="33458" y="22470"/>
                  </a:cubicBezTo>
                  <a:lnTo>
                    <a:pt x="33458" y="22470"/>
                  </a:lnTo>
                  <a:cubicBezTo>
                    <a:pt x="28754" y="30535"/>
                    <a:pt x="28787" y="41875"/>
                    <a:pt x="35841" y="48554"/>
                  </a:cubicBezTo>
                  <a:cubicBezTo>
                    <a:pt x="35877" y="51327"/>
                    <a:pt x="36946" y="53912"/>
                    <a:pt x="39584" y="55049"/>
                  </a:cubicBezTo>
                  <a:cubicBezTo>
                    <a:pt x="39593" y="55079"/>
                    <a:pt x="39593" y="55110"/>
                    <a:pt x="39609" y="55141"/>
                  </a:cubicBezTo>
                  <a:cubicBezTo>
                    <a:pt x="41293" y="58634"/>
                    <a:pt x="43095" y="61417"/>
                    <a:pt x="45169" y="63719"/>
                  </a:cubicBezTo>
                  <a:cubicBezTo>
                    <a:pt x="34882" y="68295"/>
                    <a:pt x="29792" y="82690"/>
                    <a:pt x="27745" y="92780"/>
                  </a:cubicBezTo>
                  <a:cubicBezTo>
                    <a:pt x="25648" y="103112"/>
                    <a:pt x="25142" y="116849"/>
                    <a:pt x="29744" y="127172"/>
                  </a:cubicBezTo>
                  <a:cubicBezTo>
                    <a:pt x="29737" y="128616"/>
                    <a:pt x="29732" y="130042"/>
                    <a:pt x="29587" y="131495"/>
                  </a:cubicBezTo>
                  <a:cubicBezTo>
                    <a:pt x="29510" y="132269"/>
                    <a:pt x="29380" y="133060"/>
                    <a:pt x="29272" y="133852"/>
                  </a:cubicBezTo>
                  <a:cubicBezTo>
                    <a:pt x="20244" y="139021"/>
                    <a:pt x="10879" y="143993"/>
                    <a:pt x="2202" y="149754"/>
                  </a:cubicBezTo>
                  <a:cubicBezTo>
                    <a:pt x="2108" y="149696"/>
                    <a:pt x="1997" y="149667"/>
                    <a:pt x="1886" y="149667"/>
                  </a:cubicBezTo>
                  <a:cubicBezTo>
                    <a:pt x="1609" y="149667"/>
                    <a:pt x="1329" y="149850"/>
                    <a:pt x="1304" y="150218"/>
                  </a:cubicBezTo>
                  <a:cubicBezTo>
                    <a:pt x="29" y="168872"/>
                    <a:pt x="0" y="187955"/>
                    <a:pt x="100" y="206653"/>
                  </a:cubicBezTo>
                  <a:cubicBezTo>
                    <a:pt x="102" y="207141"/>
                    <a:pt x="468" y="207380"/>
                    <a:pt x="840" y="207380"/>
                  </a:cubicBezTo>
                  <a:cubicBezTo>
                    <a:pt x="917" y="207380"/>
                    <a:pt x="995" y="207370"/>
                    <a:pt x="1070" y="207349"/>
                  </a:cubicBezTo>
                  <a:cubicBezTo>
                    <a:pt x="1107" y="207370"/>
                    <a:pt x="1147" y="207384"/>
                    <a:pt x="1190" y="207392"/>
                  </a:cubicBezTo>
                  <a:cubicBezTo>
                    <a:pt x="12907" y="209065"/>
                    <a:pt x="25030" y="209537"/>
                    <a:pt x="37124" y="209537"/>
                  </a:cubicBezTo>
                  <a:cubicBezTo>
                    <a:pt x="46212" y="209537"/>
                    <a:pt x="55285" y="209271"/>
                    <a:pt x="64157" y="209046"/>
                  </a:cubicBezTo>
                  <a:cubicBezTo>
                    <a:pt x="64575" y="209035"/>
                    <a:pt x="89325" y="197487"/>
                    <a:pt x="99466" y="190232"/>
                  </a:cubicBezTo>
                  <a:cubicBezTo>
                    <a:pt x="99681" y="190183"/>
                    <a:pt x="99878" y="190020"/>
                    <a:pt x="99915" y="189733"/>
                  </a:cubicBezTo>
                  <a:cubicBezTo>
                    <a:pt x="101363" y="178335"/>
                    <a:pt x="101563" y="166316"/>
                    <a:pt x="101619" y="154743"/>
                  </a:cubicBezTo>
                  <a:cubicBezTo>
                    <a:pt x="102741" y="156544"/>
                    <a:pt x="103936" y="158283"/>
                    <a:pt x="105244" y="159912"/>
                  </a:cubicBezTo>
                  <a:cubicBezTo>
                    <a:pt x="105267" y="159942"/>
                    <a:pt x="105294" y="159952"/>
                    <a:pt x="105318" y="159974"/>
                  </a:cubicBezTo>
                  <a:cubicBezTo>
                    <a:pt x="105350" y="160046"/>
                    <a:pt x="105407" y="160106"/>
                    <a:pt x="105477" y="160144"/>
                  </a:cubicBezTo>
                  <a:cubicBezTo>
                    <a:pt x="105973" y="161331"/>
                    <a:pt x="106710" y="162430"/>
                    <a:pt x="107366" y="163531"/>
                  </a:cubicBezTo>
                  <a:cubicBezTo>
                    <a:pt x="108067" y="164708"/>
                    <a:pt x="108665" y="166101"/>
                    <a:pt x="109616" y="167091"/>
                  </a:cubicBezTo>
                  <a:cubicBezTo>
                    <a:pt x="109710" y="167188"/>
                    <a:pt x="109821" y="167228"/>
                    <a:pt x="109931" y="167228"/>
                  </a:cubicBezTo>
                  <a:cubicBezTo>
                    <a:pt x="109984" y="167228"/>
                    <a:pt x="110037" y="167219"/>
                    <a:pt x="110088" y="167202"/>
                  </a:cubicBezTo>
                  <a:cubicBezTo>
                    <a:pt x="111137" y="167601"/>
                    <a:pt x="112218" y="167775"/>
                    <a:pt x="113302" y="167775"/>
                  </a:cubicBezTo>
                  <a:cubicBezTo>
                    <a:pt x="115611" y="167775"/>
                    <a:pt x="117936" y="166986"/>
                    <a:pt x="120002" y="165897"/>
                  </a:cubicBezTo>
                  <a:cubicBezTo>
                    <a:pt x="122204" y="164736"/>
                    <a:pt x="126738" y="162324"/>
                    <a:pt x="127844" y="159634"/>
                  </a:cubicBezTo>
                  <a:cubicBezTo>
                    <a:pt x="127876" y="159618"/>
                    <a:pt x="127909" y="159604"/>
                    <a:pt x="127934" y="159572"/>
                  </a:cubicBezTo>
                  <a:cubicBezTo>
                    <a:pt x="129406" y="157731"/>
                    <a:pt x="126090" y="155417"/>
                    <a:pt x="124623" y="154779"/>
                  </a:cubicBezTo>
                  <a:cubicBezTo>
                    <a:pt x="123286" y="154199"/>
                    <a:pt x="121387" y="153838"/>
                    <a:pt x="119485" y="153838"/>
                  </a:cubicBezTo>
                  <a:cubicBezTo>
                    <a:pt x="117536" y="153838"/>
                    <a:pt x="115584" y="154217"/>
                    <a:pt x="114232" y="155126"/>
                  </a:cubicBezTo>
                  <a:cubicBezTo>
                    <a:pt x="113822" y="152652"/>
                    <a:pt x="113402" y="150160"/>
                    <a:pt x="112931" y="147675"/>
                  </a:cubicBezTo>
                  <a:cubicBezTo>
                    <a:pt x="116856" y="146645"/>
                    <a:pt x="123382" y="143347"/>
                    <a:pt x="123210" y="138752"/>
                  </a:cubicBezTo>
                  <a:cubicBezTo>
                    <a:pt x="123152" y="137219"/>
                    <a:pt x="122251" y="136578"/>
                    <a:pt x="120785" y="136578"/>
                  </a:cubicBezTo>
                  <a:cubicBezTo>
                    <a:pt x="120766" y="136578"/>
                    <a:pt x="120746" y="136578"/>
                    <a:pt x="120726" y="136578"/>
                  </a:cubicBezTo>
                  <a:cubicBezTo>
                    <a:pt x="119342" y="136595"/>
                    <a:pt x="117908" y="137196"/>
                    <a:pt x="116552" y="137464"/>
                  </a:cubicBezTo>
                  <a:cubicBezTo>
                    <a:pt x="115473" y="137677"/>
                    <a:pt x="114488" y="137776"/>
                    <a:pt x="113511" y="137776"/>
                  </a:cubicBezTo>
                  <a:cubicBezTo>
                    <a:pt x="112562" y="137776"/>
                    <a:pt x="111621" y="137682"/>
                    <a:pt x="110610" y="137510"/>
                  </a:cubicBezTo>
                  <a:cubicBezTo>
                    <a:pt x="110396" y="136741"/>
                    <a:pt x="110173" y="135976"/>
                    <a:pt x="109936" y="135216"/>
                  </a:cubicBezTo>
                  <a:cubicBezTo>
                    <a:pt x="114887" y="133854"/>
                    <a:pt x="119809" y="132437"/>
                    <a:pt x="124682" y="131121"/>
                  </a:cubicBezTo>
                  <a:cubicBezTo>
                    <a:pt x="125099" y="131010"/>
                    <a:pt x="125185" y="130612"/>
                    <a:pt x="125059" y="130302"/>
                  </a:cubicBezTo>
                  <a:cubicBezTo>
                    <a:pt x="125079" y="130243"/>
                    <a:pt x="125092" y="130182"/>
                    <a:pt x="125095" y="130119"/>
                  </a:cubicBezTo>
                  <a:cubicBezTo>
                    <a:pt x="125136" y="129444"/>
                    <a:pt x="125006" y="128609"/>
                    <a:pt x="124624" y="127989"/>
                  </a:cubicBezTo>
                  <a:cubicBezTo>
                    <a:pt x="124633" y="127919"/>
                    <a:pt x="124656" y="127849"/>
                    <a:pt x="124644" y="127777"/>
                  </a:cubicBezTo>
                  <a:cubicBezTo>
                    <a:pt x="125397" y="125653"/>
                    <a:pt x="126050" y="123222"/>
                    <a:pt x="125940" y="120951"/>
                  </a:cubicBezTo>
                  <a:cubicBezTo>
                    <a:pt x="126244" y="120846"/>
                    <a:pt x="126475" y="120505"/>
                    <a:pt x="126244" y="120190"/>
                  </a:cubicBezTo>
                  <a:cubicBezTo>
                    <a:pt x="119133" y="110560"/>
                    <a:pt x="110190" y="105654"/>
                    <a:pt x="98285" y="104769"/>
                  </a:cubicBezTo>
                  <a:cubicBezTo>
                    <a:pt x="98273" y="104768"/>
                    <a:pt x="98261" y="104767"/>
                    <a:pt x="98250" y="104767"/>
                  </a:cubicBezTo>
                  <a:cubicBezTo>
                    <a:pt x="98156" y="104767"/>
                    <a:pt x="98066" y="104804"/>
                    <a:pt x="97997" y="104868"/>
                  </a:cubicBezTo>
                  <a:cubicBezTo>
                    <a:pt x="97928" y="104876"/>
                    <a:pt x="97858" y="104890"/>
                    <a:pt x="97788" y="104898"/>
                  </a:cubicBezTo>
                  <a:cubicBezTo>
                    <a:pt x="97765" y="104822"/>
                    <a:pt x="97729" y="104752"/>
                    <a:pt x="97681" y="104690"/>
                  </a:cubicBezTo>
                  <a:cubicBezTo>
                    <a:pt x="92670" y="98362"/>
                    <a:pt x="86837" y="90335"/>
                    <a:pt x="78455" y="88344"/>
                  </a:cubicBezTo>
                  <a:cubicBezTo>
                    <a:pt x="78409" y="88298"/>
                    <a:pt x="78349" y="88267"/>
                    <a:pt x="78265" y="88267"/>
                  </a:cubicBezTo>
                  <a:cubicBezTo>
                    <a:pt x="78256" y="88267"/>
                    <a:pt x="78246" y="88267"/>
                    <a:pt x="78236" y="88268"/>
                  </a:cubicBezTo>
                  <a:cubicBezTo>
                    <a:pt x="76299" y="88439"/>
                    <a:pt x="74331" y="89543"/>
                    <a:pt x="72568" y="90347"/>
                  </a:cubicBezTo>
                  <a:cubicBezTo>
                    <a:pt x="70807" y="91149"/>
                    <a:pt x="68976" y="91979"/>
                    <a:pt x="67380" y="93102"/>
                  </a:cubicBezTo>
                  <a:cubicBezTo>
                    <a:pt x="67245" y="89601"/>
                    <a:pt x="67128" y="86098"/>
                    <a:pt x="67053" y="82582"/>
                  </a:cubicBezTo>
                  <a:cubicBezTo>
                    <a:pt x="66975" y="78965"/>
                    <a:pt x="66557" y="75541"/>
                    <a:pt x="64177" y="73082"/>
                  </a:cubicBezTo>
                  <a:lnTo>
                    <a:pt x="64177" y="73082"/>
                  </a:lnTo>
                  <a:cubicBezTo>
                    <a:pt x="65100" y="73172"/>
                    <a:pt x="66026" y="73219"/>
                    <a:pt x="66948" y="73219"/>
                  </a:cubicBezTo>
                  <a:cubicBezTo>
                    <a:pt x="69551" y="73219"/>
                    <a:pt x="72116" y="72844"/>
                    <a:pt x="74464" y="72011"/>
                  </a:cubicBezTo>
                  <a:cubicBezTo>
                    <a:pt x="85098" y="68243"/>
                    <a:pt x="90786" y="58646"/>
                    <a:pt x="92116" y="48233"/>
                  </a:cubicBezTo>
                  <a:cubicBezTo>
                    <a:pt x="95956" y="46661"/>
                    <a:pt x="98836" y="40324"/>
                    <a:pt x="98083" y="36271"/>
                  </a:cubicBezTo>
                  <a:cubicBezTo>
                    <a:pt x="100930" y="36098"/>
                    <a:pt x="103714" y="35505"/>
                    <a:pt x="106255" y="34249"/>
                  </a:cubicBezTo>
                  <a:cubicBezTo>
                    <a:pt x="116379" y="29241"/>
                    <a:pt x="104709" y="20810"/>
                    <a:pt x="97192" y="19202"/>
                  </a:cubicBezTo>
                  <a:cubicBezTo>
                    <a:pt x="99918" y="16442"/>
                    <a:pt x="107379" y="10551"/>
                    <a:pt x="104878" y="6479"/>
                  </a:cubicBezTo>
                  <a:cubicBezTo>
                    <a:pt x="103988" y="5031"/>
                    <a:pt x="102162" y="4760"/>
                    <a:pt x="100487" y="4760"/>
                  </a:cubicBezTo>
                  <a:cubicBezTo>
                    <a:pt x="99893" y="4760"/>
                    <a:pt x="99318" y="4794"/>
                    <a:pt x="98811" y="4822"/>
                  </a:cubicBezTo>
                  <a:cubicBezTo>
                    <a:pt x="94747" y="5043"/>
                    <a:pt x="90662" y="6082"/>
                    <a:pt x="86880" y="7584"/>
                  </a:cubicBezTo>
                  <a:cubicBezTo>
                    <a:pt x="86865" y="7568"/>
                    <a:pt x="86859" y="7550"/>
                    <a:pt x="86842" y="7534"/>
                  </a:cubicBezTo>
                  <a:cubicBezTo>
                    <a:pt x="81072" y="2485"/>
                    <a:pt x="75419" y="1"/>
                    <a:pt x="680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45"/>
          <p:cNvGrpSpPr/>
          <p:nvPr/>
        </p:nvGrpSpPr>
        <p:grpSpPr>
          <a:xfrm rot="844541" flipH="1">
            <a:off x="7878350" y="2542381"/>
            <a:ext cx="421747" cy="296722"/>
            <a:chOff x="1285325" y="2237436"/>
            <a:chExt cx="342015" cy="240626"/>
          </a:xfrm>
        </p:grpSpPr>
        <p:sp>
          <p:nvSpPr>
            <p:cNvPr id="2270" name="Google Shape;2270;p45"/>
            <p:cNvSpPr/>
            <p:nvPr/>
          </p:nvSpPr>
          <p:spPr>
            <a:xfrm>
              <a:off x="1532756" y="2328680"/>
              <a:ext cx="94585" cy="96664"/>
            </a:xfrm>
            <a:custGeom>
              <a:avLst/>
              <a:gdLst/>
              <a:ahLst/>
              <a:cxnLst/>
              <a:rect l="l" t="t" r="r" b="b"/>
              <a:pathLst>
                <a:path w="3366" h="3440" extrusionOk="0">
                  <a:moveTo>
                    <a:pt x="1382" y="0"/>
                  </a:moveTo>
                  <a:cubicBezTo>
                    <a:pt x="604" y="0"/>
                    <a:pt x="18" y="730"/>
                    <a:pt x="10" y="1719"/>
                  </a:cubicBezTo>
                  <a:cubicBezTo>
                    <a:pt x="1" y="2750"/>
                    <a:pt x="628" y="3422"/>
                    <a:pt x="1608" y="3440"/>
                  </a:cubicBezTo>
                  <a:cubicBezTo>
                    <a:pt x="1616" y="3440"/>
                    <a:pt x="1624" y="3440"/>
                    <a:pt x="1632" y="3440"/>
                  </a:cubicBezTo>
                  <a:cubicBezTo>
                    <a:pt x="2578" y="3440"/>
                    <a:pt x="3337" y="2673"/>
                    <a:pt x="3353" y="1701"/>
                  </a:cubicBezTo>
                  <a:cubicBezTo>
                    <a:pt x="3366" y="683"/>
                    <a:pt x="2629" y="35"/>
                    <a:pt x="1421" y="1"/>
                  </a:cubicBezTo>
                  <a:cubicBezTo>
                    <a:pt x="1408" y="1"/>
                    <a:pt x="1395" y="0"/>
                    <a:pt x="1382" y="0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1455505" y="2245163"/>
              <a:ext cx="56565" cy="73060"/>
            </a:xfrm>
            <a:custGeom>
              <a:avLst/>
              <a:gdLst/>
              <a:ahLst/>
              <a:cxnLst/>
              <a:rect l="l" t="t" r="r" b="b"/>
              <a:pathLst>
                <a:path w="2013" h="2600" extrusionOk="0">
                  <a:moveTo>
                    <a:pt x="992" y="1"/>
                  </a:moveTo>
                  <a:cubicBezTo>
                    <a:pt x="386" y="1"/>
                    <a:pt x="25" y="481"/>
                    <a:pt x="12" y="1299"/>
                  </a:cubicBezTo>
                  <a:cubicBezTo>
                    <a:pt x="0" y="2057"/>
                    <a:pt x="412" y="2590"/>
                    <a:pt x="1008" y="2599"/>
                  </a:cubicBezTo>
                  <a:cubicBezTo>
                    <a:pt x="1010" y="2599"/>
                    <a:pt x="1012" y="2599"/>
                    <a:pt x="1013" y="2599"/>
                  </a:cubicBezTo>
                  <a:cubicBezTo>
                    <a:pt x="1588" y="2599"/>
                    <a:pt x="1992" y="2043"/>
                    <a:pt x="2004" y="1231"/>
                  </a:cubicBezTo>
                  <a:cubicBezTo>
                    <a:pt x="2013" y="528"/>
                    <a:pt x="1576" y="1"/>
                    <a:pt x="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1335345" y="2401490"/>
              <a:ext cx="127911" cy="76572"/>
            </a:xfrm>
            <a:custGeom>
              <a:avLst/>
              <a:gdLst/>
              <a:ahLst/>
              <a:cxnLst/>
              <a:rect l="l" t="t" r="r" b="b"/>
              <a:pathLst>
                <a:path w="4552" h="2725" extrusionOk="0">
                  <a:moveTo>
                    <a:pt x="911" y="831"/>
                  </a:moveTo>
                  <a:lnTo>
                    <a:pt x="911" y="831"/>
                  </a:lnTo>
                  <a:cubicBezTo>
                    <a:pt x="1352" y="856"/>
                    <a:pt x="1780" y="890"/>
                    <a:pt x="2204" y="903"/>
                  </a:cubicBezTo>
                  <a:cubicBezTo>
                    <a:pt x="2350" y="906"/>
                    <a:pt x="2496" y="907"/>
                    <a:pt x="2644" y="907"/>
                  </a:cubicBezTo>
                  <a:cubicBezTo>
                    <a:pt x="2939" y="907"/>
                    <a:pt x="3243" y="903"/>
                    <a:pt x="3569" y="903"/>
                  </a:cubicBezTo>
                  <a:cubicBezTo>
                    <a:pt x="3412" y="1678"/>
                    <a:pt x="3141" y="1898"/>
                    <a:pt x="2370" y="1898"/>
                  </a:cubicBezTo>
                  <a:cubicBezTo>
                    <a:pt x="2326" y="1898"/>
                    <a:pt x="2281" y="1897"/>
                    <a:pt x="2234" y="1896"/>
                  </a:cubicBezTo>
                  <a:cubicBezTo>
                    <a:pt x="1475" y="1871"/>
                    <a:pt x="1030" y="1538"/>
                    <a:pt x="911" y="831"/>
                  </a:cubicBezTo>
                  <a:close/>
                  <a:moveTo>
                    <a:pt x="1293" y="1"/>
                  </a:moveTo>
                  <a:cubicBezTo>
                    <a:pt x="941" y="141"/>
                    <a:pt x="420" y="183"/>
                    <a:pt x="276" y="443"/>
                  </a:cubicBezTo>
                  <a:cubicBezTo>
                    <a:pt x="1" y="929"/>
                    <a:pt x="179" y="1496"/>
                    <a:pt x="543" y="1951"/>
                  </a:cubicBezTo>
                  <a:cubicBezTo>
                    <a:pt x="593" y="2020"/>
                    <a:pt x="658" y="2075"/>
                    <a:pt x="717" y="2134"/>
                  </a:cubicBezTo>
                  <a:cubicBezTo>
                    <a:pt x="1148" y="2519"/>
                    <a:pt x="1811" y="2724"/>
                    <a:pt x="2454" y="2724"/>
                  </a:cubicBezTo>
                  <a:cubicBezTo>
                    <a:pt x="2879" y="2724"/>
                    <a:pt x="3295" y="2634"/>
                    <a:pt x="3628" y="2446"/>
                  </a:cubicBezTo>
                  <a:cubicBezTo>
                    <a:pt x="4099" y="2186"/>
                    <a:pt x="4552" y="1398"/>
                    <a:pt x="4327" y="993"/>
                  </a:cubicBezTo>
                  <a:cubicBezTo>
                    <a:pt x="4137" y="661"/>
                    <a:pt x="3721" y="316"/>
                    <a:pt x="3357" y="252"/>
                  </a:cubicBezTo>
                  <a:cubicBezTo>
                    <a:pt x="3089" y="203"/>
                    <a:pt x="2814" y="188"/>
                    <a:pt x="2536" y="188"/>
                  </a:cubicBezTo>
                  <a:cubicBezTo>
                    <a:pt x="2139" y="188"/>
                    <a:pt x="1736" y="218"/>
                    <a:pt x="1340" y="218"/>
                  </a:cubicBezTo>
                  <a:cubicBezTo>
                    <a:pt x="1323" y="146"/>
                    <a:pt x="1306" y="73"/>
                    <a:pt x="1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1329387" y="2316512"/>
              <a:ext cx="53980" cy="67918"/>
            </a:xfrm>
            <a:custGeom>
              <a:avLst/>
              <a:gdLst/>
              <a:ahLst/>
              <a:cxnLst/>
              <a:rect l="l" t="t" r="r" b="b"/>
              <a:pathLst>
                <a:path w="1921" h="2417" extrusionOk="0">
                  <a:moveTo>
                    <a:pt x="1530" y="1"/>
                  </a:moveTo>
                  <a:cubicBezTo>
                    <a:pt x="1378" y="30"/>
                    <a:pt x="1182" y="13"/>
                    <a:pt x="1082" y="103"/>
                  </a:cubicBezTo>
                  <a:cubicBezTo>
                    <a:pt x="805" y="352"/>
                    <a:pt x="551" y="622"/>
                    <a:pt x="318" y="911"/>
                  </a:cubicBezTo>
                  <a:cubicBezTo>
                    <a:pt x="68" y="1218"/>
                    <a:pt x="0" y="1605"/>
                    <a:pt x="327" y="1865"/>
                  </a:cubicBezTo>
                  <a:cubicBezTo>
                    <a:pt x="645" y="2117"/>
                    <a:pt x="1048" y="2279"/>
                    <a:pt x="1433" y="2411"/>
                  </a:cubicBezTo>
                  <a:cubicBezTo>
                    <a:pt x="1445" y="2415"/>
                    <a:pt x="1457" y="2417"/>
                    <a:pt x="1471" y="2417"/>
                  </a:cubicBezTo>
                  <a:cubicBezTo>
                    <a:pt x="1594" y="2417"/>
                    <a:pt x="1771" y="2253"/>
                    <a:pt x="1921" y="2177"/>
                  </a:cubicBezTo>
                  <a:cubicBezTo>
                    <a:pt x="1810" y="2023"/>
                    <a:pt x="1734" y="1831"/>
                    <a:pt x="1589" y="1729"/>
                  </a:cubicBezTo>
                  <a:cubicBezTo>
                    <a:pt x="1407" y="1598"/>
                    <a:pt x="1175" y="1537"/>
                    <a:pt x="925" y="1432"/>
                  </a:cubicBezTo>
                  <a:cubicBezTo>
                    <a:pt x="1187" y="1073"/>
                    <a:pt x="1425" y="801"/>
                    <a:pt x="1589" y="494"/>
                  </a:cubicBezTo>
                  <a:cubicBezTo>
                    <a:pt x="1654" y="375"/>
                    <a:pt x="1555" y="166"/>
                    <a:pt x="1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1285325" y="2237436"/>
              <a:ext cx="55301" cy="68789"/>
            </a:xfrm>
            <a:custGeom>
              <a:avLst/>
              <a:gdLst/>
              <a:ahLst/>
              <a:cxnLst/>
              <a:rect l="l" t="t" r="r" b="b"/>
              <a:pathLst>
                <a:path w="1968" h="2448" extrusionOk="0">
                  <a:moveTo>
                    <a:pt x="755" y="0"/>
                  </a:moveTo>
                  <a:cubicBezTo>
                    <a:pt x="709" y="0"/>
                    <a:pt x="665" y="5"/>
                    <a:pt x="624" y="15"/>
                  </a:cubicBezTo>
                  <a:cubicBezTo>
                    <a:pt x="399" y="71"/>
                    <a:pt x="196" y="441"/>
                    <a:pt x="90" y="713"/>
                  </a:cubicBezTo>
                  <a:cubicBezTo>
                    <a:pt x="1" y="952"/>
                    <a:pt x="30" y="1251"/>
                    <a:pt x="60" y="1518"/>
                  </a:cubicBezTo>
                  <a:cubicBezTo>
                    <a:pt x="103" y="1936"/>
                    <a:pt x="217" y="2354"/>
                    <a:pt x="713" y="2434"/>
                  </a:cubicBezTo>
                  <a:cubicBezTo>
                    <a:pt x="768" y="2443"/>
                    <a:pt x="821" y="2448"/>
                    <a:pt x="873" y="2448"/>
                  </a:cubicBezTo>
                  <a:cubicBezTo>
                    <a:pt x="1271" y="2448"/>
                    <a:pt x="1537" y="2180"/>
                    <a:pt x="1722" y="1821"/>
                  </a:cubicBezTo>
                  <a:cubicBezTo>
                    <a:pt x="1823" y="1613"/>
                    <a:pt x="1865" y="1375"/>
                    <a:pt x="1967" y="1059"/>
                  </a:cubicBezTo>
                  <a:cubicBezTo>
                    <a:pt x="1836" y="821"/>
                    <a:pt x="1742" y="475"/>
                    <a:pt x="1518" y="295"/>
                  </a:cubicBezTo>
                  <a:cubicBezTo>
                    <a:pt x="1317" y="137"/>
                    <a:pt x="1007" y="0"/>
                    <a:pt x="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Rectangle 363"/>
          <p:cNvSpPr/>
          <p:nvPr/>
        </p:nvSpPr>
        <p:spPr>
          <a:xfrm>
            <a:off x="1600200" y="285750"/>
            <a:ext cx="5562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 smtClean="0"/>
          </a:p>
          <a:p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Kedudukan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negara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dikukuhkan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sehari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setelah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kemerdekaan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RI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dikumandangkan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atau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seiring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dengan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diberlakukannya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Undang-Undang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Dasar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1945.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Bab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XV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Pasal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36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UUD 1945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menegaskan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bahwa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negara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ialah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Indonesia.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negara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Indonesia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berfungsi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sebagai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penyelenggaraan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administrasi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negara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,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seperti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bahasa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dalam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penyeelenggaraan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pendidikan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dan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 </a:t>
            </a:r>
            <a:r>
              <a:rPr lang="en-US" sz="2200" dirty="0" err="1" smtClean="0">
                <a:solidFill>
                  <a:schemeClr val="accent1">
                    <a:lumMod val="90000"/>
                  </a:schemeClr>
                </a:solidFill>
              </a:rPr>
              <a:t>sebagainya</a:t>
            </a:r>
            <a:r>
              <a:rPr lang="en-US" sz="2200" dirty="0" smtClean="0">
                <a:solidFill>
                  <a:schemeClr val="accent1">
                    <a:lumMod val="90000"/>
                  </a:schemeClr>
                </a:solidFill>
              </a:rPr>
              <a:t>. </a:t>
            </a:r>
            <a:endParaRPr lang="en-US" sz="2200" dirty="0">
              <a:solidFill>
                <a:schemeClr val="accent1">
                  <a:lumMod val="90000"/>
                </a:schemeClr>
              </a:solidFill>
            </a:endParaRPr>
          </a:p>
        </p:txBody>
      </p:sp>
      <p:grpSp>
        <p:nvGrpSpPr>
          <p:cNvPr id="365" name="Google Shape;341;p23"/>
          <p:cNvGrpSpPr/>
          <p:nvPr/>
        </p:nvGrpSpPr>
        <p:grpSpPr>
          <a:xfrm>
            <a:off x="381000" y="133350"/>
            <a:ext cx="1026629" cy="1056842"/>
            <a:chOff x="8084663" y="3138245"/>
            <a:chExt cx="1026629" cy="1056842"/>
          </a:xfrm>
        </p:grpSpPr>
        <p:sp>
          <p:nvSpPr>
            <p:cNvPr id="366" name="Google Shape;342;p23"/>
            <p:cNvSpPr/>
            <p:nvPr/>
          </p:nvSpPr>
          <p:spPr>
            <a:xfrm>
              <a:off x="8084663" y="3138245"/>
              <a:ext cx="1026629" cy="1056842"/>
            </a:xfrm>
            <a:custGeom>
              <a:avLst/>
              <a:gdLst/>
              <a:ahLst/>
              <a:cxnLst/>
              <a:rect l="l" t="t" r="r" b="b"/>
              <a:pathLst>
                <a:path w="31023" h="31936" extrusionOk="0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43;p23"/>
            <p:cNvSpPr/>
            <p:nvPr/>
          </p:nvSpPr>
          <p:spPr>
            <a:xfrm>
              <a:off x="8533166" y="3299372"/>
              <a:ext cx="302929" cy="174232"/>
            </a:xfrm>
            <a:custGeom>
              <a:avLst/>
              <a:gdLst/>
              <a:ahLst/>
              <a:cxnLst/>
              <a:rect l="l" t="t" r="r" b="b"/>
              <a:pathLst>
                <a:path w="9154" h="5265" extrusionOk="0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44;p23"/>
            <p:cNvSpPr/>
            <p:nvPr/>
          </p:nvSpPr>
          <p:spPr>
            <a:xfrm>
              <a:off x="8481443" y="3415692"/>
              <a:ext cx="443539" cy="302796"/>
            </a:xfrm>
            <a:custGeom>
              <a:avLst/>
              <a:gdLst/>
              <a:ahLst/>
              <a:cxnLst/>
              <a:rect l="l" t="t" r="r" b="b"/>
              <a:pathLst>
                <a:path w="13403" h="9150" extrusionOk="0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45;p23"/>
            <p:cNvSpPr/>
            <p:nvPr/>
          </p:nvSpPr>
          <p:spPr>
            <a:xfrm>
              <a:off x="8416515" y="3524964"/>
              <a:ext cx="456577" cy="285423"/>
            </a:xfrm>
            <a:custGeom>
              <a:avLst/>
              <a:gdLst/>
              <a:ahLst/>
              <a:cxnLst/>
              <a:rect l="l" t="t" r="r" b="b"/>
              <a:pathLst>
                <a:path w="13797" h="8625" extrusionOk="0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46;p23"/>
            <p:cNvSpPr/>
            <p:nvPr/>
          </p:nvSpPr>
          <p:spPr>
            <a:xfrm>
              <a:off x="8364659" y="3646678"/>
              <a:ext cx="443539" cy="268612"/>
            </a:xfrm>
            <a:custGeom>
              <a:avLst/>
              <a:gdLst/>
              <a:ahLst/>
              <a:cxnLst/>
              <a:rect l="l" t="t" r="r" b="b"/>
              <a:pathLst>
                <a:path w="13403" h="8117" extrusionOk="0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47;p23"/>
            <p:cNvSpPr/>
            <p:nvPr/>
          </p:nvSpPr>
          <p:spPr>
            <a:xfrm>
              <a:off x="8307773" y="3769087"/>
              <a:ext cx="428051" cy="257559"/>
            </a:xfrm>
            <a:custGeom>
              <a:avLst/>
              <a:gdLst/>
              <a:ahLst/>
              <a:cxnLst/>
              <a:rect l="l" t="t" r="r" b="b"/>
              <a:pathLst>
                <a:path w="12935" h="7783" extrusionOk="0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46"/>
          <p:cNvSpPr txBox="1">
            <a:spLocks noGrp="1"/>
          </p:cNvSpPr>
          <p:nvPr>
            <p:ph type="ctrTitle"/>
          </p:nvPr>
        </p:nvSpPr>
        <p:spPr>
          <a:xfrm>
            <a:off x="1066800" y="1047750"/>
            <a:ext cx="7239000" cy="7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TERIMA KASIH </a:t>
            </a:r>
            <a:endParaRPr sz="5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grpSp>
        <p:nvGrpSpPr>
          <p:cNvPr id="5" name="Google Shape;2128;p45"/>
          <p:cNvGrpSpPr/>
          <p:nvPr/>
        </p:nvGrpSpPr>
        <p:grpSpPr>
          <a:xfrm>
            <a:off x="2133600" y="1885950"/>
            <a:ext cx="5105400" cy="2971800"/>
            <a:chOff x="4457303" y="2947545"/>
            <a:chExt cx="3062881" cy="1601544"/>
          </a:xfrm>
        </p:grpSpPr>
        <p:grpSp>
          <p:nvGrpSpPr>
            <p:cNvPr id="6" name="Google Shape;2129;p45"/>
            <p:cNvGrpSpPr/>
            <p:nvPr/>
          </p:nvGrpSpPr>
          <p:grpSpPr>
            <a:xfrm>
              <a:off x="4457303" y="2947543"/>
              <a:ext cx="3062883" cy="1601544"/>
              <a:chOff x="205475" y="972700"/>
              <a:chExt cx="7208475" cy="3769225"/>
            </a:xfrm>
          </p:grpSpPr>
          <p:sp>
            <p:nvSpPr>
              <p:cNvPr id="21" name="Google Shape;2130;p45"/>
              <p:cNvSpPr/>
              <p:nvPr/>
            </p:nvSpPr>
            <p:spPr>
              <a:xfrm>
                <a:off x="3149125" y="2845725"/>
                <a:ext cx="907750" cy="1896200"/>
              </a:xfrm>
              <a:custGeom>
                <a:avLst/>
                <a:gdLst/>
                <a:ahLst/>
                <a:cxnLst/>
                <a:rect l="l" t="t" r="r" b="b"/>
                <a:pathLst>
                  <a:path w="36310" h="75848" extrusionOk="0">
                    <a:moveTo>
                      <a:pt x="6765" y="0"/>
                    </a:moveTo>
                    <a:cubicBezTo>
                      <a:pt x="6514" y="0"/>
                      <a:pt x="6241" y="70"/>
                      <a:pt x="6060" y="188"/>
                    </a:cubicBezTo>
                    <a:cubicBezTo>
                      <a:pt x="5807" y="349"/>
                      <a:pt x="5623" y="558"/>
                      <a:pt x="5505" y="833"/>
                    </a:cubicBezTo>
                    <a:cubicBezTo>
                      <a:pt x="5418" y="1038"/>
                      <a:pt x="5372" y="1277"/>
                      <a:pt x="5395" y="1505"/>
                    </a:cubicBezTo>
                    <a:cubicBezTo>
                      <a:pt x="5342" y="1596"/>
                      <a:pt x="5304" y="1694"/>
                      <a:pt x="5279" y="1796"/>
                    </a:cubicBezTo>
                    <a:lnTo>
                      <a:pt x="5232" y="2155"/>
                    </a:lnTo>
                    <a:cubicBezTo>
                      <a:pt x="5232" y="2387"/>
                      <a:pt x="5292" y="2615"/>
                      <a:pt x="5404" y="2816"/>
                    </a:cubicBezTo>
                    <a:cubicBezTo>
                      <a:pt x="6594" y="5659"/>
                      <a:pt x="7143" y="8731"/>
                      <a:pt x="7010" y="11813"/>
                    </a:cubicBezTo>
                    <a:cubicBezTo>
                      <a:pt x="7003" y="11984"/>
                      <a:pt x="7047" y="12181"/>
                      <a:pt x="7126" y="12360"/>
                    </a:cubicBezTo>
                    <a:cubicBezTo>
                      <a:pt x="6633" y="14962"/>
                      <a:pt x="6140" y="17563"/>
                      <a:pt x="5648" y="20163"/>
                    </a:cubicBezTo>
                    <a:lnTo>
                      <a:pt x="3429" y="31876"/>
                    </a:lnTo>
                    <a:cubicBezTo>
                      <a:pt x="2719" y="35627"/>
                      <a:pt x="1982" y="39374"/>
                      <a:pt x="1391" y="43146"/>
                    </a:cubicBezTo>
                    <a:cubicBezTo>
                      <a:pt x="722" y="47415"/>
                      <a:pt x="153" y="51725"/>
                      <a:pt x="46" y="56050"/>
                    </a:cubicBezTo>
                    <a:cubicBezTo>
                      <a:pt x="1" y="57917"/>
                      <a:pt x="43" y="59788"/>
                      <a:pt x="201" y="61651"/>
                    </a:cubicBezTo>
                    <a:cubicBezTo>
                      <a:pt x="404" y="64071"/>
                      <a:pt x="730" y="66501"/>
                      <a:pt x="1255" y="68874"/>
                    </a:cubicBezTo>
                    <a:cubicBezTo>
                      <a:pt x="1355" y="69323"/>
                      <a:pt x="1462" y="69772"/>
                      <a:pt x="1577" y="70217"/>
                    </a:cubicBezTo>
                    <a:lnTo>
                      <a:pt x="2258" y="71830"/>
                    </a:lnTo>
                    <a:cubicBezTo>
                      <a:pt x="2682" y="72618"/>
                      <a:pt x="3263" y="73251"/>
                      <a:pt x="3999" y="73726"/>
                    </a:cubicBezTo>
                    <a:cubicBezTo>
                      <a:pt x="4411" y="74140"/>
                      <a:pt x="4925" y="74440"/>
                      <a:pt x="5490" y="74596"/>
                    </a:cubicBezTo>
                    <a:cubicBezTo>
                      <a:pt x="6233" y="74986"/>
                      <a:pt x="7030" y="75182"/>
                      <a:pt x="7880" y="75182"/>
                    </a:cubicBezTo>
                    <a:cubicBezTo>
                      <a:pt x="7950" y="75182"/>
                      <a:pt x="8021" y="75181"/>
                      <a:pt x="8092" y="75178"/>
                    </a:cubicBezTo>
                    <a:cubicBezTo>
                      <a:pt x="12077" y="75624"/>
                      <a:pt x="16081" y="75847"/>
                      <a:pt x="20088" y="75847"/>
                    </a:cubicBezTo>
                    <a:cubicBezTo>
                      <a:pt x="21440" y="75847"/>
                      <a:pt x="22792" y="75822"/>
                      <a:pt x="24145" y="75771"/>
                    </a:cubicBezTo>
                    <a:cubicBezTo>
                      <a:pt x="25660" y="75713"/>
                      <a:pt x="27175" y="75624"/>
                      <a:pt x="28688" y="75503"/>
                    </a:cubicBezTo>
                    <a:cubicBezTo>
                      <a:pt x="28692" y="75503"/>
                      <a:pt x="28695" y="75503"/>
                      <a:pt x="28698" y="75503"/>
                    </a:cubicBezTo>
                    <a:cubicBezTo>
                      <a:pt x="29893" y="75503"/>
                      <a:pt x="31067" y="75183"/>
                      <a:pt x="32099" y="74580"/>
                    </a:cubicBezTo>
                    <a:cubicBezTo>
                      <a:pt x="32887" y="74156"/>
                      <a:pt x="33518" y="73575"/>
                      <a:pt x="33995" y="72841"/>
                    </a:cubicBezTo>
                    <a:cubicBezTo>
                      <a:pt x="34591" y="72186"/>
                      <a:pt x="34994" y="71422"/>
                      <a:pt x="35203" y="70542"/>
                    </a:cubicBezTo>
                    <a:cubicBezTo>
                      <a:pt x="35526" y="69367"/>
                      <a:pt x="35526" y="68125"/>
                      <a:pt x="35203" y="66950"/>
                    </a:cubicBezTo>
                    <a:cubicBezTo>
                      <a:pt x="33364" y="62189"/>
                      <a:pt x="31612" y="57398"/>
                      <a:pt x="29948" y="52574"/>
                    </a:cubicBezTo>
                    <a:cubicBezTo>
                      <a:pt x="28296" y="47786"/>
                      <a:pt x="26733" y="42969"/>
                      <a:pt x="25260" y="38122"/>
                    </a:cubicBezTo>
                    <a:cubicBezTo>
                      <a:pt x="24425" y="35374"/>
                      <a:pt x="23617" y="32619"/>
                      <a:pt x="22840" y="29852"/>
                    </a:cubicBezTo>
                    <a:cubicBezTo>
                      <a:pt x="22589" y="28947"/>
                      <a:pt x="22153" y="28104"/>
                      <a:pt x="21558" y="27376"/>
                    </a:cubicBezTo>
                    <a:cubicBezTo>
                      <a:pt x="23054" y="26582"/>
                      <a:pt x="24545" y="25775"/>
                      <a:pt x="26030" y="24954"/>
                    </a:cubicBezTo>
                    <a:cubicBezTo>
                      <a:pt x="26479" y="24856"/>
                      <a:pt x="26916" y="24698"/>
                      <a:pt x="27322" y="24483"/>
                    </a:cubicBezTo>
                    <a:cubicBezTo>
                      <a:pt x="28161" y="24211"/>
                      <a:pt x="28885" y="23744"/>
                      <a:pt x="29497" y="23085"/>
                    </a:cubicBezTo>
                    <a:cubicBezTo>
                      <a:pt x="29567" y="23020"/>
                      <a:pt x="29635" y="22953"/>
                      <a:pt x="29702" y="22885"/>
                    </a:cubicBezTo>
                    <a:cubicBezTo>
                      <a:pt x="30617" y="22361"/>
                      <a:pt x="31529" y="21831"/>
                      <a:pt x="32438" y="21296"/>
                    </a:cubicBezTo>
                    <a:cubicBezTo>
                      <a:pt x="33509" y="20667"/>
                      <a:pt x="34577" y="20030"/>
                      <a:pt x="35640" y="19386"/>
                    </a:cubicBezTo>
                    <a:cubicBezTo>
                      <a:pt x="36050" y="19137"/>
                      <a:pt x="36310" y="18701"/>
                      <a:pt x="36310" y="18219"/>
                    </a:cubicBezTo>
                    <a:cubicBezTo>
                      <a:pt x="36308" y="17738"/>
                      <a:pt x="36054" y="17296"/>
                      <a:pt x="35640" y="17052"/>
                    </a:cubicBezTo>
                    <a:cubicBezTo>
                      <a:pt x="35091" y="16733"/>
                      <a:pt x="34542" y="16414"/>
                      <a:pt x="33993" y="16097"/>
                    </a:cubicBezTo>
                    <a:cubicBezTo>
                      <a:pt x="33663" y="15511"/>
                      <a:pt x="33227" y="14992"/>
                      <a:pt x="32704" y="14568"/>
                    </a:cubicBezTo>
                    <a:cubicBezTo>
                      <a:pt x="31989" y="13982"/>
                      <a:pt x="31208" y="13510"/>
                      <a:pt x="30414" y="13040"/>
                    </a:cubicBezTo>
                    <a:lnTo>
                      <a:pt x="25171" y="9931"/>
                    </a:lnTo>
                    <a:cubicBezTo>
                      <a:pt x="23557" y="8973"/>
                      <a:pt x="21947" y="8007"/>
                      <a:pt x="20317" y="7080"/>
                    </a:cubicBezTo>
                    <a:cubicBezTo>
                      <a:pt x="20282" y="7018"/>
                      <a:pt x="20245" y="6957"/>
                      <a:pt x="20206" y="6897"/>
                    </a:cubicBezTo>
                    <a:cubicBezTo>
                      <a:pt x="19782" y="6110"/>
                      <a:pt x="19203" y="5478"/>
                      <a:pt x="18467" y="5001"/>
                    </a:cubicBezTo>
                    <a:cubicBezTo>
                      <a:pt x="17814" y="4405"/>
                      <a:pt x="17048" y="4002"/>
                      <a:pt x="16169" y="3791"/>
                    </a:cubicBezTo>
                    <a:lnTo>
                      <a:pt x="14372" y="3551"/>
                    </a:lnTo>
                    <a:cubicBezTo>
                      <a:pt x="14111" y="3551"/>
                      <a:pt x="13851" y="3567"/>
                      <a:pt x="13591" y="3597"/>
                    </a:cubicBezTo>
                    <a:lnTo>
                      <a:pt x="13586" y="3592"/>
                    </a:lnTo>
                    <a:cubicBezTo>
                      <a:pt x="13421" y="3425"/>
                      <a:pt x="13216" y="3306"/>
                      <a:pt x="12990" y="3244"/>
                    </a:cubicBezTo>
                    <a:cubicBezTo>
                      <a:pt x="12781" y="3164"/>
                      <a:pt x="12574" y="3081"/>
                      <a:pt x="12369" y="2997"/>
                    </a:cubicBezTo>
                    <a:cubicBezTo>
                      <a:pt x="11699" y="2710"/>
                      <a:pt x="11043" y="2394"/>
                      <a:pt x="10402" y="2052"/>
                    </a:cubicBezTo>
                    <a:cubicBezTo>
                      <a:pt x="10100" y="1766"/>
                      <a:pt x="9774" y="1508"/>
                      <a:pt x="9441" y="1261"/>
                    </a:cubicBezTo>
                    <a:cubicBezTo>
                      <a:pt x="8732" y="733"/>
                      <a:pt x="7932" y="344"/>
                      <a:pt x="7100" y="51"/>
                    </a:cubicBezTo>
                    <a:cubicBezTo>
                      <a:pt x="7001" y="16"/>
                      <a:pt x="6886" y="0"/>
                      <a:pt x="6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31;p45"/>
              <p:cNvSpPr/>
              <p:nvPr/>
            </p:nvSpPr>
            <p:spPr>
              <a:xfrm>
                <a:off x="515325" y="1858375"/>
                <a:ext cx="2260700" cy="2843225"/>
              </a:xfrm>
              <a:custGeom>
                <a:avLst/>
                <a:gdLst/>
                <a:ahLst/>
                <a:cxnLst/>
                <a:rect l="l" t="t" r="r" b="b"/>
                <a:pathLst>
                  <a:path w="90428" h="113729" extrusionOk="0">
                    <a:moveTo>
                      <a:pt x="15512" y="0"/>
                    </a:moveTo>
                    <a:cubicBezTo>
                      <a:pt x="14662" y="0"/>
                      <a:pt x="13866" y="195"/>
                      <a:pt x="13123" y="586"/>
                    </a:cubicBezTo>
                    <a:cubicBezTo>
                      <a:pt x="12558" y="741"/>
                      <a:pt x="12044" y="1041"/>
                      <a:pt x="11632" y="1455"/>
                    </a:cubicBezTo>
                    <a:cubicBezTo>
                      <a:pt x="11416" y="1593"/>
                      <a:pt x="11213" y="1747"/>
                      <a:pt x="11022" y="1917"/>
                    </a:cubicBezTo>
                    <a:cubicBezTo>
                      <a:pt x="10866" y="1805"/>
                      <a:pt x="10701" y="1698"/>
                      <a:pt x="10531" y="1598"/>
                    </a:cubicBezTo>
                    <a:cubicBezTo>
                      <a:pt x="9756" y="1104"/>
                      <a:pt x="8917" y="837"/>
                      <a:pt x="8018" y="795"/>
                    </a:cubicBezTo>
                    <a:cubicBezTo>
                      <a:pt x="7644" y="712"/>
                      <a:pt x="7271" y="670"/>
                      <a:pt x="6897" y="670"/>
                    </a:cubicBezTo>
                    <a:cubicBezTo>
                      <a:pt x="6373" y="670"/>
                      <a:pt x="5848" y="752"/>
                      <a:pt x="5324" y="916"/>
                    </a:cubicBezTo>
                    <a:cubicBezTo>
                      <a:pt x="3688" y="1446"/>
                      <a:pt x="2112" y="2459"/>
                      <a:pt x="1286" y="4022"/>
                    </a:cubicBezTo>
                    <a:cubicBezTo>
                      <a:pt x="470" y="5565"/>
                      <a:pt x="0" y="7524"/>
                      <a:pt x="605" y="9228"/>
                    </a:cubicBezTo>
                    <a:cubicBezTo>
                      <a:pt x="2276" y="13951"/>
                      <a:pt x="4481" y="18489"/>
                      <a:pt x="7274" y="22649"/>
                    </a:cubicBezTo>
                    <a:cubicBezTo>
                      <a:pt x="10047" y="26779"/>
                      <a:pt x="13219" y="30626"/>
                      <a:pt x="16744" y="34135"/>
                    </a:cubicBezTo>
                    <a:cubicBezTo>
                      <a:pt x="23978" y="41337"/>
                      <a:pt x="32548" y="47140"/>
                      <a:pt x="41382" y="52189"/>
                    </a:cubicBezTo>
                    <a:cubicBezTo>
                      <a:pt x="43238" y="53248"/>
                      <a:pt x="45107" y="54282"/>
                      <a:pt x="46990" y="55293"/>
                    </a:cubicBezTo>
                    <a:cubicBezTo>
                      <a:pt x="48034" y="56015"/>
                      <a:pt x="49103" y="56704"/>
                      <a:pt x="50212" y="57341"/>
                    </a:cubicBezTo>
                    <a:cubicBezTo>
                      <a:pt x="52718" y="58781"/>
                      <a:pt x="55387" y="59962"/>
                      <a:pt x="58101" y="60948"/>
                    </a:cubicBezTo>
                    <a:cubicBezTo>
                      <a:pt x="58401" y="61043"/>
                      <a:pt x="58710" y="61111"/>
                      <a:pt x="59022" y="61151"/>
                    </a:cubicBezTo>
                    <a:cubicBezTo>
                      <a:pt x="58917" y="61308"/>
                      <a:pt x="58819" y="61465"/>
                      <a:pt x="58727" y="61627"/>
                    </a:cubicBezTo>
                    <a:cubicBezTo>
                      <a:pt x="58454" y="62105"/>
                      <a:pt x="58182" y="62835"/>
                      <a:pt x="57993" y="63356"/>
                    </a:cubicBezTo>
                    <a:cubicBezTo>
                      <a:pt x="57949" y="63475"/>
                      <a:pt x="57908" y="63592"/>
                      <a:pt x="57875" y="63717"/>
                    </a:cubicBezTo>
                    <a:cubicBezTo>
                      <a:pt x="57726" y="64290"/>
                      <a:pt x="57630" y="64883"/>
                      <a:pt x="57512" y="65465"/>
                    </a:cubicBezTo>
                    <a:cubicBezTo>
                      <a:pt x="57258" y="66710"/>
                      <a:pt x="57014" y="67959"/>
                      <a:pt x="56781" y="69209"/>
                    </a:cubicBezTo>
                    <a:cubicBezTo>
                      <a:pt x="55771" y="74611"/>
                      <a:pt x="54962" y="80047"/>
                      <a:pt x="54275" y="85499"/>
                    </a:cubicBezTo>
                    <a:cubicBezTo>
                      <a:pt x="53652" y="90448"/>
                      <a:pt x="53181" y="95414"/>
                      <a:pt x="52860" y="100394"/>
                    </a:cubicBezTo>
                    <a:cubicBezTo>
                      <a:pt x="52781" y="101630"/>
                      <a:pt x="52711" y="102867"/>
                      <a:pt x="52649" y="104105"/>
                    </a:cubicBezTo>
                    <a:cubicBezTo>
                      <a:pt x="52602" y="105113"/>
                      <a:pt x="52714" y="106160"/>
                      <a:pt x="52944" y="107137"/>
                    </a:cubicBezTo>
                    <a:cubicBezTo>
                      <a:pt x="53421" y="109178"/>
                      <a:pt x="54803" y="110868"/>
                      <a:pt x="56525" y="111994"/>
                    </a:cubicBezTo>
                    <a:cubicBezTo>
                      <a:pt x="57116" y="112382"/>
                      <a:pt x="57835" y="112657"/>
                      <a:pt x="58498" y="112885"/>
                    </a:cubicBezTo>
                    <a:cubicBezTo>
                      <a:pt x="59239" y="113141"/>
                      <a:pt x="60109" y="113189"/>
                      <a:pt x="60846" y="113269"/>
                    </a:cubicBezTo>
                    <a:cubicBezTo>
                      <a:pt x="61421" y="113332"/>
                      <a:pt x="62000" y="113324"/>
                      <a:pt x="62577" y="113334"/>
                    </a:cubicBezTo>
                    <a:lnTo>
                      <a:pt x="66378" y="113406"/>
                    </a:lnTo>
                    <a:lnTo>
                      <a:pt x="83589" y="113729"/>
                    </a:lnTo>
                    <a:cubicBezTo>
                      <a:pt x="83592" y="113729"/>
                      <a:pt x="83595" y="113729"/>
                      <a:pt x="83598" y="113729"/>
                    </a:cubicBezTo>
                    <a:cubicBezTo>
                      <a:pt x="84793" y="113729"/>
                      <a:pt x="85968" y="113410"/>
                      <a:pt x="86999" y="112806"/>
                    </a:cubicBezTo>
                    <a:cubicBezTo>
                      <a:pt x="87787" y="112380"/>
                      <a:pt x="88418" y="111801"/>
                      <a:pt x="88895" y="111065"/>
                    </a:cubicBezTo>
                    <a:cubicBezTo>
                      <a:pt x="89491" y="110413"/>
                      <a:pt x="89895" y="109646"/>
                      <a:pt x="90105" y="108768"/>
                    </a:cubicBezTo>
                    <a:cubicBezTo>
                      <a:pt x="90428" y="107591"/>
                      <a:pt x="90428" y="106349"/>
                      <a:pt x="90107" y="105173"/>
                    </a:cubicBezTo>
                    <a:cubicBezTo>
                      <a:pt x="88948" y="97548"/>
                      <a:pt x="85931" y="90395"/>
                      <a:pt x="82938" y="83344"/>
                    </a:cubicBezTo>
                    <a:cubicBezTo>
                      <a:pt x="82251" y="81723"/>
                      <a:pt x="81554" y="80106"/>
                      <a:pt x="80865" y="78488"/>
                    </a:cubicBezTo>
                    <a:cubicBezTo>
                      <a:pt x="78917" y="73832"/>
                      <a:pt x="77076" y="69106"/>
                      <a:pt x="75927" y="64183"/>
                    </a:cubicBezTo>
                    <a:cubicBezTo>
                      <a:pt x="75660" y="63045"/>
                      <a:pt x="75438" y="61900"/>
                      <a:pt x="75254" y="60746"/>
                    </a:cubicBezTo>
                    <a:cubicBezTo>
                      <a:pt x="74985" y="58298"/>
                      <a:pt x="74943" y="55834"/>
                      <a:pt x="75176" y="53385"/>
                    </a:cubicBezTo>
                    <a:cubicBezTo>
                      <a:pt x="75422" y="52529"/>
                      <a:pt x="75450" y="51673"/>
                      <a:pt x="75259" y="50819"/>
                    </a:cubicBezTo>
                    <a:cubicBezTo>
                      <a:pt x="75233" y="50212"/>
                      <a:pt x="75096" y="49614"/>
                      <a:pt x="74856" y="49057"/>
                    </a:cubicBezTo>
                    <a:cubicBezTo>
                      <a:pt x="75010" y="48148"/>
                      <a:pt x="75180" y="47243"/>
                      <a:pt x="75368" y="46339"/>
                    </a:cubicBezTo>
                    <a:cubicBezTo>
                      <a:pt x="75750" y="45695"/>
                      <a:pt x="76171" y="45072"/>
                      <a:pt x="76623" y="44474"/>
                    </a:cubicBezTo>
                    <a:cubicBezTo>
                      <a:pt x="76949" y="44062"/>
                      <a:pt x="77291" y="43664"/>
                      <a:pt x="77649" y="43278"/>
                    </a:cubicBezTo>
                    <a:cubicBezTo>
                      <a:pt x="78024" y="42875"/>
                      <a:pt x="78145" y="42314"/>
                      <a:pt x="77928" y="41802"/>
                    </a:cubicBezTo>
                    <a:cubicBezTo>
                      <a:pt x="77840" y="41588"/>
                      <a:pt x="77696" y="41400"/>
                      <a:pt x="77512" y="41262"/>
                    </a:cubicBezTo>
                    <a:cubicBezTo>
                      <a:pt x="77261" y="41067"/>
                      <a:pt x="77012" y="40999"/>
                      <a:pt x="76693" y="40971"/>
                    </a:cubicBezTo>
                    <a:cubicBezTo>
                      <a:pt x="76099" y="40919"/>
                      <a:pt x="75504" y="40894"/>
                      <a:pt x="74910" y="40894"/>
                    </a:cubicBezTo>
                    <a:cubicBezTo>
                      <a:pt x="73941" y="40894"/>
                      <a:pt x="72973" y="40960"/>
                      <a:pt x="72011" y="41086"/>
                    </a:cubicBezTo>
                    <a:lnTo>
                      <a:pt x="70859" y="40704"/>
                    </a:lnTo>
                    <a:lnTo>
                      <a:pt x="69896" y="40381"/>
                    </a:lnTo>
                    <a:cubicBezTo>
                      <a:pt x="69426" y="40094"/>
                      <a:pt x="68914" y="39883"/>
                      <a:pt x="68378" y="39759"/>
                    </a:cubicBezTo>
                    <a:cubicBezTo>
                      <a:pt x="61139" y="36636"/>
                      <a:pt x="54221" y="32815"/>
                      <a:pt x="47723" y="28350"/>
                    </a:cubicBezTo>
                    <a:cubicBezTo>
                      <a:pt x="46078" y="27221"/>
                      <a:pt x="44462" y="26051"/>
                      <a:pt x="42875" y="24843"/>
                    </a:cubicBezTo>
                    <a:cubicBezTo>
                      <a:pt x="36781" y="20062"/>
                      <a:pt x="31134" y="14712"/>
                      <a:pt x="26054" y="8865"/>
                    </a:cubicBezTo>
                    <a:cubicBezTo>
                      <a:pt x="24739" y="7352"/>
                      <a:pt x="23462" y="5807"/>
                      <a:pt x="22224" y="4229"/>
                    </a:cubicBezTo>
                    <a:cubicBezTo>
                      <a:pt x="22001" y="3936"/>
                      <a:pt x="21780" y="3643"/>
                      <a:pt x="21561" y="3350"/>
                    </a:cubicBezTo>
                    <a:cubicBezTo>
                      <a:pt x="21137" y="2563"/>
                      <a:pt x="20556" y="1931"/>
                      <a:pt x="19821" y="1455"/>
                    </a:cubicBezTo>
                    <a:cubicBezTo>
                      <a:pt x="19167" y="857"/>
                      <a:pt x="18403" y="455"/>
                      <a:pt x="17522" y="245"/>
                    </a:cubicBezTo>
                    <a:lnTo>
                      <a:pt x="15725" y="4"/>
                    </a:lnTo>
                    <a:cubicBezTo>
                      <a:pt x="15654" y="2"/>
                      <a:pt x="15582" y="0"/>
                      <a:pt x="155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32;p45"/>
              <p:cNvSpPr/>
              <p:nvPr/>
            </p:nvSpPr>
            <p:spPr>
              <a:xfrm>
                <a:off x="3743250" y="2464000"/>
                <a:ext cx="3263575" cy="2238700"/>
              </a:xfrm>
              <a:custGeom>
                <a:avLst/>
                <a:gdLst/>
                <a:ahLst/>
                <a:cxnLst/>
                <a:rect l="l" t="t" r="r" b="b"/>
                <a:pathLst>
                  <a:path w="130543" h="89548" extrusionOk="0">
                    <a:moveTo>
                      <a:pt x="121183" y="0"/>
                    </a:moveTo>
                    <a:cubicBezTo>
                      <a:pt x="119236" y="0"/>
                      <a:pt x="117289" y="523"/>
                      <a:pt x="115695" y="1547"/>
                    </a:cubicBezTo>
                    <a:cubicBezTo>
                      <a:pt x="113664" y="2852"/>
                      <a:pt x="112238" y="4539"/>
                      <a:pt x="110853" y="6489"/>
                    </a:cubicBezTo>
                    <a:cubicBezTo>
                      <a:pt x="110038" y="7639"/>
                      <a:pt x="109280" y="8823"/>
                      <a:pt x="108445" y="9959"/>
                    </a:cubicBezTo>
                    <a:cubicBezTo>
                      <a:pt x="106302" y="12621"/>
                      <a:pt x="103847" y="15008"/>
                      <a:pt x="101176" y="17137"/>
                    </a:cubicBezTo>
                    <a:cubicBezTo>
                      <a:pt x="98716" y="18982"/>
                      <a:pt x="96107" y="20612"/>
                      <a:pt x="93394" y="22052"/>
                    </a:cubicBezTo>
                    <a:cubicBezTo>
                      <a:pt x="93272" y="22045"/>
                      <a:pt x="93150" y="22041"/>
                      <a:pt x="93027" y="22041"/>
                    </a:cubicBezTo>
                    <a:cubicBezTo>
                      <a:pt x="92566" y="22041"/>
                      <a:pt x="92094" y="22092"/>
                      <a:pt x="91607" y="22191"/>
                    </a:cubicBezTo>
                    <a:cubicBezTo>
                      <a:pt x="87118" y="23097"/>
                      <a:pt x="82623" y="23997"/>
                      <a:pt x="78085" y="24641"/>
                    </a:cubicBezTo>
                    <a:cubicBezTo>
                      <a:pt x="75656" y="24949"/>
                      <a:pt x="73217" y="25177"/>
                      <a:pt x="70769" y="25274"/>
                    </a:cubicBezTo>
                    <a:cubicBezTo>
                      <a:pt x="69910" y="25308"/>
                      <a:pt x="69052" y="25323"/>
                      <a:pt x="68194" y="25323"/>
                    </a:cubicBezTo>
                    <a:cubicBezTo>
                      <a:pt x="66389" y="25323"/>
                      <a:pt x="64583" y="25258"/>
                      <a:pt x="62779" y="25177"/>
                    </a:cubicBezTo>
                    <a:cubicBezTo>
                      <a:pt x="60622" y="25081"/>
                      <a:pt x="58469" y="24995"/>
                      <a:pt x="56321" y="24995"/>
                    </a:cubicBezTo>
                    <a:cubicBezTo>
                      <a:pt x="52868" y="24995"/>
                      <a:pt x="49430" y="25217"/>
                      <a:pt x="46014" y="25979"/>
                    </a:cubicBezTo>
                    <a:cubicBezTo>
                      <a:pt x="43438" y="26552"/>
                      <a:pt x="40925" y="27387"/>
                      <a:pt x="38325" y="27832"/>
                    </a:cubicBezTo>
                    <a:cubicBezTo>
                      <a:pt x="37816" y="27880"/>
                      <a:pt x="37306" y="27904"/>
                      <a:pt x="36796" y="27904"/>
                    </a:cubicBezTo>
                    <a:cubicBezTo>
                      <a:pt x="36407" y="27904"/>
                      <a:pt x="36019" y="27890"/>
                      <a:pt x="35631" y="27862"/>
                    </a:cubicBezTo>
                    <a:cubicBezTo>
                      <a:pt x="35142" y="27765"/>
                      <a:pt x="34660" y="27637"/>
                      <a:pt x="34186" y="27481"/>
                    </a:cubicBezTo>
                    <a:cubicBezTo>
                      <a:pt x="33946" y="27355"/>
                      <a:pt x="33713" y="27220"/>
                      <a:pt x="33485" y="27075"/>
                    </a:cubicBezTo>
                    <a:cubicBezTo>
                      <a:pt x="33432" y="27025"/>
                      <a:pt x="33380" y="26976"/>
                      <a:pt x="33327" y="26927"/>
                    </a:cubicBezTo>
                    <a:cubicBezTo>
                      <a:pt x="32461" y="26093"/>
                      <a:pt x="31410" y="25600"/>
                      <a:pt x="30223" y="25440"/>
                    </a:cubicBezTo>
                    <a:cubicBezTo>
                      <a:pt x="29988" y="25375"/>
                      <a:pt x="29746" y="25343"/>
                      <a:pt x="29505" y="25343"/>
                    </a:cubicBezTo>
                    <a:cubicBezTo>
                      <a:pt x="29263" y="25343"/>
                      <a:pt x="29022" y="25375"/>
                      <a:pt x="28787" y="25440"/>
                    </a:cubicBezTo>
                    <a:cubicBezTo>
                      <a:pt x="28068" y="25472"/>
                      <a:pt x="27396" y="25686"/>
                      <a:pt x="26777" y="26082"/>
                    </a:cubicBezTo>
                    <a:cubicBezTo>
                      <a:pt x="22977" y="27743"/>
                      <a:pt x="19233" y="29526"/>
                      <a:pt x="15545" y="31431"/>
                    </a:cubicBezTo>
                    <a:cubicBezTo>
                      <a:pt x="13832" y="32316"/>
                      <a:pt x="12108" y="33203"/>
                      <a:pt x="10444" y="34180"/>
                    </a:cubicBezTo>
                    <a:cubicBezTo>
                      <a:pt x="8313" y="35432"/>
                      <a:pt x="6481" y="36972"/>
                      <a:pt x="5078" y="39017"/>
                    </a:cubicBezTo>
                    <a:cubicBezTo>
                      <a:pt x="4848" y="39353"/>
                      <a:pt x="4662" y="39711"/>
                      <a:pt x="4497" y="40085"/>
                    </a:cubicBezTo>
                    <a:cubicBezTo>
                      <a:pt x="4373" y="40367"/>
                      <a:pt x="4245" y="40651"/>
                      <a:pt x="4126" y="40937"/>
                    </a:cubicBezTo>
                    <a:cubicBezTo>
                      <a:pt x="2840" y="41367"/>
                      <a:pt x="1607" y="42170"/>
                      <a:pt x="958" y="43401"/>
                    </a:cubicBezTo>
                    <a:cubicBezTo>
                      <a:pt x="283" y="44677"/>
                      <a:pt x="1" y="46147"/>
                      <a:pt x="413" y="47566"/>
                    </a:cubicBezTo>
                    <a:cubicBezTo>
                      <a:pt x="3822" y="59327"/>
                      <a:pt x="8113" y="70814"/>
                      <a:pt x="13148" y="81975"/>
                    </a:cubicBezTo>
                    <a:cubicBezTo>
                      <a:pt x="13832" y="83490"/>
                      <a:pt x="14539" y="84806"/>
                      <a:pt x="15638" y="86084"/>
                    </a:cubicBezTo>
                    <a:cubicBezTo>
                      <a:pt x="16938" y="87596"/>
                      <a:pt x="18942" y="88699"/>
                      <a:pt x="20897" y="89055"/>
                    </a:cubicBezTo>
                    <a:cubicBezTo>
                      <a:pt x="23295" y="89491"/>
                      <a:pt x="25769" y="89524"/>
                      <a:pt x="28224" y="89524"/>
                    </a:cubicBezTo>
                    <a:cubicBezTo>
                      <a:pt x="28654" y="89524"/>
                      <a:pt x="29084" y="89523"/>
                      <a:pt x="29513" y="89523"/>
                    </a:cubicBezTo>
                    <a:cubicBezTo>
                      <a:pt x="29948" y="89523"/>
                      <a:pt x="30381" y="89524"/>
                      <a:pt x="30812" y="89528"/>
                    </a:cubicBezTo>
                    <a:cubicBezTo>
                      <a:pt x="32210" y="89541"/>
                      <a:pt x="33607" y="89547"/>
                      <a:pt x="35005" y="89547"/>
                    </a:cubicBezTo>
                    <a:cubicBezTo>
                      <a:pt x="39741" y="89547"/>
                      <a:pt x="44476" y="89474"/>
                      <a:pt x="49211" y="89325"/>
                    </a:cubicBezTo>
                    <a:cubicBezTo>
                      <a:pt x="56133" y="89109"/>
                      <a:pt x="63047" y="88734"/>
                      <a:pt x="69953" y="88201"/>
                    </a:cubicBezTo>
                    <a:cubicBezTo>
                      <a:pt x="71340" y="88095"/>
                      <a:pt x="72794" y="87687"/>
                      <a:pt x="73776" y="86619"/>
                    </a:cubicBezTo>
                    <a:cubicBezTo>
                      <a:pt x="74677" y="85637"/>
                      <a:pt x="75530" y="84183"/>
                      <a:pt x="75360" y="82796"/>
                    </a:cubicBezTo>
                    <a:cubicBezTo>
                      <a:pt x="74067" y="72281"/>
                      <a:pt x="73408" y="61698"/>
                      <a:pt x="73387" y="51105"/>
                    </a:cubicBezTo>
                    <a:cubicBezTo>
                      <a:pt x="73385" y="49893"/>
                      <a:pt x="73390" y="48679"/>
                      <a:pt x="73406" y="47466"/>
                    </a:cubicBezTo>
                    <a:cubicBezTo>
                      <a:pt x="74201" y="47473"/>
                      <a:pt x="74996" y="47481"/>
                      <a:pt x="75790" y="47481"/>
                    </a:cubicBezTo>
                    <a:cubicBezTo>
                      <a:pt x="76758" y="47481"/>
                      <a:pt x="77726" y="47469"/>
                      <a:pt x="78693" y="47425"/>
                    </a:cubicBezTo>
                    <a:cubicBezTo>
                      <a:pt x="82134" y="47273"/>
                      <a:pt x="85601" y="46745"/>
                      <a:pt x="88924" y="45835"/>
                    </a:cubicBezTo>
                    <a:cubicBezTo>
                      <a:pt x="95046" y="44157"/>
                      <a:pt x="100906" y="41261"/>
                      <a:pt x="106050" y="37551"/>
                    </a:cubicBezTo>
                    <a:cubicBezTo>
                      <a:pt x="111332" y="33738"/>
                      <a:pt x="116019" y="29251"/>
                      <a:pt x="120124" y="24197"/>
                    </a:cubicBezTo>
                    <a:cubicBezTo>
                      <a:pt x="122331" y="21482"/>
                      <a:pt x="124412" y="18673"/>
                      <a:pt x="126373" y="15769"/>
                    </a:cubicBezTo>
                    <a:cubicBezTo>
                      <a:pt x="127221" y="14510"/>
                      <a:pt x="128047" y="13233"/>
                      <a:pt x="128850" y="11944"/>
                    </a:cubicBezTo>
                    <a:cubicBezTo>
                      <a:pt x="129050" y="11622"/>
                      <a:pt x="129250" y="11299"/>
                      <a:pt x="129448" y="10976"/>
                    </a:cubicBezTo>
                    <a:cubicBezTo>
                      <a:pt x="130317" y="9559"/>
                      <a:pt x="130543" y="8023"/>
                      <a:pt x="130125" y="6410"/>
                    </a:cubicBezTo>
                    <a:cubicBezTo>
                      <a:pt x="129783" y="5082"/>
                      <a:pt x="129082" y="3914"/>
                      <a:pt x="128175" y="2903"/>
                    </a:cubicBezTo>
                    <a:cubicBezTo>
                      <a:pt x="126424" y="949"/>
                      <a:pt x="123804" y="0"/>
                      <a:pt x="1211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33;p45"/>
              <p:cNvSpPr/>
              <p:nvPr/>
            </p:nvSpPr>
            <p:spPr>
              <a:xfrm>
                <a:off x="1963075" y="4077800"/>
                <a:ext cx="4385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543" h="16681" extrusionOk="0">
                    <a:moveTo>
                      <a:pt x="3887" y="1"/>
                    </a:moveTo>
                    <a:cubicBezTo>
                      <a:pt x="2599" y="1"/>
                      <a:pt x="1578" y="1378"/>
                      <a:pt x="1564" y="2565"/>
                    </a:cubicBezTo>
                    <a:cubicBezTo>
                      <a:pt x="1561" y="3063"/>
                      <a:pt x="1552" y="3557"/>
                      <a:pt x="1547" y="4050"/>
                    </a:cubicBezTo>
                    <a:cubicBezTo>
                      <a:pt x="774" y="6688"/>
                      <a:pt x="0" y="9683"/>
                      <a:pt x="1235" y="12278"/>
                    </a:cubicBezTo>
                    <a:cubicBezTo>
                      <a:pt x="1247" y="12303"/>
                      <a:pt x="1263" y="12320"/>
                      <a:pt x="1277" y="12343"/>
                    </a:cubicBezTo>
                    <a:cubicBezTo>
                      <a:pt x="998" y="13337"/>
                      <a:pt x="1231" y="14484"/>
                      <a:pt x="2319" y="15216"/>
                    </a:cubicBezTo>
                    <a:cubicBezTo>
                      <a:pt x="4109" y="16422"/>
                      <a:pt x="6546" y="16575"/>
                      <a:pt x="8635" y="16666"/>
                    </a:cubicBezTo>
                    <a:cubicBezTo>
                      <a:pt x="8858" y="16676"/>
                      <a:pt x="9080" y="16681"/>
                      <a:pt x="9300" y="16681"/>
                    </a:cubicBezTo>
                    <a:cubicBezTo>
                      <a:pt x="11476" y="16681"/>
                      <a:pt x="13503" y="16173"/>
                      <a:pt x="15146" y="14618"/>
                    </a:cubicBezTo>
                    <a:cubicBezTo>
                      <a:pt x="16723" y="13125"/>
                      <a:pt x="17147" y="11172"/>
                      <a:pt x="16912" y="9183"/>
                    </a:cubicBezTo>
                    <a:cubicBezTo>
                      <a:pt x="17098" y="7296"/>
                      <a:pt x="16975" y="5343"/>
                      <a:pt x="17279" y="3498"/>
                    </a:cubicBezTo>
                    <a:cubicBezTo>
                      <a:pt x="17543" y="1900"/>
                      <a:pt x="16617" y="271"/>
                      <a:pt x="14837" y="271"/>
                    </a:cubicBezTo>
                    <a:cubicBezTo>
                      <a:pt x="14832" y="271"/>
                      <a:pt x="14826" y="271"/>
                      <a:pt x="14820" y="271"/>
                    </a:cubicBezTo>
                    <a:cubicBezTo>
                      <a:pt x="13190" y="279"/>
                      <a:pt x="11562" y="321"/>
                      <a:pt x="9936" y="321"/>
                    </a:cubicBezTo>
                    <a:cubicBezTo>
                      <a:pt x="7993" y="321"/>
                      <a:pt x="6052" y="261"/>
                      <a:pt x="4114" y="15"/>
                    </a:cubicBezTo>
                    <a:cubicBezTo>
                      <a:pt x="4038" y="5"/>
                      <a:pt x="3962" y="1"/>
                      <a:pt x="38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34;p45"/>
              <p:cNvSpPr/>
              <p:nvPr/>
            </p:nvSpPr>
            <p:spPr>
              <a:xfrm>
                <a:off x="505375" y="1685225"/>
                <a:ext cx="490025" cy="506350"/>
              </a:xfrm>
              <a:custGeom>
                <a:avLst/>
                <a:gdLst/>
                <a:ahLst/>
                <a:cxnLst/>
                <a:rect l="l" t="t" r="r" b="b"/>
                <a:pathLst>
                  <a:path w="19601" h="20254" extrusionOk="0">
                    <a:moveTo>
                      <a:pt x="13891" y="1"/>
                    </a:moveTo>
                    <a:cubicBezTo>
                      <a:pt x="12509" y="1"/>
                      <a:pt x="11419" y="692"/>
                      <a:pt x="10215" y="1831"/>
                    </a:cubicBezTo>
                    <a:cubicBezTo>
                      <a:pt x="8118" y="3812"/>
                      <a:pt x="5696" y="5406"/>
                      <a:pt x="3611" y="7413"/>
                    </a:cubicBezTo>
                    <a:cubicBezTo>
                      <a:pt x="0" y="10883"/>
                      <a:pt x="614" y="15560"/>
                      <a:pt x="2946" y="19632"/>
                    </a:cubicBezTo>
                    <a:cubicBezTo>
                      <a:pt x="3197" y="20071"/>
                      <a:pt x="3580" y="20253"/>
                      <a:pt x="3964" y="20253"/>
                    </a:cubicBezTo>
                    <a:cubicBezTo>
                      <a:pt x="4798" y="20253"/>
                      <a:pt x="5645" y="19396"/>
                      <a:pt x="5191" y="18446"/>
                    </a:cubicBezTo>
                    <a:cubicBezTo>
                      <a:pt x="7267" y="17045"/>
                      <a:pt x="9072" y="15537"/>
                      <a:pt x="10853" y="13759"/>
                    </a:cubicBezTo>
                    <a:cubicBezTo>
                      <a:pt x="12777" y="11837"/>
                      <a:pt x="15088" y="10425"/>
                      <a:pt x="17079" y="8579"/>
                    </a:cubicBezTo>
                    <a:cubicBezTo>
                      <a:pt x="17680" y="8018"/>
                      <a:pt x="18099" y="7290"/>
                      <a:pt x="18338" y="6497"/>
                    </a:cubicBezTo>
                    <a:cubicBezTo>
                      <a:pt x="19167" y="6197"/>
                      <a:pt x="19600" y="4819"/>
                      <a:pt x="18625" y="4123"/>
                    </a:cubicBezTo>
                    <a:cubicBezTo>
                      <a:pt x="18582" y="4089"/>
                      <a:pt x="18543" y="4068"/>
                      <a:pt x="18501" y="4040"/>
                    </a:cubicBezTo>
                    <a:cubicBezTo>
                      <a:pt x="18243" y="2355"/>
                      <a:pt x="17222" y="808"/>
                      <a:pt x="15432" y="254"/>
                    </a:cubicBezTo>
                    <a:cubicBezTo>
                      <a:pt x="14873" y="82"/>
                      <a:pt x="14365" y="1"/>
                      <a:pt x="138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35;p45"/>
              <p:cNvSpPr/>
              <p:nvPr/>
            </p:nvSpPr>
            <p:spPr>
              <a:xfrm>
                <a:off x="2482625" y="2797825"/>
                <a:ext cx="736975" cy="516825"/>
              </a:xfrm>
              <a:custGeom>
                <a:avLst/>
                <a:gdLst/>
                <a:ahLst/>
                <a:cxnLst/>
                <a:rect l="l" t="t" r="r" b="b"/>
                <a:pathLst>
                  <a:path w="29479" h="20673" extrusionOk="0">
                    <a:moveTo>
                      <a:pt x="27358" y="0"/>
                    </a:moveTo>
                    <a:cubicBezTo>
                      <a:pt x="26817" y="0"/>
                      <a:pt x="26295" y="292"/>
                      <a:pt x="26205" y="913"/>
                    </a:cubicBezTo>
                    <a:cubicBezTo>
                      <a:pt x="26021" y="2169"/>
                      <a:pt x="25944" y="3405"/>
                      <a:pt x="25917" y="4662"/>
                    </a:cubicBezTo>
                    <a:cubicBezTo>
                      <a:pt x="25502" y="5744"/>
                      <a:pt x="24798" y="6772"/>
                      <a:pt x="24004" y="7726"/>
                    </a:cubicBezTo>
                    <a:cubicBezTo>
                      <a:pt x="23969" y="7763"/>
                      <a:pt x="23937" y="7801"/>
                      <a:pt x="23908" y="7842"/>
                    </a:cubicBezTo>
                    <a:cubicBezTo>
                      <a:pt x="22924" y="9004"/>
                      <a:pt x="21812" y="10053"/>
                      <a:pt x="20905" y="10923"/>
                    </a:cubicBezTo>
                    <a:cubicBezTo>
                      <a:pt x="19273" y="12491"/>
                      <a:pt x="17510" y="13906"/>
                      <a:pt x="15755" y="15333"/>
                    </a:cubicBezTo>
                    <a:cubicBezTo>
                      <a:pt x="15417" y="15354"/>
                      <a:pt x="15078" y="15365"/>
                      <a:pt x="14740" y="15365"/>
                    </a:cubicBezTo>
                    <a:cubicBezTo>
                      <a:pt x="13733" y="15365"/>
                      <a:pt x="12725" y="15269"/>
                      <a:pt x="11713" y="15063"/>
                    </a:cubicBezTo>
                    <a:cubicBezTo>
                      <a:pt x="11619" y="15043"/>
                      <a:pt x="11524" y="15033"/>
                      <a:pt x="11429" y="15033"/>
                    </a:cubicBezTo>
                    <a:cubicBezTo>
                      <a:pt x="11343" y="15033"/>
                      <a:pt x="11256" y="15041"/>
                      <a:pt x="11171" y="15058"/>
                    </a:cubicBezTo>
                    <a:cubicBezTo>
                      <a:pt x="8620" y="13746"/>
                      <a:pt x="6852" y="10925"/>
                      <a:pt x="5137" y="8762"/>
                    </a:cubicBezTo>
                    <a:cubicBezTo>
                      <a:pt x="4954" y="8531"/>
                      <a:pt x="4746" y="8403"/>
                      <a:pt x="4534" y="8350"/>
                    </a:cubicBezTo>
                    <a:cubicBezTo>
                      <a:pt x="4146" y="6728"/>
                      <a:pt x="4093" y="5029"/>
                      <a:pt x="4446" y="3375"/>
                    </a:cubicBezTo>
                    <a:cubicBezTo>
                      <a:pt x="4649" y="2420"/>
                      <a:pt x="3968" y="1810"/>
                      <a:pt x="3232" y="1810"/>
                    </a:cubicBezTo>
                    <a:cubicBezTo>
                      <a:pt x="2832" y="1810"/>
                      <a:pt x="2416" y="1990"/>
                      <a:pt x="2117" y="2393"/>
                    </a:cubicBezTo>
                    <a:cubicBezTo>
                      <a:pt x="1829" y="2779"/>
                      <a:pt x="1603" y="3191"/>
                      <a:pt x="1403" y="3615"/>
                    </a:cubicBezTo>
                    <a:cubicBezTo>
                      <a:pt x="989" y="3691"/>
                      <a:pt x="614" y="3961"/>
                      <a:pt x="458" y="4482"/>
                    </a:cubicBezTo>
                    <a:cubicBezTo>
                      <a:pt x="320" y="4943"/>
                      <a:pt x="230" y="5418"/>
                      <a:pt x="193" y="5899"/>
                    </a:cubicBezTo>
                    <a:cubicBezTo>
                      <a:pt x="176" y="5964"/>
                      <a:pt x="165" y="6028"/>
                      <a:pt x="158" y="6095"/>
                    </a:cubicBezTo>
                    <a:cubicBezTo>
                      <a:pt x="0" y="8350"/>
                      <a:pt x="576" y="10562"/>
                      <a:pt x="1929" y="12240"/>
                    </a:cubicBezTo>
                    <a:cubicBezTo>
                      <a:pt x="1872" y="12506"/>
                      <a:pt x="1914" y="12806"/>
                      <a:pt x="2117" y="13111"/>
                    </a:cubicBezTo>
                    <a:cubicBezTo>
                      <a:pt x="4183" y="16242"/>
                      <a:pt x="7110" y="18623"/>
                      <a:pt x="10780" y="19559"/>
                    </a:cubicBezTo>
                    <a:cubicBezTo>
                      <a:pt x="10883" y="19586"/>
                      <a:pt x="10983" y="19598"/>
                      <a:pt x="11080" y="19598"/>
                    </a:cubicBezTo>
                    <a:cubicBezTo>
                      <a:pt x="11451" y="19598"/>
                      <a:pt x="11777" y="19418"/>
                      <a:pt x="12016" y="19158"/>
                    </a:cubicBezTo>
                    <a:cubicBezTo>
                      <a:pt x="12432" y="19424"/>
                      <a:pt x="12849" y="19691"/>
                      <a:pt x="13279" y="19942"/>
                    </a:cubicBezTo>
                    <a:cubicBezTo>
                      <a:pt x="13498" y="20069"/>
                      <a:pt x="13713" y="20124"/>
                      <a:pt x="13914" y="20124"/>
                    </a:cubicBezTo>
                    <a:cubicBezTo>
                      <a:pt x="14004" y="20124"/>
                      <a:pt x="14092" y="20113"/>
                      <a:pt x="14177" y="20092"/>
                    </a:cubicBezTo>
                    <a:cubicBezTo>
                      <a:pt x="14355" y="20430"/>
                      <a:pt x="14668" y="20673"/>
                      <a:pt x="15078" y="20673"/>
                    </a:cubicBezTo>
                    <a:cubicBezTo>
                      <a:pt x="15219" y="20673"/>
                      <a:pt x="15372" y="20644"/>
                      <a:pt x="15536" y="20580"/>
                    </a:cubicBezTo>
                    <a:cubicBezTo>
                      <a:pt x="21884" y="18095"/>
                      <a:pt x="28974" y="10963"/>
                      <a:pt x="29284" y="3708"/>
                    </a:cubicBezTo>
                    <a:cubicBezTo>
                      <a:pt x="29290" y="3700"/>
                      <a:pt x="29293" y="3689"/>
                      <a:pt x="29298" y="3680"/>
                    </a:cubicBezTo>
                    <a:cubicBezTo>
                      <a:pt x="29479" y="3268"/>
                      <a:pt x="29440" y="2875"/>
                      <a:pt x="29279" y="2549"/>
                    </a:cubicBezTo>
                    <a:cubicBezTo>
                      <a:pt x="29258" y="2172"/>
                      <a:pt x="29235" y="1797"/>
                      <a:pt x="29172" y="1422"/>
                    </a:cubicBezTo>
                    <a:cubicBezTo>
                      <a:pt x="29093" y="955"/>
                      <a:pt x="28832" y="685"/>
                      <a:pt x="28506" y="569"/>
                    </a:cubicBezTo>
                    <a:cubicBezTo>
                      <a:pt x="28261" y="197"/>
                      <a:pt x="27803" y="0"/>
                      <a:pt x="27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36;p45"/>
              <p:cNvSpPr/>
              <p:nvPr/>
            </p:nvSpPr>
            <p:spPr>
              <a:xfrm>
                <a:off x="3282925" y="3665000"/>
                <a:ext cx="339000" cy="282600"/>
              </a:xfrm>
              <a:custGeom>
                <a:avLst/>
                <a:gdLst/>
                <a:ahLst/>
                <a:cxnLst/>
                <a:rect l="l" t="t" r="r" b="b"/>
                <a:pathLst>
                  <a:path w="13560" h="11304" extrusionOk="0">
                    <a:moveTo>
                      <a:pt x="5522" y="1"/>
                    </a:moveTo>
                    <a:cubicBezTo>
                      <a:pt x="5036" y="1"/>
                      <a:pt x="4519" y="114"/>
                      <a:pt x="3971" y="366"/>
                    </a:cubicBezTo>
                    <a:cubicBezTo>
                      <a:pt x="3715" y="485"/>
                      <a:pt x="3513" y="655"/>
                      <a:pt x="3338" y="846"/>
                    </a:cubicBezTo>
                    <a:cubicBezTo>
                      <a:pt x="1912" y="1304"/>
                      <a:pt x="650" y="2310"/>
                      <a:pt x="250" y="3754"/>
                    </a:cubicBezTo>
                    <a:cubicBezTo>
                      <a:pt x="1" y="4648"/>
                      <a:pt x="260" y="5467"/>
                      <a:pt x="750" y="6168"/>
                    </a:cubicBezTo>
                    <a:cubicBezTo>
                      <a:pt x="820" y="6503"/>
                      <a:pt x="927" y="6830"/>
                      <a:pt x="1065" y="7142"/>
                    </a:cubicBezTo>
                    <a:cubicBezTo>
                      <a:pt x="1476" y="9104"/>
                      <a:pt x="3250" y="10763"/>
                      <a:pt x="5223" y="11170"/>
                    </a:cubicBezTo>
                    <a:cubicBezTo>
                      <a:pt x="5492" y="11225"/>
                      <a:pt x="5764" y="11252"/>
                      <a:pt x="6037" y="11252"/>
                    </a:cubicBezTo>
                    <a:cubicBezTo>
                      <a:pt x="6197" y="11252"/>
                      <a:pt x="6358" y="11243"/>
                      <a:pt x="6517" y="11224"/>
                    </a:cubicBezTo>
                    <a:cubicBezTo>
                      <a:pt x="6827" y="11277"/>
                      <a:pt x="7141" y="11303"/>
                      <a:pt x="7455" y="11303"/>
                    </a:cubicBezTo>
                    <a:cubicBezTo>
                      <a:pt x="9014" y="11303"/>
                      <a:pt x="10585" y="10662"/>
                      <a:pt x="11631" y="9476"/>
                    </a:cubicBezTo>
                    <a:cubicBezTo>
                      <a:pt x="13560" y="7287"/>
                      <a:pt x="13043" y="4659"/>
                      <a:pt x="11419" y="3091"/>
                    </a:cubicBezTo>
                    <a:cubicBezTo>
                      <a:pt x="10996" y="2430"/>
                      <a:pt x="10491" y="1840"/>
                      <a:pt x="9933" y="1416"/>
                    </a:cubicBezTo>
                    <a:cubicBezTo>
                      <a:pt x="9288" y="925"/>
                      <a:pt x="8593" y="724"/>
                      <a:pt x="7902" y="724"/>
                    </a:cubicBezTo>
                    <a:cubicBezTo>
                      <a:pt x="7796" y="724"/>
                      <a:pt x="7691" y="728"/>
                      <a:pt x="7585" y="737"/>
                    </a:cubicBezTo>
                    <a:cubicBezTo>
                      <a:pt x="6980" y="282"/>
                      <a:pt x="6290" y="1"/>
                      <a:pt x="5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37;p45"/>
              <p:cNvSpPr/>
              <p:nvPr/>
            </p:nvSpPr>
            <p:spPr>
              <a:xfrm>
                <a:off x="1904800" y="993650"/>
                <a:ext cx="1789775" cy="1007325"/>
              </a:xfrm>
              <a:custGeom>
                <a:avLst/>
                <a:gdLst/>
                <a:ahLst/>
                <a:cxnLst/>
                <a:rect l="l" t="t" r="r" b="b"/>
                <a:pathLst>
                  <a:path w="71591" h="40293" extrusionOk="0">
                    <a:moveTo>
                      <a:pt x="23914" y="1"/>
                    </a:moveTo>
                    <a:cubicBezTo>
                      <a:pt x="23870" y="1"/>
                      <a:pt x="23825" y="1"/>
                      <a:pt x="23780" y="1"/>
                    </a:cubicBezTo>
                    <a:cubicBezTo>
                      <a:pt x="23434" y="3"/>
                      <a:pt x="23092" y="78"/>
                      <a:pt x="22778" y="224"/>
                    </a:cubicBezTo>
                    <a:cubicBezTo>
                      <a:pt x="22087" y="83"/>
                      <a:pt x="21425" y="7"/>
                      <a:pt x="20819" y="7"/>
                    </a:cubicBezTo>
                    <a:cubicBezTo>
                      <a:pt x="20453" y="7"/>
                      <a:pt x="20108" y="35"/>
                      <a:pt x="19789" y="92"/>
                    </a:cubicBezTo>
                    <a:cubicBezTo>
                      <a:pt x="19078" y="220"/>
                      <a:pt x="18572" y="662"/>
                      <a:pt x="18272" y="1227"/>
                    </a:cubicBezTo>
                    <a:cubicBezTo>
                      <a:pt x="14361" y="2342"/>
                      <a:pt x="11226" y="5281"/>
                      <a:pt x="10105" y="10795"/>
                    </a:cubicBezTo>
                    <a:cubicBezTo>
                      <a:pt x="9984" y="11389"/>
                      <a:pt x="10042" y="12092"/>
                      <a:pt x="10312" y="12676"/>
                    </a:cubicBezTo>
                    <a:cubicBezTo>
                      <a:pt x="10279" y="12676"/>
                      <a:pt x="10246" y="12676"/>
                      <a:pt x="10213" y="12676"/>
                    </a:cubicBezTo>
                    <a:cubicBezTo>
                      <a:pt x="8648" y="12676"/>
                      <a:pt x="7082" y="12961"/>
                      <a:pt x="5614" y="13585"/>
                    </a:cubicBezTo>
                    <a:cubicBezTo>
                      <a:pt x="3610" y="14435"/>
                      <a:pt x="2573" y="16056"/>
                      <a:pt x="2279" y="17865"/>
                    </a:cubicBezTo>
                    <a:cubicBezTo>
                      <a:pt x="2175" y="17969"/>
                      <a:pt x="2093" y="18090"/>
                      <a:pt x="2031" y="18223"/>
                    </a:cubicBezTo>
                    <a:cubicBezTo>
                      <a:pt x="1" y="22651"/>
                      <a:pt x="1760" y="26816"/>
                      <a:pt x="2312" y="31186"/>
                    </a:cubicBezTo>
                    <a:cubicBezTo>
                      <a:pt x="2322" y="31914"/>
                      <a:pt x="2363" y="32641"/>
                      <a:pt x="2405" y="33367"/>
                    </a:cubicBezTo>
                    <a:cubicBezTo>
                      <a:pt x="2387" y="33929"/>
                      <a:pt x="2373" y="34490"/>
                      <a:pt x="2366" y="35053"/>
                    </a:cubicBezTo>
                    <a:cubicBezTo>
                      <a:pt x="2363" y="35496"/>
                      <a:pt x="2526" y="35809"/>
                      <a:pt x="2768" y="36010"/>
                    </a:cubicBezTo>
                    <a:cubicBezTo>
                      <a:pt x="2812" y="36163"/>
                      <a:pt x="2864" y="36312"/>
                      <a:pt x="2915" y="36463"/>
                    </a:cubicBezTo>
                    <a:cubicBezTo>
                      <a:pt x="2689" y="37008"/>
                      <a:pt x="2480" y="37566"/>
                      <a:pt x="2286" y="38155"/>
                    </a:cubicBezTo>
                    <a:cubicBezTo>
                      <a:pt x="2014" y="38976"/>
                      <a:pt x="2765" y="39781"/>
                      <a:pt x="3545" y="39781"/>
                    </a:cubicBezTo>
                    <a:cubicBezTo>
                      <a:pt x="3753" y="39781"/>
                      <a:pt x="3963" y="39724"/>
                      <a:pt x="4157" y="39595"/>
                    </a:cubicBezTo>
                    <a:cubicBezTo>
                      <a:pt x="4236" y="39542"/>
                      <a:pt x="4294" y="39482"/>
                      <a:pt x="4367" y="39428"/>
                    </a:cubicBezTo>
                    <a:cubicBezTo>
                      <a:pt x="4548" y="39917"/>
                      <a:pt x="5004" y="40279"/>
                      <a:pt x="5553" y="40279"/>
                    </a:cubicBezTo>
                    <a:lnTo>
                      <a:pt x="6063" y="40279"/>
                    </a:lnTo>
                    <a:cubicBezTo>
                      <a:pt x="6365" y="40279"/>
                      <a:pt x="6649" y="40161"/>
                      <a:pt x="6875" y="39973"/>
                    </a:cubicBezTo>
                    <a:cubicBezTo>
                      <a:pt x="6910" y="39976"/>
                      <a:pt x="6944" y="39977"/>
                      <a:pt x="6979" y="39977"/>
                    </a:cubicBezTo>
                    <a:cubicBezTo>
                      <a:pt x="7608" y="39977"/>
                      <a:pt x="8229" y="39570"/>
                      <a:pt x="8229" y="38749"/>
                    </a:cubicBezTo>
                    <a:cubicBezTo>
                      <a:pt x="8104" y="34732"/>
                      <a:pt x="7797" y="30727"/>
                      <a:pt x="8095" y="26737"/>
                    </a:cubicBezTo>
                    <a:lnTo>
                      <a:pt x="8095" y="26737"/>
                    </a:lnTo>
                    <a:cubicBezTo>
                      <a:pt x="8614" y="26879"/>
                      <a:pt x="9144" y="26974"/>
                      <a:pt x="9681" y="27018"/>
                    </a:cubicBezTo>
                    <a:cubicBezTo>
                      <a:pt x="10609" y="27519"/>
                      <a:pt x="11709" y="27801"/>
                      <a:pt x="12882" y="27801"/>
                    </a:cubicBezTo>
                    <a:cubicBezTo>
                      <a:pt x="13029" y="27801"/>
                      <a:pt x="13177" y="27796"/>
                      <a:pt x="13326" y="27787"/>
                    </a:cubicBezTo>
                    <a:cubicBezTo>
                      <a:pt x="14999" y="27687"/>
                      <a:pt x="15806" y="26495"/>
                      <a:pt x="15787" y="25285"/>
                    </a:cubicBezTo>
                    <a:cubicBezTo>
                      <a:pt x="15832" y="25250"/>
                      <a:pt x="15881" y="25222"/>
                      <a:pt x="15925" y="25187"/>
                    </a:cubicBezTo>
                    <a:cubicBezTo>
                      <a:pt x="18377" y="23275"/>
                      <a:pt x="20073" y="20489"/>
                      <a:pt x="20978" y="17487"/>
                    </a:cubicBezTo>
                    <a:cubicBezTo>
                      <a:pt x="23389" y="19825"/>
                      <a:pt x="26749" y="21008"/>
                      <a:pt x="30012" y="21008"/>
                    </a:cubicBezTo>
                    <a:cubicBezTo>
                      <a:pt x="33136" y="21008"/>
                      <a:pt x="36171" y="19923"/>
                      <a:pt x="38198" y="17729"/>
                    </a:cubicBezTo>
                    <a:cubicBezTo>
                      <a:pt x="40101" y="21643"/>
                      <a:pt x="44680" y="24647"/>
                      <a:pt x="48543" y="25509"/>
                    </a:cubicBezTo>
                    <a:cubicBezTo>
                      <a:pt x="49246" y="25666"/>
                      <a:pt x="49936" y="25740"/>
                      <a:pt x="50607" y="25740"/>
                    </a:cubicBezTo>
                    <a:cubicBezTo>
                      <a:pt x="52752" y="25740"/>
                      <a:pt x="54701" y="24979"/>
                      <a:pt x="56280" y="23716"/>
                    </a:cubicBezTo>
                    <a:cubicBezTo>
                      <a:pt x="56839" y="25029"/>
                      <a:pt x="57884" y="26244"/>
                      <a:pt x="58812" y="27040"/>
                    </a:cubicBezTo>
                    <a:cubicBezTo>
                      <a:pt x="59058" y="27253"/>
                      <a:pt x="59336" y="27421"/>
                      <a:pt x="59636" y="27542"/>
                    </a:cubicBezTo>
                    <a:cubicBezTo>
                      <a:pt x="59820" y="27647"/>
                      <a:pt x="60003" y="27754"/>
                      <a:pt x="60201" y="27847"/>
                    </a:cubicBezTo>
                    <a:cubicBezTo>
                      <a:pt x="60218" y="28057"/>
                      <a:pt x="60259" y="28264"/>
                      <a:pt x="60324" y="28466"/>
                    </a:cubicBezTo>
                    <a:cubicBezTo>
                      <a:pt x="60681" y="29574"/>
                      <a:pt x="61239" y="30332"/>
                      <a:pt x="62181" y="30916"/>
                    </a:cubicBezTo>
                    <a:cubicBezTo>
                      <a:pt x="62244" y="31203"/>
                      <a:pt x="62419" y="31454"/>
                      <a:pt x="62670" y="31612"/>
                    </a:cubicBezTo>
                    <a:cubicBezTo>
                      <a:pt x="62756" y="31819"/>
                      <a:pt x="62824" y="32035"/>
                      <a:pt x="62872" y="32254"/>
                    </a:cubicBezTo>
                    <a:cubicBezTo>
                      <a:pt x="62635" y="33243"/>
                      <a:pt x="62658" y="34269"/>
                      <a:pt x="62807" y="35291"/>
                    </a:cubicBezTo>
                    <a:cubicBezTo>
                      <a:pt x="62593" y="36513"/>
                      <a:pt x="62247" y="37718"/>
                      <a:pt x="62061" y="38665"/>
                    </a:cubicBezTo>
                    <a:cubicBezTo>
                      <a:pt x="61895" y="39531"/>
                      <a:pt x="62481" y="40268"/>
                      <a:pt x="63310" y="40268"/>
                    </a:cubicBezTo>
                    <a:cubicBezTo>
                      <a:pt x="63414" y="40268"/>
                      <a:pt x="63521" y="40257"/>
                      <a:pt x="63631" y="40233"/>
                    </a:cubicBezTo>
                    <a:cubicBezTo>
                      <a:pt x="64187" y="40112"/>
                      <a:pt x="64702" y="40028"/>
                      <a:pt x="65179" y="39889"/>
                    </a:cubicBezTo>
                    <a:cubicBezTo>
                      <a:pt x="65269" y="39961"/>
                      <a:pt x="65346" y="40042"/>
                      <a:pt x="65453" y="40105"/>
                    </a:cubicBezTo>
                    <a:cubicBezTo>
                      <a:pt x="65673" y="40236"/>
                      <a:pt x="65891" y="40293"/>
                      <a:pt x="66095" y="40293"/>
                    </a:cubicBezTo>
                    <a:cubicBezTo>
                      <a:pt x="67041" y="40293"/>
                      <a:pt x="67709" y="39068"/>
                      <a:pt x="67144" y="38271"/>
                    </a:cubicBezTo>
                    <a:cubicBezTo>
                      <a:pt x="67501" y="37562"/>
                      <a:pt x="67705" y="36710"/>
                      <a:pt x="67994" y="36014"/>
                    </a:cubicBezTo>
                    <a:cubicBezTo>
                      <a:pt x="68490" y="34814"/>
                      <a:pt x="68827" y="33676"/>
                      <a:pt x="68901" y="32377"/>
                    </a:cubicBezTo>
                    <a:cubicBezTo>
                      <a:pt x="68909" y="32186"/>
                      <a:pt x="68859" y="32008"/>
                      <a:pt x="68776" y="31842"/>
                    </a:cubicBezTo>
                    <a:cubicBezTo>
                      <a:pt x="69044" y="31651"/>
                      <a:pt x="69285" y="31423"/>
                      <a:pt x="69444" y="31114"/>
                    </a:cubicBezTo>
                    <a:cubicBezTo>
                      <a:pt x="70884" y="28326"/>
                      <a:pt x="71591" y="24043"/>
                      <a:pt x="70917" y="20505"/>
                    </a:cubicBezTo>
                    <a:cubicBezTo>
                      <a:pt x="70902" y="20366"/>
                      <a:pt x="70873" y="20229"/>
                      <a:pt x="70835" y="20096"/>
                    </a:cubicBezTo>
                    <a:cubicBezTo>
                      <a:pt x="70116" y="16885"/>
                      <a:pt x="68196" y="14390"/>
                      <a:pt x="64562" y="14367"/>
                    </a:cubicBezTo>
                    <a:cubicBezTo>
                      <a:pt x="63536" y="13911"/>
                      <a:pt x="62502" y="13564"/>
                      <a:pt x="61548" y="13348"/>
                    </a:cubicBezTo>
                    <a:cubicBezTo>
                      <a:pt x="61346" y="13302"/>
                      <a:pt x="61141" y="13279"/>
                      <a:pt x="60935" y="13279"/>
                    </a:cubicBezTo>
                    <a:cubicBezTo>
                      <a:pt x="60720" y="13279"/>
                      <a:pt x="60505" y="13304"/>
                      <a:pt x="60294" y="13355"/>
                    </a:cubicBezTo>
                    <a:cubicBezTo>
                      <a:pt x="59915" y="8913"/>
                      <a:pt x="57488" y="4841"/>
                      <a:pt x="53649" y="2376"/>
                    </a:cubicBezTo>
                    <a:cubicBezTo>
                      <a:pt x="52052" y="1349"/>
                      <a:pt x="49912" y="764"/>
                      <a:pt x="47892" y="764"/>
                    </a:cubicBezTo>
                    <a:cubicBezTo>
                      <a:pt x="47172" y="764"/>
                      <a:pt x="46467" y="838"/>
                      <a:pt x="45807" y="994"/>
                    </a:cubicBezTo>
                    <a:cubicBezTo>
                      <a:pt x="42573" y="1757"/>
                      <a:pt x="40329" y="4445"/>
                      <a:pt x="37121" y="4936"/>
                    </a:cubicBezTo>
                    <a:cubicBezTo>
                      <a:pt x="36736" y="4996"/>
                      <a:pt x="36404" y="5173"/>
                      <a:pt x="36129" y="5418"/>
                    </a:cubicBezTo>
                    <a:cubicBezTo>
                      <a:pt x="33054" y="1851"/>
                      <a:pt x="28688" y="1"/>
                      <a:pt x="23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38;p45"/>
              <p:cNvSpPr/>
              <p:nvPr/>
            </p:nvSpPr>
            <p:spPr>
              <a:xfrm>
                <a:off x="1875400" y="1966700"/>
                <a:ext cx="255600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9740" extrusionOk="0">
                    <a:moveTo>
                      <a:pt x="5660" y="0"/>
                    </a:moveTo>
                    <a:cubicBezTo>
                      <a:pt x="2890" y="0"/>
                      <a:pt x="1" y="1798"/>
                      <a:pt x="179" y="4787"/>
                    </a:cubicBezTo>
                    <a:cubicBezTo>
                      <a:pt x="367" y="7957"/>
                      <a:pt x="4050" y="9739"/>
                      <a:pt x="7175" y="9739"/>
                    </a:cubicBezTo>
                    <a:cubicBezTo>
                      <a:pt x="8040" y="9739"/>
                      <a:pt x="8862" y="9603"/>
                      <a:pt x="9555" y="9321"/>
                    </a:cubicBezTo>
                    <a:cubicBezTo>
                      <a:pt x="10224" y="9050"/>
                      <a:pt x="10037" y="8043"/>
                      <a:pt x="9451" y="8043"/>
                    </a:cubicBezTo>
                    <a:cubicBezTo>
                      <a:pt x="9379" y="8043"/>
                      <a:pt x="9301" y="8058"/>
                      <a:pt x="9217" y="8092"/>
                    </a:cubicBezTo>
                    <a:cubicBezTo>
                      <a:pt x="8576" y="8352"/>
                      <a:pt x="7839" y="8478"/>
                      <a:pt x="7078" y="8478"/>
                    </a:cubicBezTo>
                    <a:cubicBezTo>
                      <a:pt x="4961" y="8478"/>
                      <a:pt x="2658" y="7498"/>
                      <a:pt x="1733" y="5679"/>
                    </a:cubicBezTo>
                    <a:cubicBezTo>
                      <a:pt x="471" y="3196"/>
                      <a:pt x="3300" y="1241"/>
                      <a:pt x="5817" y="1241"/>
                    </a:cubicBezTo>
                    <a:cubicBezTo>
                      <a:pt x="6888" y="1241"/>
                      <a:pt x="7902" y="1595"/>
                      <a:pt x="8521" y="2412"/>
                    </a:cubicBezTo>
                    <a:cubicBezTo>
                      <a:pt x="8665" y="2603"/>
                      <a:pt x="8864" y="2683"/>
                      <a:pt x="9059" y="2683"/>
                    </a:cubicBezTo>
                    <a:cubicBezTo>
                      <a:pt x="9524" y="2683"/>
                      <a:pt x="9971" y="2231"/>
                      <a:pt x="9622" y="1769"/>
                    </a:cubicBezTo>
                    <a:lnTo>
                      <a:pt x="9622" y="1769"/>
                    </a:lnTo>
                    <a:lnTo>
                      <a:pt x="9622" y="1770"/>
                    </a:lnTo>
                    <a:cubicBezTo>
                      <a:pt x="8703" y="556"/>
                      <a:pt x="7200" y="0"/>
                      <a:pt x="566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39;p45"/>
              <p:cNvSpPr/>
              <p:nvPr/>
            </p:nvSpPr>
            <p:spPr>
              <a:xfrm>
                <a:off x="2093450" y="2175875"/>
                <a:ext cx="1386550" cy="548525"/>
              </a:xfrm>
              <a:custGeom>
                <a:avLst/>
                <a:gdLst/>
                <a:ahLst/>
                <a:cxnLst/>
                <a:rect l="l" t="t" r="r" b="b"/>
                <a:pathLst>
                  <a:path w="55462" h="21941" extrusionOk="0">
                    <a:moveTo>
                      <a:pt x="54605" y="1"/>
                    </a:moveTo>
                    <a:cubicBezTo>
                      <a:pt x="54418" y="1"/>
                      <a:pt x="54238" y="98"/>
                      <a:pt x="54133" y="332"/>
                    </a:cubicBezTo>
                    <a:cubicBezTo>
                      <a:pt x="49540" y="10554"/>
                      <a:pt x="41187" y="20639"/>
                      <a:pt x="29264" y="20639"/>
                    </a:cubicBezTo>
                    <a:cubicBezTo>
                      <a:pt x="28491" y="20639"/>
                      <a:pt x="27704" y="20597"/>
                      <a:pt x="26901" y="20509"/>
                    </a:cubicBezTo>
                    <a:cubicBezTo>
                      <a:pt x="15517" y="19269"/>
                      <a:pt x="6587" y="9901"/>
                      <a:pt x="1374" y="332"/>
                    </a:cubicBezTo>
                    <a:cubicBezTo>
                      <a:pt x="1252" y="109"/>
                      <a:pt x="1063" y="17"/>
                      <a:pt x="871" y="17"/>
                    </a:cubicBezTo>
                    <a:cubicBezTo>
                      <a:pt x="443" y="17"/>
                      <a:pt x="1" y="478"/>
                      <a:pt x="272" y="976"/>
                    </a:cubicBezTo>
                    <a:cubicBezTo>
                      <a:pt x="5779" y="11082"/>
                      <a:pt x="15422" y="20972"/>
                      <a:pt x="27536" y="21877"/>
                    </a:cubicBezTo>
                    <a:cubicBezTo>
                      <a:pt x="28110" y="21920"/>
                      <a:pt x="28676" y="21941"/>
                      <a:pt x="29235" y="21941"/>
                    </a:cubicBezTo>
                    <a:cubicBezTo>
                      <a:pt x="41663" y="21941"/>
                      <a:pt x="50463" y="11591"/>
                      <a:pt x="55233" y="976"/>
                    </a:cubicBezTo>
                    <a:cubicBezTo>
                      <a:pt x="55461" y="466"/>
                      <a:pt x="55016" y="1"/>
                      <a:pt x="546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40;p45"/>
              <p:cNvSpPr/>
              <p:nvPr/>
            </p:nvSpPr>
            <p:spPr>
              <a:xfrm>
                <a:off x="3430475" y="1978150"/>
                <a:ext cx="263225" cy="276775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1071" extrusionOk="0">
                    <a:moveTo>
                      <a:pt x="4030" y="0"/>
                    </a:moveTo>
                    <a:cubicBezTo>
                      <a:pt x="2714" y="0"/>
                      <a:pt x="1426" y="456"/>
                      <a:pt x="435" y="1498"/>
                    </a:cubicBezTo>
                    <a:cubicBezTo>
                      <a:pt x="0" y="1954"/>
                      <a:pt x="433" y="2594"/>
                      <a:pt x="913" y="2594"/>
                    </a:cubicBezTo>
                    <a:cubicBezTo>
                      <a:pt x="1057" y="2594"/>
                      <a:pt x="1206" y="2537"/>
                      <a:pt x="1336" y="2400"/>
                    </a:cubicBezTo>
                    <a:cubicBezTo>
                      <a:pt x="2090" y="1607"/>
                      <a:pt x="3067" y="1263"/>
                      <a:pt x="4070" y="1263"/>
                    </a:cubicBezTo>
                    <a:cubicBezTo>
                      <a:pt x="6174" y="1263"/>
                      <a:pt x="8394" y="2779"/>
                      <a:pt x="8915" y="4870"/>
                    </a:cubicBezTo>
                    <a:cubicBezTo>
                      <a:pt x="9593" y="7592"/>
                      <a:pt x="6998" y="9835"/>
                      <a:pt x="4549" y="9835"/>
                    </a:cubicBezTo>
                    <a:cubicBezTo>
                      <a:pt x="3422" y="9835"/>
                      <a:pt x="2327" y="9361"/>
                      <a:pt x="1594" y="8241"/>
                    </a:cubicBezTo>
                    <a:cubicBezTo>
                      <a:pt x="1459" y="8034"/>
                      <a:pt x="1263" y="7948"/>
                      <a:pt x="1069" y="7948"/>
                    </a:cubicBezTo>
                    <a:cubicBezTo>
                      <a:pt x="620" y="7948"/>
                      <a:pt x="178" y="8404"/>
                      <a:pt x="493" y="8885"/>
                    </a:cubicBezTo>
                    <a:cubicBezTo>
                      <a:pt x="1489" y="10408"/>
                      <a:pt x="3022" y="11071"/>
                      <a:pt x="4582" y="11071"/>
                    </a:cubicBezTo>
                    <a:cubicBezTo>
                      <a:pt x="7508" y="11071"/>
                      <a:pt x="10528" y="8739"/>
                      <a:pt x="10281" y="5377"/>
                    </a:cubicBezTo>
                    <a:cubicBezTo>
                      <a:pt x="10055" y="2279"/>
                      <a:pt x="6972" y="0"/>
                      <a:pt x="403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41;p45"/>
              <p:cNvSpPr/>
              <p:nvPr/>
            </p:nvSpPr>
            <p:spPr>
              <a:xfrm>
                <a:off x="3472425" y="2053775"/>
                <a:ext cx="125300" cy="123000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4920" extrusionOk="0">
                    <a:moveTo>
                      <a:pt x="3667" y="0"/>
                    </a:moveTo>
                    <a:cubicBezTo>
                      <a:pt x="3599" y="0"/>
                      <a:pt x="3526" y="13"/>
                      <a:pt x="3448" y="41"/>
                    </a:cubicBezTo>
                    <a:cubicBezTo>
                      <a:pt x="2396" y="422"/>
                      <a:pt x="1452" y="1014"/>
                      <a:pt x="461" y="1523"/>
                    </a:cubicBezTo>
                    <a:cubicBezTo>
                      <a:pt x="0" y="1760"/>
                      <a:pt x="98" y="2365"/>
                      <a:pt x="461" y="2624"/>
                    </a:cubicBezTo>
                    <a:cubicBezTo>
                      <a:pt x="1540" y="3394"/>
                      <a:pt x="2620" y="4162"/>
                      <a:pt x="3767" y="4828"/>
                    </a:cubicBezTo>
                    <a:cubicBezTo>
                      <a:pt x="3876" y="4892"/>
                      <a:pt x="3984" y="4919"/>
                      <a:pt x="4085" y="4919"/>
                    </a:cubicBezTo>
                    <a:cubicBezTo>
                      <a:pt x="4644" y="4919"/>
                      <a:pt x="5012" y="4077"/>
                      <a:pt x="4410" y="3727"/>
                    </a:cubicBezTo>
                    <a:cubicBezTo>
                      <a:pt x="3574" y="3241"/>
                      <a:pt x="2774" y="2702"/>
                      <a:pt x="1984" y="2147"/>
                    </a:cubicBezTo>
                    <a:lnTo>
                      <a:pt x="1984" y="2147"/>
                    </a:lnTo>
                    <a:cubicBezTo>
                      <a:pt x="2569" y="1821"/>
                      <a:pt x="3156" y="1497"/>
                      <a:pt x="3786" y="1270"/>
                    </a:cubicBezTo>
                    <a:cubicBezTo>
                      <a:pt x="4476" y="1023"/>
                      <a:pt x="4278" y="0"/>
                      <a:pt x="366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42;p45"/>
              <p:cNvSpPr/>
              <p:nvPr/>
            </p:nvSpPr>
            <p:spPr>
              <a:xfrm>
                <a:off x="1979250" y="2030600"/>
                <a:ext cx="115400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111" extrusionOk="0">
                    <a:moveTo>
                      <a:pt x="1006" y="0"/>
                    </a:moveTo>
                    <a:cubicBezTo>
                      <a:pt x="515" y="0"/>
                      <a:pt x="78" y="640"/>
                      <a:pt x="530" y="1087"/>
                    </a:cubicBezTo>
                    <a:cubicBezTo>
                      <a:pt x="1108" y="1660"/>
                      <a:pt x="1713" y="2203"/>
                      <a:pt x="2329" y="2734"/>
                    </a:cubicBezTo>
                    <a:lnTo>
                      <a:pt x="2329" y="2734"/>
                    </a:lnTo>
                    <a:cubicBezTo>
                      <a:pt x="1830" y="2792"/>
                      <a:pt x="1329" y="2830"/>
                      <a:pt x="823" y="2836"/>
                    </a:cubicBezTo>
                    <a:cubicBezTo>
                      <a:pt x="4" y="2844"/>
                      <a:pt x="0" y="4111"/>
                      <a:pt x="816" y="4111"/>
                    </a:cubicBezTo>
                    <a:cubicBezTo>
                      <a:pt x="818" y="4111"/>
                      <a:pt x="820" y="4111"/>
                      <a:pt x="823" y="4110"/>
                    </a:cubicBezTo>
                    <a:cubicBezTo>
                      <a:pt x="1889" y="4100"/>
                      <a:pt x="2934" y="3947"/>
                      <a:pt x="3985" y="3772"/>
                    </a:cubicBezTo>
                    <a:cubicBezTo>
                      <a:pt x="4442" y="3697"/>
                      <a:pt x="4616" y="2999"/>
                      <a:pt x="4265" y="2708"/>
                    </a:cubicBezTo>
                    <a:cubicBezTo>
                      <a:pt x="3294" y="1896"/>
                      <a:pt x="2331" y="1078"/>
                      <a:pt x="1431" y="186"/>
                    </a:cubicBezTo>
                    <a:cubicBezTo>
                      <a:pt x="1299" y="55"/>
                      <a:pt x="1150" y="0"/>
                      <a:pt x="100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43;p45"/>
              <p:cNvSpPr/>
              <p:nvPr/>
            </p:nvSpPr>
            <p:spPr>
              <a:xfrm>
                <a:off x="2085950" y="1397150"/>
                <a:ext cx="1417575" cy="636950"/>
              </a:xfrm>
              <a:custGeom>
                <a:avLst/>
                <a:gdLst/>
                <a:ahLst/>
                <a:cxnLst/>
                <a:rect l="l" t="t" r="r" b="b"/>
                <a:pathLst>
                  <a:path w="56703" h="25478" extrusionOk="0">
                    <a:moveTo>
                      <a:pt x="32464" y="1"/>
                    </a:moveTo>
                    <a:cubicBezTo>
                      <a:pt x="32312" y="1"/>
                      <a:pt x="32152" y="54"/>
                      <a:pt x="32010" y="170"/>
                    </a:cubicBezTo>
                    <a:cubicBezTo>
                      <a:pt x="28896" y="2706"/>
                      <a:pt x="25430" y="4534"/>
                      <a:pt x="22002" y="4534"/>
                    </a:cubicBezTo>
                    <a:cubicBezTo>
                      <a:pt x="19478" y="4534"/>
                      <a:pt x="16973" y="3543"/>
                      <a:pt x="14643" y="1115"/>
                    </a:cubicBezTo>
                    <a:cubicBezTo>
                      <a:pt x="14523" y="990"/>
                      <a:pt x="14364" y="931"/>
                      <a:pt x="14205" y="931"/>
                    </a:cubicBezTo>
                    <a:cubicBezTo>
                      <a:pt x="13984" y="931"/>
                      <a:pt x="13762" y="1044"/>
                      <a:pt x="13642" y="1245"/>
                    </a:cubicBezTo>
                    <a:cubicBezTo>
                      <a:pt x="11444" y="4914"/>
                      <a:pt x="8653" y="10976"/>
                      <a:pt x="4031" y="10976"/>
                    </a:cubicBezTo>
                    <a:cubicBezTo>
                      <a:pt x="3181" y="10976"/>
                      <a:pt x="2268" y="10771"/>
                      <a:pt x="1286" y="10308"/>
                    </a:cubicBezTo>
                    <a:cubicBezTo>
                      <a:pt x="1195" y="10265"/>
                      <a:pt x="1089" y="10244"/>
                      <a:pt x="981" y="10244"/>
                    </a:cubicBezTo>
                    <a:cubicBezTo>
                      <a:pt x="637" y="10244"/>
                      <a:pt x="275" y="10457"/>
                      <a:pt x="327" y="10858"/>
                    </a:cubicBezTo>
                    <a:cubicBezTo>
                      <a:pt x="911" y="15446"/>
                      <a:pt x="134" y="19967"/>
                      <a:pt x="11" y="24559"/>
                    </a:cubicBezTo>
                    <a:cubicBezTo>
                      <a:pt x="1" y="24969"/>
                      <a:pt x="314" y="25174"/>
                      <a:pt x="633" y="25174"/>
                    </a:cubicBezTo>
                    <a:cubicBezTo>
                      <a:pt x="952" y="25174"/>
                      <a:pt x="1276" y="24969"/>
                      <a:pt x="1286" y="24559"/>
                    </a:cubicBezTo>
                    <a:cubicBezTo>
                      <a:pt x="1377" y="21131"/>
                      <a:pt x="1107" y="16659"/>
                      <a:pt x="1849" y="13371"/>
                    </a:cubicBezTo>
                    <a:cubicBezTo>
                      <a:pt x="2021" y="12609"/>
                      <a:pt x="1958" y="12353"/>
                      <a:pt x="1910" y="12280"/>
                    </a:cubicBezTo>
                    <a:lnTo>
                      <a:pt x="1910" y="12280"/>
                    </a:lnTo>
                    <a:cubicBezTo>
                      <a:pt x="1926" y="12285"/>
                      <a:pt x="1950" y="12288"/>
                      <a:pt x="1982" y="12288"/>
                    </a:cubicBezTo>
                    <a:cubicBezTo>
                      <a:pt x="2070" y="12288"/>
                      <a:pt x="2223" y="12261"/>
                      <a:pt x="2480" y="12158"/>
                    </a:cubicBezTo>
                    <a:cubicBezTo>
                      <a:pt x="2558" y="12127"/>
                      <a:pt x="2662" y="12114"/>
                      <a:pt x="2782" y="12114"/>
                    </a:cubicBezTo>
                    <a:cubicBezTo>
                      <a:pt x="3298" y="12114"/>
                      <a:pt x="4127" y="12344"/>
                      <a:pt x="4610" y="12344"/>
                    </a:cubicBezTo>
                    <a:cubicBezTo>
                      <a:pt x="4654" y="12344"/>
                      <a:pt x="4695" y="12342"/>
                      <a:pt x="4732" y="12338"/>
                    </a:cubicBezTo>
                    <a:cubicBezTo>
                      <a:pt x="8085" y="11972"/>
                      <a:pt x="10368" y="8931"/>
                      <a:pt x="12087" y="6318"/>
                    </a:cubicBezTo>
                    <a:cubicBezTo>
                      <a:pt x="12513" y="5671"/>
                      <a:pt x="13193" y="4000"/>
                      <a:pt x="13786" y="3507"/>
                    </a:cubicBezTo>
                    <a:cubicBezTo>
                      <a:pt x="14262" y="3112"/>
                      <a:pt x="14440" y="2933"/>
                      <a:pt x="14583" y="2933"/>
                    </a:cubicBezTo>
                    <a:cubicBezTo>
                      <a:pt x="14809" y="2933"/>
                      <a:pt x="14947" y="3379"/>
                      <a:pt x="16031" y="4130"/>
                    </a:cubicBezTo>
                    <a:cubicBezTo>
                      <a:pt x="17286" y="4998"/>
                      <a:pt x="18636" y="5611"/>
                      <a:pt x="20153" y="5878"/>
                    </a:cubicBezTo>
                    <a:cubicBezTo>
                      <a:pt x="20749" y="5983"/>
                      <a:pt x="21338" y="6032"/>
                      <a:pt x="21921" y="6032"/>
                    </a:cubicBezTo>
                    <a:cubicBezTo>
                      <a:pt x="25630" y="6032"/>
                      <a:pt x="29073" y="4046"/>
                      <a:pt x="31990" y="1801"/>
                    </a:cubicBezTo>
                    <a:lnTo>
                      <a:pt x="31990" y="1801"/>
                    </a:lnTo>
                    <a:cubicBezTo>
                      <a:pt x="33057" y="7105"/>
                      <a:pt x="38102" y="9682"/>
                      <a:pt x="43369" y="9682"/>
                    </a:cubicBezTo>
                    <a:cubicBezTo>
                      <a:pt x="43792" y="9682"/>
                      <a:pt x="44216" y="9666"/>
                      <a:pt x="44639" y="9633"/>
                    </a:cubicBezTo>
                    <a:cubicBezTo>
                      <a:pt x="45560" y="9562"/>
                      <a:pt x="47568" y="8682"/>
                      <a:pt x="48503" y="8682"/>
                    </a:cubicBezTo>
                    <a:cubicBezTo>
                      <a:pt x="48607" y="8682"/>
                      <a:pt x="48698" y="8693"/>
                      <a:pt x="48773" y="8717"/>
                    </a:cubicBezTo>
                    <a:cubicBezTo>
                      <a:pt x="49093" y="8821"/>
                      <a:pt x="49856" y="10778"/>
                      <a:pt x="50288" y="11277"/>
                    </a:cubicBezTo>
                    <a:cubicBezTo>
                      <a:pt x="51766" y="12987"/>
                      <a:pt x="53839" y="13229"/>
                      <a:pt x="54502" y="15740"/>
                    </a:cubicBezTo>
                    <a:cubicBezTo>
                      <a:pt x="55179" y="18301"/>
                      <a:pt x="54754" y="22350"/>
                      <a:pt x="53893" y="24705"/>
                    </a:cubicBezTo>
                    <a:cubicBezTo>
                      <a:pt x="53723" y="25171"/>
                      <a:pt x="54106" y="25478"/>
                      <a:pt x="54497" y="25478"/>
                    </a:cubicBezTo>
                    <a:cubicBezTo>
                      <a:pt x="54753" y="25478"/>
                      <a:pt x="55012" y="25346"/>
                      <a:pt x="55122" y="25043"/>
                    </a:cubicBezTo>
                    <a:cubicBezTo>
                      <a:pt x="56171" y="22178"/>
                      <a:pt x="56702" y="17280"/>
                      <a:pt x="55638" y="14388"/>
                    </a:cubicBezTo>
                    <a:cubicBezTo>
                      <a:pt x="54551" y="11433"/>
                      <a:pt x="50670" y="10993"/>
                      <a:pt x="50084" y="7539"/>
                    </a:cubicBezTo>
                    <a:cubicBezTo>
                      <a:pt x="50031" y="7226"/>
                      <a:pt x="49754" y="7089"/>
                      <a:pt x="49478" y="7089"/>
                    </a:cubicBezTo>
                    <a:cubicBezTo>
                      <a:pt x="49362" y="7089"/>
                      <a:pt x="49247" y="7113"/>
                      <a:pt x="49148" y="7158"/>
                    </a:cubicBezTo>
                    <a:cubicBezTo>
                      <a:pt x="47394" y="7956"/>
                      <a:pt x="45312" y="8383"/>
                      <a:pt x="43239" y="8383"/>
                    </a:cubicBezTo>
                    <a:cubicBezTo>
                      <a:pt x="38374" y="8383"/>
                      <a:pt x="33552" y="6034"/>
                      <a:pt x="33099" y="621"/>
                    </a:cubicBezTo>
                    <a:cubicBezTo>
                      <a:pt x="33065" y="232"/>
                      <a:pt x="32781" y="1"/>
                      <a:pt x="3246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44;p45"/>
              <p:cNvSpPr/>
              <p:nvPr/>
            </p:nvSpPr>
            <p:spPr>
              <a:xfrm>
                <a:off x="1838725" y="972700"/>
                <a:ext cx="2000525" cy="1042325"/>
              </a:xfrm>
              <a:custGeom>
                <a:avLst/>
                <a:gdLst/>
                <a:ahLst/>
                <a:cxnLst/>
                <a:rect l="l" t="t" r="r" b="b"/>
                <a:pathLst>
                  <a:path w="80021" h="41693" extrusionOk="0">
                    <a:moveTo>
                      <a:pt x="25827" y="1"/>
                    </a:moveTo>
                    <a:cubicBezTo>
                      <a:pt x="24149" y="1"/>
                      <a:pt x="22478" y="263"/>
                      <a:pt x="20897" y="820"/>
                    </a:cubicBezTo>
                    <a:cubicBezTo>
                      <a:pt x="17167" y="2135"/>
                      <a:pt x="14288" y="5027"/>
                      <a:pt x="12894" y="8720"/>
                    </a:cubicBezTo>
                    <a:cubicBezTo>
                      <a:pt x="11754" y="11740"/>
                      <a:pt x="12168" y="11796"/>
                      <a:pt x="9421" y="12708"/>
                    </a:cubicBezTo>
                    <a:cubicBezTo>
                      <a:pt x="7987" y="13185"/>
                      <a:pt x="6731" y="14018"/>
                      <a:pt x="5776" y="15198"/>
                    </a:cubicBezTo>
                    <a:cubicBezTo>
                      <a:pt x="455" y="21772"/>
                      <a:pt x="4571" y="32938"/>
                      <a:pt x="4862" y="40434"/>
                    </a:cubicBezTo>
                    <a:cubicBezTo>
                      <a:pt x="4878" y="40844"/>
                      <a:pt x="5205" y="41049"/>
                      <a:pt x="5524" y="41049"/>
                    </a:cubicBezTo>
                    <a:cubicBezTo>
                      <a:pt x="5842" y="41049"/>
                      <a:pt x="6152" y="40845"/>
                      <a:pt x="6135" y="40434"/>
                    </a:cubicBezTo>
                    <a:cubicBezTo>
                      <a:pt x="5833" y="32604"/>
                      <a:pt x="1" y="14209"/>
                      <a:pt x="12585" y="13511"/>
                    </a:cubicBezTo>
                    <a:cubicBezTo>
                      <a:pt x="12836" y="13497"/>
                      <a:pt x="13160" y="13325"/>
                      <a:pt x="13199" y="13043"/>
                    </a:cubicBezTo>
                    <a:cubicBezTo>
                      <a:pt x="14256" y="5622"/>
                      <a:pt x="19799" y="1364"/>
                      <a:pt x="26121" y="1364"/>
                    </a:cubicBezTo>
                    <a:cubicBezTo>
                      <a:pt x="28714" y="1364"/>
                      <a:pt x="31438" y="2080"/>
                      <a:pt x="34037" y="3587"/>
                    </a:cubicBezTo>
                    <a:cubicBezTo>
                      <a:pt x="35615" y="4502"/>
                      <a:pt x="37735" y="6890"/>
                      <a:pt x="39770" y="6890"/>
                    </a:cubicBezTo>
                    <a:cubicBezTo>
                      <a:pt x="39818" y="6890"/>
                      <a:pt x="39866" y="6888"/>
                      <a:pt x="39913" y="6886"/>
                    </a:cubicBezTo>
                    <a:cubicBezTo>
                      <a:pt x="40815" y="6835"/>
                      <a:pt x="41604" y="6065"/>
                      <a:pt x="42288" y="5583"/>
                    </a:cubicBezTo>
                    <a:cubicBezTo>
                      <a:pt x="44375" y="4110"/>
                      <a:pt x="45888" y="2994"/>
                      <a:pt x="48540" y="2502"/>
                    </a:cubicBezTo>
                    <a:cubicBezTo>
                      <a:pt x="49513" y="2321"/>
                      <a:pt x="50487" y="2220"/>
                      <a:pt x="51438" y="2220"/>
                    </a:cubicBezTo>
                    <a:cubicBezTo>
                      <a:pt x="54281" y="2220"/>
                      <a:pt x="56928" y="3127"/>
                      <a:pt x="58800" y="5556"/>
                    </a:cubicBezTo>
                    <a:cubicBezTo>
                      <a:pt x="60605" y="7898"/>
                      <a:pt x="60114" y="9485"/>
                      <a:pt x="61106" y="12099"/>
                    </a:cubicBezTo>
                    <a:cubicBezTo>
                      <a:pt x="61732" y="13751"/>
                      <a:pt x="62090" y="14028"/>
                      <a:pt x="63693" y="14556"/>
                    </a:cubicBezTo>
                    <a:cubicBezTo>
                      <a:pt x="67203" y="15717"/>
                      <a:pt x="69622" y="15685"/>
                      <a:pt x="71777" y="19189"/>
                    </a:cubicBezTo>
                    <a:cubicBezTo>
                      <a:pt x="73708" y="22330"/>
                      <a:pt x="73383" y="25628"/>
                      <a:pt x="72543" y="29064"/>
                    </a:cubicBezTo>
                    <a:cubicBezTo>
                      <a:pt x="71561" y="33087"/>
                      <a:pt x="69636" y="36827"/>
                      <a:pt x="68824" y="40894"/>
                    </a:cubicBezTo>
                    <a:cubicBezTo>
                      <a:pt x="68727" y="41376"/>
                      <a:pt x="69133" y="41693"/>
                      <a:pt x="69507" y="41693"/>
                    </a:cubicBezTo>
                    <a:cubicBezTo>
                      <a:pt x="69755" y="41693"/>
                      <a:pt x="69988" y="41554"/>
                      <a:pt x="70051" y="41234"/>
                    </a:cubicBezTo>
                    <a:cubicBezTo>
                      <a:pt x="71740" y="32787"/>
                      <a:pt x="80021" y="18928"/>
                      <a:pt x="67865" y="14118"/>
                    </a:cubicBezTo>
                    <a:cubicBezTo>
                      <a:pt x="65171" y="13051"/>
                      <a:pt x="63207" y="13781"/>
                      <a:pt x="62044" y="10484"/>
                    </a:cubicBezTo>
                    <a:cubicBezTo>
                      <a:pt x="61353" y="8529"/>
                      <a:pt x="61597" y="6440"/>
                      <a:pt x="60294" y="4678"/>
                    </a:cubicBezTo>
                    <a:cubicBezTo>
                      <a:pt x="58272" y="1943"/>
                      <a:pt x="54788" y="904"/>
                      <a:pt x="51377" y="904"/>
                    </a:cubicBezTo>
                    <a:cubicBezTo>
                      <a:pt x="49742" y="904"/>
                      <a:pt x="48123" y="1143"/>
                      <a:pt x="46689" y="1548"/>
                    </a:cubicBezTo>
                    <a:cubicBezTo>
                      <a:pt x="44541" y="2154"/>
                      <a:pt x="43508" y="3482"/>
                      <a:pt x="41607" y="4490"/>
                    </a:cubicBezTo>
                    <a:cubicBezTo>
                      <a:pt x="40894" y="4868"/>
                      <a:pt x="40251" y="5025"/>
                      <a:pt x="39652" y="5025"/>
                    </a:cubicBezTo>
                    <a:cubicBezTo>
                      <a:pt x="37611" y="5025"/>
                      <a:pt x="36078" y="3203"/>
                      <a:pt x="34011" y="2088"/>
                    </a:cubicBezTo>
                    <a:cubicBezTo>
                      <a:pt x="31532" y="751"/>
                      <a:pt x="28670" y="1"/>
                      <a:pt x="25827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45;p45"/>
              <p:cNvSpPr/>
              <p:nvPr/>
            </p:nvSpPr>
            <p:spPr>
              <a:xfrm>
                <a:off x="2578800" y="2609925"/>
                <a:ext cx="589525" cy="587250"/>
              </a:xfrm>
              <a:custGeom>
                <a:avLst/>
                <a:gdLst/>
                <a:ahLst/>
                <a:cxnLst/>
                <a:rect l="l" t="t" r="r" b="b"/>
                <a:pathLst>
                  <a:path w="23581" h="23490" extrusionOk="0">
                    <a:moveTo>
                      <a:pt x="21881" y="0"/>
                    </a:moveTo>
                    <a:cubicBezTo>
                      <a:pt x="21563" y="0"/>
                      <a:pt x="21244" y="205"/>
                      <a:pt x="21244" y="615"/>
                    </a:cubicBezTo>
                    <a:cubicBezTo>
                      <a:pt x="21244" y="4394"/>
                      <a:pt x="22049" y="9311"/>
                      <a:pt x="20499" y="12848"/>
                    </a:cubicBezTo>
                    <a:cubicBezTo>
                      <a:pt x="19308" y="15565"/>
                      <a:pt x="14844" y="20112"/>
                      <a:pt x="12082" y="21336"/>
                    </a:cubicBezTo>
                    <a:cubicBezTo>
                      <a:pt x="11184" y="21734"/>
                      <a:pt x="10382" y="21912"/>
                      <a:pt x="9635" y="21912"/>
                    </a:cubicBezTo>
                    <a:cubicBezTo>
                      <a:pt x="8039" y="21912"/>
                      <a:pt x="6694" y="21101"/>
                      <a:pt x="5200" y="19887"/>
                    </a:cubicBezTo>
                    <a:cubicBezTo>
                      <a:pt x="2342" y="17569"/>
                      <a:pt x="1079" y="15133"/>
                      <a:pt x="1551" y="11408"/>
                    </a:cubicBezTo>
                    <a:cubicBezTo>
                      <a:pt x="1928" y="8429"/>
                      <a:pt x="1961" y="5671"/>
                      <a:pt x="1888" y="2663"/>
                    </a:cubicBezTo>
                    <a:cubicBezTo>
                      <a:pt x="1877" y="2253"/>
                      <a:pt x="1553" y="2048"/>
                      <a:pt x="1234" y="2048"/>
                    </a:cubicBezTo>
                    <a:cubicBezTo>
                      <a:pt x="916" y="2048"/>
                      <a:pt x="602" y="2253"/>
                      <a:pt x="613" y="2663"/>
                    </a:cubicBezTo>
                    <a:cubicBezTo>
                      <a:pt x="695" y="6004"/>
                      <a:pt x="392" y="9090"/>
                      <a:pt x="139" y="12417"/>
                    </a:cubicBezTo>
                    <a:cubicBezTo>
                      <a:pt x="1" y="14244"/>
                      <a:pt x="61" y="15745"/>
                      <a:pt x="1009" y="17346"/>
                    </a:cubicBezTo>
                    <a:cubicBezTo>
                      <a:pt x="2535" y="19920"/>
                      <a:pt x="6470" y="23489"/>
                      <a:pt x="9743" y="23489"/>
                    </a:cubicBezTo>
                    <a:cubicBezTo>
                      <a:pt x="9908" y="23489"/>
                      <a:pt x="10072" y="23480"/>
                      <a:pt x="10233" y="23461"/>
                    </a:cubicBezTo>
                    <a:cubicBezTo>
                      <a:pt x="13860" y="23040"/>
                      <a:pt x="18607" y="17995"/>
                      <a:pt x="20610" y="15233"/>
                    </a:cubicBezTo>
                    <a:cubicBezTo>
                      <a:pt x="23580" y="11133"/>
                      <a:pt x="22519" y="5355"/>
                      <a:pt x="22519" y="615"/>
                    </a:cubicBezTo>
                    <a:cubicBezTo>
                      <a:pt x="22519" y="205"/>
                      <a:pt x="22200" y="0"/>
                      <a:pt x="218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46;p45"/>
              <p:cNvSpPr/>
              <p:nvPr/>
            </p:nvSpPr>
            <p:spPr>
              <a:xfrm>
                <a:off x="2278575" y="2782600"/>
                <a:ext cx="1129075" cy="537125"/>
              </a:xfrm>
              <a:custGeom>
                <a:avLst/>
                <a:gdLst/>
                <a:ahLst/>
                <a:cxnLst/>
                <a:rect l="l" t="t" r="r" b="b"/>
                <a:pathLst>
                  <a:path w="45163" h="21485" extrusionOk="0">
                    <a:moveTo>
                      <a:pt x="35100" y="0"/>
                    </a:moveTo>
                    <a:cubicBezTo>
                      <a:pt x="34331" y="0"/>
                      <a:pt x="34350" y="1225"/>
                      <a:pt x="35149" y="1275"/>
                    </a:cubicBezTo>
                    <a:cubicBezTo>
                      <a:pt x="41544" y="1683"/>
                      <a:pt x="31975" y="14304"/>
                      <a:pt x="29983" y="16367"/>
                    </a:cubicBezTo>
                    <a:cubicBezTo>
                      <a:pt x="27503" y="18934"/>
                      <a:pt x="24865" y="20133"/>
                      <a:pt x="22189" y="20133"/>
                    </a:cubicBezTo>
                    <a:cubicBezTo>
                      <a:pt x="19561" y="20133"/>
                      <a:pt x="16897" y="18977"/>
                      <a:pt x="14309" y="16826"/>
                    </a:cubicBezTo>
                    <a:cubicBezTo>
                      <a:pt x="10025" y="13266"/>
                      <a:pt x="3713" y="4654"/>
                      <a:pt x="13271" y="2985"/>
                    </a:cubicBezTo>
                    <a:cubicBezTo>
                      <a:pt x="14034" y="2852"/>
                      <a:pt x="13769" y="1744"/>
                      <a:pt x="13058" y="1744"/>
                    </a:cubicBezTo>
                    <a:cubicBezTo>
                      <a:pt x="13017" y="1744"/>
                      <a:pt x="12976" y="1748"/>
                      <a:pt x="12932" y="1755"/>
                    </a:cubicBezTo>
                    <a:cubicBezTo>
                      <a:pt x="1" y="4014"/>
                      <a:pt x="11536" y="21484"/>
                      <a:pt x="22504" y="21484"/>
                    </a:cubicBezTo>
                    <a:cubicBezTo>
                      <a:pt x="24183" y="21484"/>
                      <a:pt x="25849" y="21075"/>
                      <a:pt x="27412" y="20139"/>
                    </a:cubicBezTo>
                    <a:cubicBezTo>
                      <a:pt x="31256" y="17834"/>
                      <a:pt x="45162" y="638"/>
                      <a:pt x="35149" y="2"/>
                    </a:cubicBezTo>
                    <a:cubicBezTo>
                      <a:pt x="35132" y="1"/>
                      <a:pt x="35116" y="0"/>
                      <a:pt x="351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47;p45"/>
              <p:cNvSpPr/>
              <p:nvPr/>
            </p:nvSpPr>
            <p:spPr>
              <a:xfrm>
                <a:off x="2459725" y="2963800"/>
                <a:ext cx="153400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6136" h="2821" extrusionOk="0">
                    <a:moveTo>
                      <a:pt x="5221" y="1"/>
                    </a:moveTo>
                    <a:cubicBezTo>
                      <a:pt x="5169" y="1"/>
                      <a:pt x="5114" y="7"/>
                      <a:pt x="5057" y="21"/>
                    </a:cubicBezTo>
                    <a:cubicBezTo>
                      <a:pt x="3524" y="384"/>
                      <a:pt x="2088" y="1022"/>
                      <a:pt x="652" y="1659"/>
                    </a:cubicBezTo>
                    <a:cubicBezTo>
                      <a:pt x="0" y="1948"/>
                      <a:pt x="409" y="2821"/>
                      <a:pt x="1017" y="2821"/>
                    </a:cubicBezTo>
                    <a:cubicBezTo>
                      <a:pt x="1107" y="2821"/>
                      <a:pt x="1200" y="2802"/>
                      <a:pt x="1295" y="2760"/>
                    </a:cubicBezTo>
                    <a:cubicBezTo>
                      <a:pt x="2633" y="2167"/>
                      <a:pt x="3970" y="1588"/>
                      <a:pt x="5395" y="1248"/>
                    </a:cubicBezTo>
                    <a:cubicBezTo>
                      <a:pt x="6136" y="1072"/>
                      <a:pt x="5897" y="1"/>
                      <a:pt x="522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48;p45"/>
              <p:cNvSpPr/>
              <p:nvPr/>
            </p:nvSpPr>
            <p:spPr>
              <a:xfrm>
                <a:off x="2541175" y="3058675"/>
                <a:ext cx="11787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124" extrusionOk="0">
                    <a:moveTo>
                      <a:pt x="3830" y="1"/>
                    </a:moveTo>
                    <a:cubicBezTo>
                      <a:pt x="3636" y="1"/>
                      <a:pt x="3442" y="88"/>
                      <a:pt x="3309" y="298"/>
                    </a:cubicBezTo>
                    <a:cubicBezTo>
                      <a:pt x="2648" y="1339"/>
                      <a:pt x="1530" y="2190"/>
                      <a:pt x="545" y="2904"/>
                    </a:cubicBezTo>
                    <a:cubicBezTo>
                      <a:pt x="1" y="3298"/>
                      <a:pt x="342" y="4124"/>
                      <a:pt x="853" y="4124"/>
                    </a:cubicBezTo>
                    <a:cubicBezTo>
                      <a:pt x="959" y="4124"/>
                      <a:pt x="1074" y="4088"/>
                      <a:pt x="1188" y="4005"/>
                    </a:cubicBezTo>
                    <a:cubicBezTo>
                      <a:pt x="2360" y="3154"/>
                      <a:pt x="3623" y="2179"/>
                      <a:pt x="4408" y="941"/>
                    </a:cubicBezTo>
                    <a:cubicBezTo>
                      <a:pt x="4715" y="458"/>
                      <a:pt x="4274" y="1"/>
                      <a:pt x="383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49;p45"/>
              <p:cNvSpPr/>
              <p:nvPr/>
            </p:nvSpPr>
            <p:spPr>
              <a:xfrm>
                <a:off x="2680050" y="3148775"/>
                <a:ext cx="84475" cy="126350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5054" extrusionOk="0">
                    <a:moveTo>
                      <a:pt x="2508" y="1"/>
                    </a:moveTo>
                    <a:cubicBezTo>
                      <a:pt x="2316" y="1"/>
                      <a:pt x="2127" y="93"/>
                      <a:pt x="2004" y="315"/>
                    </a:cubicBezTo>
                    <a:cubicBezTo>
                      <a:pt x="1335" y="1532"/>
                      <a:pt x="942" y="2877"/>
                      <a:pt x="274" y="4096"/>
                    </a:cubicBezTo>
                    <a:cubicBezTo>
                      <a:pt x="1" y="4593"/>
                      <a:pt x="442" y="5053"/>
                      <a:pt x="870" y="5053"/>
                    </a:cubicBezTo>
                    <a:cubicBezTo>
                      <a:pt x="1062" y="5053"/>
                      <a:pt x="1251" y="4961"/>
                      <a:pt x="1373" y="4739"/>
                    </a:cubicBezTo>
                    <a:cubicBezTo>
                      <a:pt x="2043" y="3520"/>
                      <a:pt x="2436" y="2175"/>
                      <a:pt x="3106" y="958"/>
                    </a:cubicBezTo>
                    <a:cubicBezTo>
                      <a:pt x="3378" y="462"/>
                      <a:pt x="2937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50;p45"/>
              <p:cNvSpPr/>
              <p:nvPr/>
            </p:nvSpPr>
            <p:spPr>
              <a:xfrm>
                <a:off x="2854700" y="3157250"/>
                <a:ext cx="64500" cy="149150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5966" extrusionOk="0">
                    <a:moveTo>
                      <a:pt x="775" y="1"/>
                    </a:moveTo>
                    <a:cubicBezTo>
                      <a:pt x="388" y="1"/>
                      <a:pt x="1" y="310"/>
                      <a:pt x="153" y="783"/>
                    </a:cubicBezTo>
                    <a:cubicBezTo>
                      <a:pt x="649" y="2326"/>
                      <a:pt x="939" y="3920"/>
                      <a:pt x="1254" y="5507"/>
                    </a:cubicBezTo>
                    <a:cubicBezTo>
                      <a:pt x="1318" y="5827"/>
                      <a:pt x="1552" y="5965"/>
                      <a:pt x="1799" y="5965"/>
                    </a:cubicBezTo>
                    <a:cubicBezTo>
                      <a:pt x="2173" y="5965"/>
                      <a:pt x="2580" y="5650"/>
                      <a:pt x="2484" y="5168"/>
                    </a:cubicBezTo>
                    <a:cubicBezTo>
                      <a:pt x="2168" y="3581"/>
                      <a:pt x="1877" y="1986"/>
                      <a:pt x="1382" y="442"/>
                    </a:cubicBezTo>
                    <a:cubicBezTo>
                      <a:pt x="1283" y="134"/>
                      <a:pt x="1029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51;p45"/>
              <p:cNvSpPr/>
              <p:nvPr/>
            </p:nvSpPr>
            <p:spPr>
              <a:xfrm>
                <a:off x="2995600" y="3055125"/>
                <a:ext cx="104075" cy="86850"/>
              </a:xfrm>
              <a:custGeom>
                <a:avLst/>
                <a:gdLst/>
                <a:ahLst/>
                <a:cxnLst/>
                <a:rect l="l" t="t" r="r" b="b"/>
                <a:pathLst>
                  <a:path w="4163" h="3474" extrusionOk="0">
                    <a:moveTo>
                      <a:pt x="992" y="1"/>
                    </a:moveTo>
                    <a:cubicBezTo>
                      <a:pt x="463" y="1"/>
                      <a:pt x="1" y="647"/>
                      <a:pt x="507" y="1053"/>
                    </a:cubicBezTo>
                    <a:cubicBezTo>
                      <a:pt x="1347" y="1729"/>
                      <a:pt x="2182" y="2423"/>
                      <a:pt x="2868" y="3258"/>
                    </a:cubicBezTo>
                    <a:cubicBezTo>
                      <a:pt x="2993" y="3410"/>
                      <a:pt x="3140" y="3474"/>
                      <a:pt x="3284" y="3474"/>
                    </a:cubicBezTo>
                    <a:cubicBezTo>
                      <a:pt x="3739" y="3474"/>
                      <a:pt x="4162" y="2835"/>
                      <a:pt x="3769" y="2356"/>
                    </a:cubicBezTo>
                    <a:cubicBezTo>
                      <a:pt x="3084" y="1522"/>
                      <a:pt x="2249" y="827"/>
                      <a:pt x="1409" y="152"/>
                    </a:cubicBezTo>
                    <a:cubicBezTo>
                      <a:pt x="1276" y="46"/>
                      <a:pt x="1132" y="1"/>
                      <a:pt x="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52;p45"/>
              <p:cNvSpPr/>
              <p:nvPr/>
            </p:nvSpPr>
            <p:spPr>
              <a:xfrm>
                <a:off x="3105800" y="2901100"/>
                <a:ext cx="116625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4665" h="2376" extrusionOk="0">
                    <a:moveTo>
                      <a:pt x="986" y="1"/>
                    </a:moveTo>
                    <a:cubicBezTo>
                      <a:pt x="395" y="1"/>
                      <a:pt x="1" y="861"/>
                      <a:pt x="636" y="1171"/>
                    </a:cubicBezTo>
                    <a:cubicBezTo>
                      <a:pt x="1601" y="1643"/>
                      <a:pt x="2607" y="2001"/>
                      <a:pt x="3624" y="2339"/>
                    </a:cubicBezTo>
                    <a:cubicBezTo>
                      <a:pt x="3698" y="2364"/>
                      <a:pt x="3768" y="2375"/>
                      <a:pt x="3834" y="2375"/>
                    </a:cubicBezTo>
                    <a:cubicBezTo>
                      <a:pt x="4456" y="2375"/>
                      <a:pt x="4664" y="1345"/>
                      <a:pt x="3963" y="1112"/>
                    </a:cubicBezTo>
                    <a:cubicBezTo>
                      <a:pt x="3051" y="807"/>
                      <a:pt x="2146" y="495"/>
                      <a:pt x="1280" y="72"/>
                    </a:cubicBezTo>
                    <a:cubicBezTo>
                      <a:pt x="1179" y="22"/>
                      <a:pt x="1080" y="1"/>
                      <a:pt x="98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53;p45"/>
              <p:cNvSpPr/>
              <p:nvPr/>
            </p:nvSpPr>
            <p:spPr>
              <a:xfrm>
                <a:off x="2597825" y="3250950"/>
                <a:ext cx="566275" cy="4495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981" extrusionOk="0">
                    <a:moveTo>
                      <a:pt x="15479" y="1"/>
                    </a:moveTo>
                    <a:cubicBezTo>
                      <a:pt x="14995" y="1"/>
                      <a:pt x="14561" y="640"/>
                      <a:pt x="15001" y="1094"/>
                    </a:cubicBezTo>
                    <a:cubicBezTo>
                      <a:pt x="16068" y="2197"/>
                      <a:pt x="17097" y="3327"/>
                      <a:pt x="18058" y="4524"/>
                    </a:cubicBezTo>
                    <a:cubicBezTo>
                      <a:pt x="20203" y="7200"/>
                      <a:pt x="20539" y="9356"/>
                      <a:pt x="18326" y="11970"/>
                    </a:cubicBezTo>
                    <a:cubicBezTo>
                      <a:pt x="16741" y="13842"/>
                      <a:pt x="14764" y="16381"/>
                      <a:pt x="12441" y="16381"/>
                    </a:cubicBezTo>
                    <a:cubicBezTo>
                      <a:pt x="11659" y="16381"/>
                      <a:pt x="10837" y="16093"/>
                      <a:pt x="9977" y="15393"/>
                    </a:cubicBezTo>
                    <a:cubicBezTo>
                      <a:pt x="8460" y="14157"/>
                      <a:pt x="7101" y="12800"/>
                      <a:pt x="5549" y="11600"/>
                    </a:cubicBezTo>
                    <a:cubicBezTo>
                      <a:pt x="3159" y="9759"/>
                      <a:pt x="2603" y="8279"/>
                      <a:pt x="4369" y="5334"/>
                    </a:cubicBezTo>
                    <a:cubicBezTo>
                      <a:pt x="5020" y="4249"/>
                      <a:pt x="5853" y="3395"/>
                      <a:pt x="6396" y="2225"/>
                    </a:cubicBezTo>
                    <a:cubicBezTo>
                      <a:pt x="6631" y="1718"/>
                      <a:pt x="6187" y="1253"/>
                      <a:pt x="5773" y="1253"/>
                    </a:cubicBezTo>
                    <a:cubicBezTo>
                      <a:pt x="5585" y="1253"/>
                      <a:pt x="5403" y="1349"/>
                      <a:pt x="5295" y="1582"/>
                    </a:cubicBezTo>
                    <a:lnTo>
                      <a:pt x="5293" y="1583"/>
                    </a:lnTo>
                    <a:cubicBezTo>
                      <a:pt x="3869" y="4647"/>
                      <a:pt x="1" y="7425"/>
                      <a:pt x="2810" y="10900"/>
                    </a:cubicBezTo>
                    <a:cubicBezTo>
                      <a:pt x="4285" y="12726"/>
                      <a:pt x="6624" y="14085"/>
                      <a:pt x="8361" y="15649"/>
                    </a:cubicBezTo>
                    <a:cubicBezTo>
                      <a:pt x="9448" y="16630"/>
                      <a:pt x="10684" y="17826"/>
                      <a:pt x="12227" y="17966"/>
                    </a:cubicBezTo>
                    <a:cubicBezTo>
                      <a:pt x="12336" y="17976"/>
                      <a:pt x="12443" y="17980"/>
                      <a:pt x="12549" y="17980"/>
                    </a:cubicBezTo>
                    <a:cubicBezTo>
                      <a:pt x="14183" y="17980"/>
                      <a:pt x="15407" y="16833"/>
                      <a:pt x="16532" y="15740"/>
                    </a:cubicBezTo>
                    <a:cubicBezTo>
                      <a:pt x="18070" y="14245"/>
                      <a:pt x="20017" y="12475"/>
                      <a:pt x="20894" y="10464"/>
                    </a:cubicBezTo>
                    <a:cubicBezTo>
                      <a:pt x="22651" y="6425"/>
                      <a:pt x="18432" y="2806"/>
                      <a:pt x="15903" y="193"/>
                    </a:cubicBezTo>
                    <a:cubicBezTo>
                      <a:pt x="15772" y="58"/>
                      <a:pt x="15623" y="1"/>
                      <a:pt x="1547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54;p45"/>
              <p:cNvSpPr/>
              <p:nvPr/>
            </p:nvSpPr>
            <p:spPr>
              <a:xfrm>
                <a:off x="2824475" y="3629625"/>
                <a:ext cx="191375" cy="157325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293" extrusionOk="0">
                    <a:moveTo>
                      <a:pt x="6851" y="1"/>
                    </a:moveTo>
                    <a:cubicBezTo>
                      <a:pt x="6532" y="1"/>
                      <a:pt x="6216" y="205"/>
                      <a:pt x="6220" y="616"/>
                    </a:cubicBezTo>
                    <a:cubicBezTo>
                      <a:pt x="6230" y="2085"/>
                      <a:pt x="6332" y="3550"/>
                      <a:pt x="6367" y="5018"/>
                    </a:cubicBezTo>
                    <a:lnTo>
                      <a:pt x="6367" y="5018"/>
                    </a:lnTo>
                    <a:cubicBezTo>
                      <a:pt x="4784" y="5016"/>
                      <a:pt x="3201" y="5002"/>
                      <a:pt x="1620" y="4903"/>
                    </a:cubicBezTo>
                    <a:lnTo>
                      <a:pt x="1620" y="4903"/>
                    </a:lnTo>
                    <a:cubicBezTo>
                      <a:pt x="1548" y="3728"/>
                      <a:pt x="1572" y="2552"/>
                      <a:pt x="1330" y="1391"/>
                    </a:cubicBezTo>
                    <a:cubicBezTo>
                      <a:pt x="1263" y="1071"/>
                      <a:pt x="1028" y="933"/>
                      <a:pt x="780" y="933"/>
                    </a:cubicBezTo>
                    <a:cubicBezTo>
                      <a:pt x="405" y="933"/>
                      <a:pt x="1" y="1248"/>
                      <a:pt x="101" y="1730"/>
                    </a:cubicBezTo>
                    <a:cubicBezTo>
                      <a:pt x="359" y="2971"/>
                      <a:pt x="270" y="4241"/>
                      <a:pt x="394" y="5498"/>
                    </a:cubicBezTo>
                    <a:cubicBezTo>
                      <a:pt x="429" y="5863"/>
                      <a:pt x="657" y="6107"/>
                      <a:pt x="1031" y="6137"/>
                    </a:cubicBezTo>
                    <a:cubicBezTo>
                      <a:pt x="3023" y="6287"/>
                      <a:pt x="5018" y="6293"/>
                      <a:pt x="7014" y="6293"/>
                    </a:cubicBezTo>
                    <a:cubicBezTo>
                      <a:pt x="7358" y="6293"/>
                      <a:pt x="7654" y="6002"/>
                      <a:pt x="7652" y="5656"/>
                    </a:cubicBezTo>
                    <a:cubicBezTo>
                      <a:pt x="7638" y="3974"/>
                      <a:pt x="7507" y="2298"/>
                      <a:pt x="7494" y="616"/>
                    </a:cubicBezTo>
                    <a:cubicBezTo>
                      <a:pt x="7491" y="206"/>
                      <a:pt x="7170" y="1"/>
                      <a:pt x="685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55;p45"/>
              <p:cNvSpPr/>
              <p:nvPr/>
            </p:nvSpPr>
            <p:spPr>
              <a:xfrm>
                <a:off x="2335150" y="2829775"/>
                <a:ext cx="452700" cy="1858225"/>
              </a:xfrm>
              <a:custGeom>
                <a:avLst/>
                <a:gdLst/>
                <a:ahLst/>
                <a:cxnLst/>
                <a:rect l="l" t="t" r="r" b="b"/>
                <a:pathLst>
                  <a:path w="18108" h="74329" extrusionOk="0">
                    <a:moveTo>
                      <a:pt x="10381" y="0"/>
                    </a:moveTo>
                    <a:cubicBezTo>
                      <a:pt x="10323" y="0"/>
                      <a:pt x="10262" y="8"/>
                      <a:pt x="10198" y="26"/>
                    </a:cubicBezTo>
                    <a:cubicBezTo>
                      <a:pt x="0" y="2844"/>
                      <a:pt x="2457" y="18432"/>
                      <a:pt x="4474" y="25962"/>
                    </a:cubicBezTo>
                    <a:cubicBezTo>
                      <a:pt x="6520" y="33598"/>
                      <a:pt x="10273" y="40605"/>
                      <a:pt x="12558" y="48154"/>
                    </a:cubicBezTo>
                    <a:cubicBezTo>
                      <a:pt x="15062" y="56430"/>
                      <a:pt x="16462" y="65082"/>
                      <a:pt x="16816" y="73713"/>
                    </a:cubicBezTo>
                    <a:cubicBezTo>
                      <a:pt x="16832" y="74123"/>
                      <a:pt x="17161" y="74328"/>
                      <a:pt x="17480" y="74328"/>
                    </a:cubicBezTo>
                    <a:cubicBezTo>
                      <a:pt x="17798" y="74328"/>
                      <a:pt x="18107" y="74124"/>
                      <a:pt x="18091" y="73713"/>
                    </a:cubicBezTo>
                    <a:cubicBezTo>
                      <a:pt x="17572" y="61030"/>
                      <a:pt x="14599" y="49036"/>
                      <a:pt x="9838" y="37313"/>
                    </a:cubicBezTo>
                    <a:cubicBezTo>
                      <a:pt x="7085" y="30537"/>
                      <a:pt x="4518" y="23581"/>
                      <a:pt x="4184" y="16200"/>
                    </a:cubicBezTo>
                    <a:cubicBezTo>
                      <a:pt x="3935" y="10693"/>
                      <a:pt x="4107" y="3032"/>
                      <a:pt x="10536" y="1255"/>
                    </a:cubicBezTo>
                    <a:cubicBezTo>
                      <a:pt x="11261" y="1054"/>
                      <a:pt x="11037" y="0"/>
                      <a:pt x="103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56;p45"/>
              <p:cNvSpPr/>
              <p:nvPr/>
            </p:nvSpPr>
            <p:spPr>
              <a:xfrm>
                <a:off x="3085400" y="2774650"/>
                <a:ext cx="254075" cy="191710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6684" extrusionOk="0">
                    <a:moveTo>
                      <a:pt x="2487" y="0"/>
                    </a:moveTo>
                    <a:cubicBezTo>
                      <a:pt x="1748" y="0"/>
                      <a:pt x="1778" y="1199"/>
                      <a:pt x="2562" y="1277"/>
                    </a:cubicBezTo>
                    <a:lnTo>
                      <a:pt x="2562" y="1279"/>
                    </a:lnTo>
                    <a:cubicBezTo>
                      <a:pt x="10162" y="2051"/>
                      <a:pt x="7563" y="17987"/>
                      <a:pt x="7023" y="22591"/>
                    </a:cubicBezTo>
                    <a:cubicBezTo>
                      <a:pt x="6192" y="29674"/>
                      <a:pt x="4305" y="36551"/>
                      <a:pt x="3125" y="43573"/>
                    </a:cubicBezTo>
                    <a:cubicBezTo>
                      <a:pt x="1308" y="54363"/>
                      <a:pt x="558" y="65740"/>
                      <a:pt x="4153" y="76245"/>
                    </a:cubicBezTo>
                    <a:cubicBezTo>
                      <a:pt x="4257" y="76551"/>
                      <a:pt x="4514" y="76683"/>
                      <a:pt x="4769" y="76683"/>
                    </a:cubicBezTo>
                    <a:cubicBezTo>
                      <a:pt x="5158" y="76683"/>
                      <a:pt x="5543" y="76376"/>
                      <a:pt x="5382" y="75906"/>
                    </a:cubicBezTo>
                    <a:cubicBezTo>
                      <a:pt x="0" y="60176"/>
                      <a:pt x="4696" y="44208"/>
                      <a:pt x="7421" y="28504"/>
                    </a:cubicBezTo>
                    <a:cubicBezTo>
                      <a:pt x="8652" y="21409"/>
                      <a:pt x="9608" y="13774"/>
                      <a:pt x="8456" y="6606"/>
                    </a:cubicBezTo>
                    <a:cubicBezTo>
                      <a:pt x="7862" y="2912"/>
                      <a:pt x="6485" y="400"/>
                      <a:pt x="2562" y="4"/>
                    </a:cubicBezTo>
                    <a:cubicBezTo>
                      <a:pt x="2536" y="1"/>
                      <a:pt x="2511" y="0"/>
                      <a:pt x="248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57;p45"/>
              <p:cNvSpPr/>
              <p:nvPr/>
            </p:nvSpPr>
            <p:spPr>
              <a:xfrm>
                <a:off x="2730675" y="3751875"/>
                <a:ext cx="156725" cy="932525"/>
              </a:xfrm>
              <a:custGeom>
                <a:avLst/>
                <a:gdLst/>
                <a:ahLst/>
                <a:cxnLst/>
                <a:rect l="l" t="t" r="r" b="b"/>
                <a:pathLst>
                  <a:path w="6269" h="37301" extrusionOk="0">
                    <a:moveTo>
                      <a:pt x="4627" y="0"/>
                    </a:moveTo>
                    <a:cubicBezTo>
                      <a:pt x="4372" y="0"/>
                      <a:pt x="4116" y="133"/>
                      <a:pt x="4011" y="438"/>
                    </a:cubicBezTo>
                    <a:cubicBezTo>
                      <a:pt x="0" y="12100"/>
                      <a:pt x="2913" y="25063"/>
                      <a:pt x="4956" y="36840"/>
                    </a:cubicBezTo>
                    <a:cubicBezTo>
                      <a:pt x="5011" y="37162"/>
                      <a:pt x="5240" y="37301"/>
                      <a:pt x="5486" y="37301"/>
                    </a:cubicBezTo>
                    <a:cubicBezTo>
                      <a:pt x="5857" y="37301"/>
                      <a:pt x="6268" y="36984"/>
                      <a:pt x="6184" y="36502"/>
                    </a:cubicBezTo>
                    <a:cubicBezTo>
                      <a:pt x="4183" y="24959"/>
                      <a:pt x="1305" y="12214"/>
                      <a:pt x="5240" y="778"/>
                    </a:cubicBezTo>
                    <a:cubicBezTo>
                      <a:pt x="5401" y="308"/>
                      <a:pt x="5016" y="0"/>
                      <a:pt x="462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58;p45"/>
              <p:cNvSpPr/>
              <p:nvPr/>
            </p:nvSpPr>
            <p:spPr>
              <a:xfrm>
                <a:off x="2975900" y="3752175"/>
                <a:ext cx="100175" cy="936225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37449" extrusionOk="0">
                    <a:moveTo>
                      <a:pt x="774" y="1"/>
                    </a:moveTo>
                    <a:cubicBezTo>
                      <a:pt x="379" y="1"/>
                      <a:pt x="1" y="303"/>
                      <a:pt x="185" y="765"/>
                    </a:cubicBezTo>
                    <a:lnTo>
                      <a:pt x="185" y="766"/>
                    </a:lnTo>
                    <a:cubicBezTo>
                      <a:pt x="2725" y="7118"/>
                      <a:pt x="1918" y="14361"/>
                      <a:pt x="1914" y="21073"/>
                    </a:cubicBezTo>
                    <a:cubicBezTo>
                      <a:pt x="1914" y="26464"/>
                      <a:pt x="1022" y="31402"/>
                      <a:pt x="185" y="36647"/>
                    </a:cubicBezTo>
                    <a:cubicBezTo>
                      <a:pt x="108" y="37131"/>
                      <a:pt x="522" y="37448"/>
                      <a:pt x="893" y="37448"/>
                    </a:cubicBezTo>
                    <a:cubicBezTo>
                      <a:pt x="1137" y="37448"/>
                      <a:pt x="1363" y="37309"/>
                      <a:pt x="1415" y="36988"/>
                    </a:cubicBezTo>
                    <a:cubicBezTo>
                      <a:pt x="2279" y="31567"/>
                      <a:pt x="3184" y="26645"/>
                      <a:pt x="3189" y="21073"/>
                    </a:cubicBezTo>
                    <a:cubicBezTo>
                      <a:pt x="3196" y="14231"/>
                      <a:pt x="4007" y="6909"/>
                      <a:pt x="1415" y="426"/>
                    </a:cubicBezTo>
                    <a:cubicBezTo>
                      <a:pt x="1296" y="129"/>
                      <a:pt x="1031" y="1"/>
                      <a:pt x="7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59;p45"/>
              <p:cNvSpPr/>
              <p:nvPr/>
            </p:nvSpPr>
            <p:spPr>
              <a:xfrm>
                <a:off x="490375" y="1655425"/>
                <a:ext cx="2120325" cy="1760650"/>
              </a:xfrm>
              <a:custGeom>
                <a:avLst/>
                <a:gdLst/>
                <a:ahLst/>
                <a:cxnLst/>
                <a:rect l="l" t="t" r="r" b="b"/>
                <a:pathLst>
                  <a:path w="84813" h="70426" extrusionOk="0">
                    <a:moveTo>
                      <a:pt x="14845" y="0"/>
                    </a:moveTo>
                    <a:cubicBezTo>
                      <a:pt x="12305" y="0"/>
                      <a:pt x="9928" y="3147"/>
                      <a:pt x="8311" y="4911"/>
                    </a:cubicBezTo>
                    <a:cubicBezTo>
                      <a:pt x="6219" y="7196"/>
                      <a:pt x="2357" y="9301"/>
                      <a:pt x="937" y="11942"/>
                    </a:cubicBezTo>
                    <a:cubicBezTo>
                      <a:pt x="0" y="13679"/>
                      <a:pt x="802" y="15419"/>
                      <a:pt x="1359" y="17203"/>
                    </a:cubicBezTo>
                    <a:cubicBezTo>
                      <a:pt x="3839" y="25145"/>
                      <a:pt x="8576" y="31828"/>
                      <a:pt x="13936" y="38090"/>
                    </a:cubicBezTo>
                    <a:cubicBezTo>
                      <a:pt x="26128" y="52338"/>
                      <a:pt x="40313" y="63035"/>
                      <a:pt x="57535" y="70369"/>
                    </a:cubicBezTo>
                    <a:cubicBezTo>
                      <a:pt x="57628" y="70408"/>
                      <a:pt x="57719" y="70426"/>
                      <a:pt x="57806" y="70426"/>
                    </a:cubicBezTo>
                    <a:cubicBezTo>
                      <a:pt x="58420" y="70426"/>
                      <a:pt x="58838" y="69549"/>
                      <a:pt x="58179" y="69269"/>
                    </a:cubicBezTo>
                    <a:cubicBezTo>
                      <a:pt x="42135" y="62437"/>
                      <a:pt x="28874" y="52742"/>
                      <a:pt x="17149" y="39810"/>
                    </a:cubicBezTo>
                    <a:cubicBezTo>
                      <a:pt x="11413" y="33487"/>
                      <a:pt x="6007" y="26653"/>
                      <a:pt x="3134" y="18516"/>
                    </a:cubicBezTo>
                    <a:cubicBezTo>
                      <a:pt x="2121" y="15649"/>
                      <a:pt x="1628" y="13737"/>
                      <a:pt x="3502" y="11212"/>
                    </a:cubicBezTo>
                    <a:cubicBezTo>
                      <a:pt x="4512" y="9853"/>
                      <a:pt x="6399" y="8810"/>
                      <a:pt x="7597" y="7591"/>
                    </a:cubicBezTo>
                    <a:cubicBezTo>
                      <a:pt x="9223" y="5937"/>
                      <a:pt x="11478" y="2199"/>
                      <a:pt x="13765" y="1560"/>
                    </a:cubicBezTo>
                    <a:cubicBezTo>
                      <a:pt x="13967" y="1504"/>
                      <a:pt x="14169" y="1477"/>
                      <a:pt x="14369" y="1477"/>
                    </a:cubicBezTo>
                    <a:cubicBezTo>
                      <a:pt x="17204" y="1477"/>
                      <a:pt x="19758" y="6836"/>
                      <a:pt x="21084" y="8780"/>
                    </a:cubicBezTo>
                    <a:cubicBezTo>
                      <a:pt x="22943" y="11505"/>
                      <a:pt x="24912" y="14146"/>
                      <a:pt x="26992" y="16701"/>
                    </a:cubicBezTo>
                    <a:cubicBezTo>
                      <a:pt x="31715" y="22527"/>
                      <a:pt x="36955" y="27940"/>
                      <a:pt x="43031" y="32363"/>
                    </a:cubicBezTo>
                    <a:cubicBezTo>
                      <a:pt x="49959" y="37406"/>
                      <a:pt x="57339" y="42432"/>
                      <a:pt x="65095" y="46116"/>
                    </a:cubicBezTo>
                    <a:cubicBezTo>
                      <a:pt x="69312" y="48120"/>
                      <a:pt x="72932" y="48762"/>
                      <a:pt x="76810" y="48762"/>
                    </a:cubicBezTo>
                    <a:cubicBezTo>
                      <a:pt x="79063" y="48762"/>
                      <a:pt x="81403" y="48545"/>
                      <a:pt x="83999" y="48252"/>
                    </a:cubicBezTo>
                    <a:cubicBezTo>
                      <a:pt x="84777" y="48164"/>
                      <a:pt x="84813" y="46973"/>
                      <a:pt x="84082" y="46973"/>
                    </a:cubicBezTo>
                    <a:cubicBezTo>
                      <a:pt x="84055" y="46973"/>
                      <a:pt x="84028" y="46974"/>
                      <a:pt x="83999" y="46977"/>
                    </a:cubicBezTo>
                    <a:lnTo>
                      <a:pt x="84001" y="46977"/>
                    </a:lnTo>
                    <a:cubicBezTo>
                      <a:pt x="81276" y="47286"/>
                      <a:pt x="78783" y="47647"/>
                      <a:pt x="76265" y="47647"/>
                    </a:cubicBezTo>
                    <a:cubicBezTo>
                      <a:pt x="74247" y="47647"/>
                      <a:pt x="72213" y="47415"/>
                      <a:pt x="70031" y="46737"/>
                    </a:cubicBezTo>
                    <a:cubicBezTo>
                      <a:pt x="65039" y="45187"/>
                      <a:pt x="60392" y="42239"/>
                      <a:pt x="55980" y="39489"/>
                    </a:cubicBezTo>
                    <a:cubicBezTo>
                      <a:pt x="47250" y="34051"/>
                      <a:pt x="38903" y="28214"/>
                      <a:pt x="31962" y="20561"/>
                    </a:cubicBezTo>
                    <a:cubicBezTo>
                      <a:pt x="28418" y="16654"/>
                      <a:pt x="25165" y="12489"/>
                      <a:pt x="22186" y="8136"/>
                    </a:cubicBezTo>
                    <a:cubicBezTo>
                      <a:pt x="20691" y="5953"/>
                      <a:pt x="19029" y="2367"/>
                      <a:pt x="16856" y="724"/>
                    </a:cubicBezTo>
                    <a:cubicBezTo>
                      <a:pt x="16182" y="214"/>
                      <a:pt x="15508" y="0"/>
                      <a:pt x="148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160;p45"/>
              <p:cNvSpPr/>
              <p:nvPr/>
            </p:nvSpPr>
            <p:spPr>
              <a:xfrm>
                <a:off x="1739775" y="3389500"/>
                <a:ext cx="216075" cy="1251275"/>
              </a:xfrm>
              <a:custGeom>
                <a:avLst/>
                <a:gdLst/>
                <a:ahLst/>
                <a:cxnLst/>
                <a:rect l="l" t="t" r="r" b="b"/>
                <a:pathLst>
                  <a:path w="8643" h="50051" extrusionOk="0">
                    <a:moveTo>
                      <a:pt x="7868" y="0"/>
                    </a:moveTo>
                    <a:cubicBezTo>
                      <a:pt x="7615" y="0"/>
                      <a:pt x="7364" y="135"/>
                      <a:pt x="7268" y="445"/>
                    </a:cubicBezTo>
                    <a:cubicBezTo>
                      <a:pt x="4738" y="8592"/>
                      <a:pt x="3764" y="16950"/>
                      <a:pt x="2579" y="25360"/>
                    </a:cubicBezTo>
                    <a:cubicBezTo>
                      <a:pt x="1453" y="33352"/>
                      <a:pt x="1" y="41343"/>
                      <a:pt x="1" y="49434"/>
                    </a:cubicBezTo>
                    <a:cubicBezTo>
                      <a:pt x="1" y="49845"/>
                      <a:pt x="320" y="50050"/>
                      <a:pt x="638" y="50050"/>
                    </a:cubicBezTo>
                    <a:cubicBezTo>
                      <a:pt x="956" y="50050"/>
                      <a:pt x="1274" y="49845"/>
                      <a:pt x="1274" y="49434"/>
                    </a:cubicBezTo>
                    <a:cubicBezTo>
                      <a:pt x="1274" y="40804"/>
                      <a:pt x="2926" y="32301"/>
                      <a:pt x="4087" y="23777"/>
                    </a:cubicBezTo>
                    <a:cubicBezTo>
                      <a:pt x="5146" y="15989"/>
                      <a:pt x="6158" y="8312"/>
                      <a:pt x="8496" y="785"/>
                    </a:cubicBezTo>
                    <a:cubicBezTo>
                      <a:pt x="8643" y="311"/>
                      <a:pt x="8253" y="0"/>
                      <a:pt x="78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61;p45"/>
              <p:cNvSpPr/>
              <p:nvPr/>
            </p:nvSpPr>
            <p:spPr>
              <a:xfrm>
                <a:off x="560650" y="1790825"/>
                <a:ext cx="4525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18102" h="16093" extrusionOk="0">
                    <a:moveTo>
                      <a:pt x="17219" y="1"/>
                    </a:moveTo>
                    <a:cubicBezTo>
                      <a:pt x="17026" y="1"/>
                      <a:pt x="16832" y="89"/>
                      <a:pt x="16700" y="302"/>
                    </a:cubicBezTo>
                    <a:cubicBezTo>
                      <a:pt x="14794" y="3380"/>
                      <a:pt x="11573" y="5472"/>
                      <a:pt x="8756" y="7634"/>
                    </a:cubicBezTo>
                    <a:cubicBezTo>
                      <a:pt x="5854" y="9863"/>
                      <a:pt x="3534" y="12762"/>
                      <a:pt x="551" y="14876"/>
                    </a:cubicBezTo>
                    <a:cubicBezTo>
                      <a:pt x="0" y="15266"/>
                      <a:pt x="343" y="16093"/>
                      <a:pt x="859" y="16093"/>
                    </a:cubicBezTo>
                    <a:cubicBezTo>
                      <a:pt x="966" y="16093"/>
                      <a:pt x="1080" y="16058"/>
                      <a:pt x="1195" y="15976"/>
                    </a:cubicBezTo>
                    <a:cubicBezTo>
                      <a:pt x="4660" y="13517"/>
                      <a:pt x="7450" y="10224"/>
                      <a:pt x="10841" y="7639"/>
                    </a:cubicBezTo>
                    <a:cubicBezTo>
                      <a:pt x="13402" y="5687"/>
                      <a:pt x="16083" y="3720"/>
                      <a:pt x="17802" y="944"/>
                    </a:cubicBezTo>
                    <a:cubicBezTo>
                      <a:pt x="18101" y="459"/>
                      <a:pt x="17661" y="1"/>
                      <a:pt x="1721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62;p45"/>
              <p:cNvSpPr/>
              <p:nvPr/>
            </p:nvSpPr>
            <p:spPr>
              <a:xfrm>
                <a:off x="598500" y="1862075"/>
                <a:ext cx="454675" cy="392875"/>
              </a:xfrm>
              <a:custGeom>
                <a:avLst/>
                <a:gdLst/>
                <a:ahLst/>
                <a:cxnLst/>
                <a:rect l="l" t="t" r="r" b="b"/>
                <a:pathLst>
                  <a:path w="18187" h="15715" extrusionOk="0">
                    <a:moveTo>
                      <a:pt x="17292" y="0"/>
                    </a:moveTo>
                    <a:cubicBezTo>
                      <a:pt x="17097" y="0"/>
                      <a:pt x="16900" y="84"/>
                      <a:pt x="16761" y="286"/>
                    </a:cubicBezTo>
                    <a:cubicBezTo>
                      <a:pt x="14755" y="3200"/>
                      <a:pt x="11632" y="5012"/>
                      <a:pt x="8898" y="7158"/>
                    </a:cubicBezTo>
                    <a:cubicBezTo>
                      <a:pt x="5945" y="9478"/>
                      <a:pt x="3288" y="12154"/>
                      <a:pt x="480" y="14645"/>
                    </a:cubicBezTo>
                    <a:cubicBezTo>
                      <a:pt x="0" y="15071"/>
                      <a:pt x="448" y="15714"/>
                      <a:pt x="959" y="15714"/>
                    </a:cubicBezTo>
                    <a:cubicBezTo>
                      <a:pt x="1101" y="15714"/>
                      <a:pt x="1248" y="15664"/>
                      <a:pt x="1382" y="15546"/>
                    </a:cubicBezTo>
                    <a:lnTo>
                      <a:pt x="1383" y="15546"/>
                    </a:lnTo>
                    <a:cubicBezTo>
                      <a:pt x="4636" y="12659"/>
                      <a:pt x="7725" y="9617"/>
                      <a:pt x="11211" y="7004"/>
                    </a:cubicBezTo>
                    <a:cubicBezTo>
                      <a:pt x="13636" y="5186"/>
                      <a:pt x="16121" y="3460"/>
                      <a:pt x="17861" y="929"/>
                    </a:cubicBezTo>
                    <a:cubicBezTo>
                      <a:pt x="18187" y="455"/>
                      <a:pt x="17745" y="0"/>
                      <a:pt x="172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163;p45"/>
              <p:cNvSpPr/>
              <p:nvPr/>
            </p:nvSpPr>
            <p:spPr>
              <a:xfrm>
                <a:off x="205475" y="1333375"/>
                <a:ext cx="579725" cy="574850"/>
              </a:xfrm>
              <a:custGeom>
                <a:avLst/>
                <a:gdLst/>
                <a:ahLst/>
                <a:cxnLst/>
                <a:rect l="l" t="t" r="r" b="b"/>
                <a:pathLst>
                  <a:path w="23189" h="22994" extrusionOk="0">
                    <a:moveTo>
                      <a:pt x="8964" y="0"/>
                    </a:moveTo>
                    <a:cubicBezTo>
                      <a:pt x="8743" y="0"/>
                      <a:pt x="8534" y="71"/>
                      <a:pt x="8342" y="224"/>
                    </a:cubicBezTo>
                    <a:cubicBezTo>
                      <a:pt x="7311" y="1044"/>
                      <a:pt x="7508" y="2584"/>
                      <a:pt x="8217" y="4296"/>
                    </a:cubicBezTo>
                    <a:lnTo>
                      <a:pt x="8217" y="4296"/>
                    </a:lnTo>
                    <a:cubicBezTo>
                      <a:pt x="6692" y="2712"/>
                      <a:pt x="5147" y="1485"/>
                      <a:pt x="3967" y="1485"/>
                    </a:cubicBezTo>
                    <a:cubicBezTo>
                      <a:pt x="3565" y="1485"/>
                      <a:pt x="3205" y="1628"/>
                      <a:pt x="2904" y="1948"/>
                    </a:cubicBezTo>
                    <a:cubicBezTo>
                      <a:pt x="2237" y="2654"/>
                      <a:pt x="2908" y="4099"/>
                      <a:pt x="4129" y="5771"/>
                    </a:cubicBezTo>
                    <a:lnTo>
                      <a:pt x="4129" y="5771"/>
                    </a:lnTo>
                    <a:cubicBezTo>
                      <a:pt x="3613" y="5520"/>
                      <a:pt x="3133" y="5376"/>
                      <a:pt x="2709" y="5376"/>
                    </a:cubicBezTo>
                    <a:cubicBezTo>
                      <a:pt x="2413" y="5376"/>
                      <a:pt x="2144" y="5447"/>
                      <a:pt x="1911" y="5600"/>
                    </a:cubicBezTo>
                    <a:cubicBezTo>
                      <a:pt x="1" y="6855"/>
                      <a:pt x="2980" y="10052"/>
                      <a:pt x="5875" y="12674"/>
                    </a:cubicBezTo>
                    <a:lnTo>
                      <a:pt x="5875" y="12674"/>
                    </a:lnTo>
                    <a:cubicBezTo>
                      <a:pt x="5218" y="12416"/>
                      <a:pt x="4604" y="12249"/>
                      <a:pt x="4115" y="12249"/>
                    </a:cubicBezTo>
                    <a:cubicBezTo>
                      <a:pt x="3247" y="12249"/>
                      <a:pt x="2773" y="12775"/>
                      <a:pt x="3142" y="14256"/>
                    </a:cubicBezTo>
                    <a:cubicBezTo>
                      <a:pt x="3561" y="15938"/>
                      <a:pt x="6320" y="17502"/>
                      <a:pt x="7614" y="18426"/>
                    </a:cubicBezTo>
                    <a:cubicBezTo>
                      <a:pt x="9993" y="20129"/>
                      <a:pt x="12536" y="21772"/>
                      <a:pt x="15232" y="22935"/>
                    </a:cubicBezTo>
                    <a:cubicBezTo>
                      <a:pt x="15325" y="22976"/>
                      <a:pt x="15418" y="22994"/>
                      <a:pt x="15506" y="22994"/>
                    </a:cubicBezTo>
                    <a:cubicBezTo>
                      <a:pt x="16118" y="22994"/>
                      <a:pt x="16531" y="22119"/>
                      <a:pt x="15875" y="21835"/>
                    </a:cubicBezTo>
                    <a:lnTo>
                      <a:pt x="15873" y="21835"/>
                    </a:lnTo>
                    <a:cubicBezTo>
                      <a:pt x="12913" y="20559"/>
                      <a:pt x="10092" y="18730"/>
                      <a:pt x="7524" y="16796"/>
                    </a:cubicBezTo>
                    <a:cubicBezTo>
                      <a:pt x="6763" y="16222"/>
                      <a:pt x="3484" y="13928"/>
                      <a:pt x="4924" y="13432"/>
                    </a:cubicBezTo>
                    <a:cubicBezTo>
                      <a:pt x="4968" y="13417"/>
                      <a:pt x="5019" y="13410"/>
                      <a:pt x="5075" y="13410"/>
                    </a:cubicBezTo>
                    <a:cubicBezTo>
                      <a:pt x="6161" y="13410"/>
                      <a:pt x="9423" y="16072"/>
                      <a:pt x="10190" y="16478"/>
                    </a:cubicBezTo>
                    <a:cubicBezTo>
                      <a:pt x="10302" y="16538"/>
                      <a:pt x="10412" y="16565"/>
                      <a:pt x="10515" y="16565"/>
                    </a:cubicBezTo>
                    <a:cubicBezTo>
                      <a:pt x="11015" y="16565"/>
                      <a:pt x="11340" y="15932"/>
                      <a:pt x="10963" y="15477"/>
                    </a:cubicBezTo>
                    <a:cubicBezTo>
                      <a:pt x="9476" y="13683"/>
                      <a:pt x="7689" y="12208"/>
                      <a:pt x="5962" y="10654"/>
                    </a:cubicBezTo>
                    <a:cubicBezTo>
                      <a:pt x="5082" y="9863"/>
                      <a:pt x="1950" y="7154"/>
                      <a:pt x="3063" y="6881"/>
                    </a:cubicBezTo>
                    <a:cubicBezTo>
                      <a:pt x="3118" y="6867"/>
                      <a:pt x="3177" y="6860"/>
                      <a:pt x="3239" y="6860"/>
                    </a:cubicBezTo>
                    <a:cubicBezTo>
                      <a:pt x="5180" y="6860"/>
                      <a:pt x="10491" y="13263"/>
                      <a:pt x="11794" y="14490"/>
                    </a:cubicBezTo>
                    <a:cubicBezTo>
                      <a:pt x="11924" y="14612"/>
                      <a:pt x="12075" y="14664"/>
                      <a:pt x="12223" y="14664"/>
                    </a:cubicBezTo>
                    <a:cubicBezTo>
                      <a:pt x="12666" y="14664"/>
                      <a:pt x="13080" y="14195"/>
                      <a:pt x="12796" y="13718"/>
                    </a:cubicBezTo>
                    <a:cubicBezTo>
                      <a:pt x="11682" y="11850"/>
                      <a:pt x="10207" y="10237"/>
                      <a:pt x="8752" y="8632"/>
                    </a:cubicBezTo>
                    <a:cubicBezTo>
                      <a:pt x="8017" y="7822"/>
                      <a:pt x="3707" y="4127"/>
                      <a:pt x="3926" y="3014"/>
                    </a:cubicBezTo>
                    <a:cubicBezTo>
                      <a:pt x="3938" y="2950"/>
                      <a:pt x="3979" y="2920"/>
                      <a:pt x="4042" y="2920"/>
                    </a:cubicBezTo>
                    <a:cubicBezTo>
                      <a:pt x="4703" y="2920"/>
                      <a:pt x="7870" y="6105"/>
                      <a:pt x="8368" y="6670"/>
                    </a:cubicBezTo>
                    <a:cubicBezTo>
                      <a:pt x="9902" y="8413"/>
                      <a:pt x="11296" y="10284"/>
                      <a:pt x="12896" y="11970"/>
                    </a:cubicBezTo>
                    <a:cubicBezTo>
                      <a:pt x="13025" y="12106"/>
                      <a:pt x="13175" y="12163"/>
                      <a:pt x="13321" y="12163"/>
                    </a:cubicBezTo>
                    <a:cubicBezTo>
                      <a:pt x="13751" y="12163"/>
                      <a:pt x="14148" y="11665"/>
                      <a:pt x="13897" y="11198"/>
                    </a:cubicBezTo>
                    <a:cubicBezTo>
                      <a:pt x="13059" y="9639"/>
                      <a:pt x="12065" y="8176"/>
                      <a:pt x="11161" y="6656"/>
                    </a:cubicBezTo>
                    <a:cubicBezTo>
                      <a:pt x="10865" y="6155"/>
                      <a:pt x="8538" y="1466"/>
                      <a:pt x="9293" y="1466"/>
                    </a:cubicBezTo>
                    <a:cubicBezTo>
                      <a:pt x="9306" y="1466"/>
                      <a:pt x="9321" y="1468"/>
                      <a:pt x="9336" y="1471"/>
                    </a:cubicBezTo>
                    <a:cubicBezTo>
                      <a:pt x="10134" y="1627"/>
                      <a:pt x="11645" y="4876"/>
                      <a:pt x="12114" y="5644"/>
                    </a:cubicBezTo>
                    <a:cubicBezTo>
                      <a:pt x="13208" y="7447"/>
                      <a:pt x="14199" y="9262"/>
                      <a:pt x="15574" y="10867"/>
                    </a:cubicBezTo>
                    <a:cubicBezTo>
                      <a:pt x="15687" y="10999"/>
                      <a:pt x="15836" y="11056"/>
                      <a:pt x="15988" y="11056"/>
                    </a:cubicBezTo>
                    <a:cubicBezTo>
                      <a:pt x="16381" y="11056"/>
                      <a:pt x="16792" y="10674"/>
                      <a:pt x="16638" y="10248"/>
                    </a:cubicBezTo>
                    <a:cubicBezTo>
                      <a:pt x="16226" y="9108"/>
                      <a:pt x="15126" y="6619"/>
                      <a:pt x="15493" y="5439"/>
                    </a:cubicBezTo>
                    <a:cubicBezTo>
                      <a:pt x="15617" y="5044"/>
                      <a:pt x="15766" y="4879"/>
                      <a:pt x="15931" y="4879"/>
                    </a:cubicBezTo>
                    <a:cubicBezTo>
                      <a:pt x="16670" y="4879"/>
                      <a:pt x="17699" y="8208"/>
                      <a:pt x="17920" y="8745"/>
                    </a:cubicBezTo>
                    <a:cubicBezTo>
                      <a:pt x="18984" y="11321"/>
                      <a:pt x="20005" y="13953"/>
                      <a:pt x="21873" y="16064"/>
                    </a:cubicBezTo>
                    <a:cubicBezTo>
                      <a:pt x="22001" y="16209"/>
                      <a:pt x="22148" y="16270"/>
                      <a:pt x="22292" y="16270"/>
                    </a:cubicBezTo>
                    <a:cubicBezTo>
                      <a:pt x="22760" y="16270"/>
                      <a:pt x="23188" y="15631"/>
                      <a:pt x="22774" y="15163"/>
                    </a:cubicBezTo>
                    <a:cubicBezTo>
                      <a:pt x="20515" y="12610"/>
                      <a:pt x="19551" y="9206"/>
                      <a:pt x="18223" y="6134"/>
                    </a:cubicBezTo>
                    <a:cubicBezTo>
                      <a:pt x="17858" y="5288"/>
                      <a:pt x="17183" y="2965"/>
                      <a:pt x="15987" y="2726"/>
                    </a:cubicBezTo>
                    <a:cubicBezTo>
                      <a:pt x="15838" y="2697"/>
                      <a:pt x="15699" y="2682"/>
                      <a:pt x="15572" y="2682"/>
                    </a:cubicBezTo>
                    <a:cubicBezTo>
                      <a:pt x="14164" y="2682"/>
                      <a:pt x="14033" y="4411"/>
                      <a:pt x="14300" y="6264"/>
                    </a:cubicBezTo>
                    <a:lnTo>
                      <a:pt x="14300" y="6264"/>
                    </a:lnTo>
                    <a:cubicBezTo>
                      <a:pt x="12659" y="3411"/>
                      <a:pt x="10503" y="0"/>
                      <a:pt x="896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64;p45"/>
              <p:cNvSpPr/>
              <p:nvPr/>
            </p:nvSpPr>
            <p:spPr>
              <a:xfrm>
                <a:off x="1969325" y="4007150"/>
                <a:ext cx="445325" cy="120825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833" extrusionOk="0">
                    <a:moveTo>
                      <a:pt x="13461" y="1101"/>
                    </a:moveTo>
                    <a:cubicBezTo>
                      <a:pt x="14880" y="1101"/>
                      <a:pt x="16066" y="1352"/>
                      <a:pt x="16226" y="2206"/>
                    </a:cubicBezTo>
                    <a:cubicBezTo>
                      <a:pt x="16454" y="3428"/>
                      <a:pt x="13971" y="3671"/>
                      <a:pt x="11686" y="3671"/>
                    </a:cubicBezTo>
                    <a:cubicBezTo>
                      <a:pt x="10254" y="3671"/>
                      <a:pt x="8899" y="3575"/>
                      <a:pt x="8338" y="3565"/>
                    </a:cubicBezTo>
                    <a:cubicBezTo>
                      <a:pt x="6758" y="3537"/>
                      <a:pt x="5179" y="3474"/>
                      <a:pt x="3599" y="3451"/>
                    </a:cubicBezTo>
                    <a:cubicBezTo>
                      <a:pt x="1547" y="3421"/>
                      <a:pt x="1203" y="3256"/>
                      <a:pt x="1342" y="1428"/>
                    </a:cubicBezTo>
                    <a:lnTo>
                      <a:pt x="1342" y="1428"/>
                    </a:lnTo>
                    <a:cubicBezTo>
                      <a:pt x="2619" y="1661"/>
                      <a:pt x="3888" y="1747"/>
                      <a:pt x="5162" y="1747"/>
                    </a:cubicBezTo>
                    <a:cubicBezTo>
                      <a:pt x="6269" y="1747"/>
                      <a:pt x="7379" y="1682"/>
                      <a:pt x="8503" y="1591"/>
                    </a:cubicBezTo>
                    <a:cubicBezTo>
                      <a:pt x="9415" y="1517"/>
                      <a:pt x="11632" y="1101"/>
                      <a:pt x="13461" y="1101"/>
                    </a:cubicBezTo>
                    <a:close/>
                    <a:moveTo>
                      <a:pt x="14169" y="0"/>
                    </a:moveTo>
                    <a:cubicBezTo>
                      <a:pt x="11179" y="0"/>
                      <a:pt x="8190" y="490"/>
                      <a:pt x="5208" y="490"/>
                    </a:cubicBezTo>
                    <a:cubicBezTo>
                      <a:pt x="3986" y="490"/>
                      <a:pt x="2765" y="408"/>
                      <a:pt x="1546" y="176"/>
                    </a:cubicBezTo>
                    <a:cubicBezTo>
                      <a:pt x="1499" y="167"/>
                      <a:pt x="1454" y="162"/>
                      <a:pt x="1411" y="162"/>
                    </a:cubicBezTo>
                    <a:cubicBezTo>
                      <a:pt x="1226" y="162"/>
                      <a:pt x="1072" y="238"/>
                      <a:pt x="959" y="352"/>
                    </a:cubicBezTo>
                    <a:lnTo>
                      <a:pt x="959" y="352"/>
                    </a:lnTo>
                    <a:cubicBezTo>
                      <a:pt x="911" y="342"/>
                      <a:pt x="860" y="337"/>
                      <a:pt x="810" y="337"/>
                    </a:cubicBezTo>
                    <a:cubicBezTo>
                      <a:pt x="490" y="337"/>
                      <a:pt x="150" y="541"/>
                      <a:pt x="110" y="947"/>
                    </a:cubicBezTo>
                    <a:cubicBezTo>
                      <a:pt x="1" y="1994"/>
                      <a:pt x="1" y="3050"/>
                      <a:pt x="110" y="4097"/>
                    </a:cubicBezTo>
                    <a:cubicBezTo>
                      <a:pt x="143" y="4431"/>
                      <a:pt x="369" y="4735"/>
                      <a:pt x="735" y="4735"/>
                    </a:cubicBezTo>
                    <a:cubicBezTo>
                      <a:pt x="740" y="4735"/>
                      <a:pt x="744" y="4735"/>
                      <a:pt x="748" y="4735"/>
                    </a:cubicBezTo>
                    <a:cubicBezTo>
                      <a:pt x="1189" y="4727"/>
                      <a:pt x="1631" y="4724"/>
                      <a:pt x="2072" y="4724"/>
                    </a:cubicBezTo>
                    <a:cubicBezTo>
                      <a:pt x="4574" y="4724"/>
                      <a:pt x="7074" y="4833"/>
                      <a:pt x="9568" y="4833"/>
                    </a:cubicBezTo>
                    <a:cubicBezTo>
                      <a:pt x="12151" y="4833"/>
                      <a:pt x="14727" y="4716"/>
                      <a:pt x="17295" y="4240"/>
                    </a:cubicBezTo>
                    <a:cubicBezTo>
                      <a:pt x="17642" y="4176"/>
                      <a:pt x="17813" y="3767"/>
                      <a:pt x="17741" y="3455"/>
                    </a:cubicBezTo>
                    <a:cubicBezTo>
                      <a:pt x="17511" y="2587"/>
                      <a:pt x="17413" y="1689"/>
                      <a:pt x="17448" y="789"/>
                    </a:cubicBezTo>
                    <a:cubicBezTo>
                      <a:pt x="17443" y="414"/>
                      <a:pt x="17157" y="197"/>
                      <a:pt x="16811" y="153"/>
                    </a:cubicBezTo>
                    <a:cubicBezTo>
                      <a:pt x="15930" y="43"/>
                      <a:pt x="15049" y="0"/>
                      <a:pt x="1416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165;p45"/>
              <p:cNvSpPr/>
              <p:nvPr/>
            </p:nvSpPr>
            <p:spPr>
              <a:xfrm>
                <a:off x="1948375" y="4090275"/>
                <a:ext cx="499250" cy="414750"/>
              </a:xfrm>
              <a:custGeom>
                <a:avLst/>
                <a:gdLst/>
                <a:ahLst/>
                <a:cxnLst/>
                <a:rect l="l" t="t" r="r" b="b"/>
                <a:pathLst>
                  <a:path w="19970" h="16590" extrusionOk="0">
                    <a:moveTo>
                      <a:pt x="1895" y="1"/>
                    </a:moveTo>
                    <a:cubicBezTo>
                      <a:pt x="1576" y="1"/>
                      <a:pt x="1259" y="205"/>
                      <a:pt x="1262" y="616"/>
                    </a:cubicBezTo>
                    <a:lnTo>
                      <a:pt x="1263" y="617"/>
                    </a:lnTo>
                    <a:cubicBezTo>
                      <a:pt x="1288" y="4296"/>
                      <a:pt x="1" y="7990"/>
                      <a:pt x="537" y="11674"/>
                    </a:cubicBezTo>
                    <a:cubicBezTo>
                      <a:pt x="1042" y="15132"/>
                      <a:pt x="3180" y="15900"/>
                      <a:pt x="6379" y="16291"/>
                    </a:cubicBezTo>
                    <a:cubicBezTo>
                      <a:pt x="7574" y="16437"/>
                      <a:pt x="8992" y="16590"/>
                      <a:pt x="10430" y="16590"/>
                    </a:cubicBezTo>
                    <a:cubicBezTo>
                      <a:pt x="13040" y="16590"/>
                      <a:pt x="15717" y="16087"/>
                      <a:pt x="17251" y="14124"/>
                    </a:cubicBezTo>
                    <a:cubicBezTo>
                      <a:pt x="19969" y="10648"/>
                      <a:pt x="18349" y="4730"/>
                      <a:pt x="18286" y="773"/>
                    </a:cubicBezTo>
                    <a:cubicBezTo>
                      <a:pt x="18280" y="363"/>
                      <a:pt x="17958" y="157"/>
                      <a:pt x="17639" y="157"/>
                    </a:cubicBezTo>
                    <a:cubicBezTo>
                      <a:pt x="17320" y="157"/>
                      <a:pt x="17005" y="362"/>
                      <a:pt x="17011" y="773"/>
                    </a:cubicBezTo>
                    <a:cubicBezTo>
                      <a:pt x="17067" y="4246"/>
                      <a:pt x="18018" y="8190"/>
                      <a:pt x="17064" y="11602"/>
                    </a:cubicBezTo>
                    <a:cubicBezTo>
                      <a:pt x="16227" y="14588"/>
                      <a:pt x="13228" y="15325"/>
                      <a:pt x="10222" y="15325"/>
                    </a:cubicBezTo>
                    <a:cubicBezTo>
                      <a:pt x="8601" y="15325"/>
                      <a:pt x="6978" y="15111"/>
                      <a:pt x="5690" y="14920"/>
                    </a:cubicBezTo>
                    <a:cubicBezTo>
                      <a:pt x="1753" y="14338"/>
                      <a:pt x="1521" y="11481"/>
                      <a:pt x="1803" y="8028"/>
                    </a:cubicBezTo>
                    <a:cubicBezTo>
                      <a:pt x="2007" y="5556"/>
                      <a:pt x="2554" y="3104"/>
                      <a:pt x="2536" y="616"/>
                    </a:cubicBezTo>
                    <a:cubicBezTo>
                      <a:pt x="2534" y="206"/>
                      <a:pt x="2213" y="1"/>
                      <a:pt x="189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166;p45"/>
              <p:cNvSpPr/>
              <p:nvPr/>
            </p:nvSpPr>
            <p:spPr>
              <a:xfrm>
                <a:off x="3258550" y="3652275"/>
                <a:ext cx="389600" cy="327525"/>
              </a:xfrm>
              <a:custGeom>
                <a:avLst/>
                <a:gdLst/>
                <a:ahLst/>
                <a:cxnLst/>
                <a:rect l="l" t="t" r="r" b="b"/>
                <a:pathLst>
                  <a:path w="15584" h="13101" extrusionOk="0">
                    <a:moveTo>
                      <a:pt x="7282" y="1260"/>
                    </a:moveTo>
                    <a:cubicBezTo>
                      <a:pt x="9428" y="1260"/>
                      <a:pt x="11544" y="2569"/>
                      <a:pt x="12597" y="4520"/>
                    </a:cubicBezTo>
                    <a:cubicBezTo>
                      <a:pt x="14179" y="7451"/>
                      <a:pt x="12182" y="11023"/>
                      <a:pt x="9009" y="11731"/>
                    </a:cubicBezTo>
                    <a:cubicBezTo>
                      <a:pt x="8637" y="11815"/>
                      <a:pt x="8272" y="11854"/>
                      <a:pt x="7915" y="11854"/>
                    </a:cubicBezTo>
                    <a:cubicBezTo>
                      <a:pt x="3183" y="11854"/>
                      <a:pt x="1" y="4955"/>
                      <a:pt x="4462" y="1992"/>
                    </a:cubicBezTo>
                    <a:cubicBezTo>
                      <a:pt x="4501" y="1966"/>
                      <a:pt x="4535" y="1938"/>
                      <a:pt x="4565" y="1909"/>
                    </a:cubicBezTo>
                    <a:lnTo>
                      <a:pt x="4565" y="1909"/>
                    </a:lnTo>
                    <a:cubicBezTo>
                      <a:pt x="4586" y="1911"/>
                      <a:pt x="4608" y="1913"/>
                      <a:pt x="4630" y="1913"/>
                    </a:cubicBezTo>
                    <a:cubicBezTo>
                      <a:pt x="4727" y="1913"/>
                      <a:pt x="4829" y="1889"/>
                      <a:pt x="4934" y="1834"/>
                    </a:cubicBezTo>
                    <a:cubicBezTo>
                      <a:pt x="5686" y="1440"/>
                      <a:pt x="6486" y="1260"/>
                      <a:pt x="7282" y="1260"/>
                    </a:cubicBezTo>
                    <a:close/>
                    <a:moveTo>
                      <a:pt x="7280" y="0"/>
                    </a:moveTo>
                    <a:cubicBezTo>
                      <a:pt x="6267" y="0"/>
                      <a:pt x="5247" y="232"/>
                      <a:pt x="4290" y="733"/>
                    </a:cubicBezTo>
                    <a:cubicBezTo>
                      <a:pt x="4259" y="749"/>
                      <a:pt x="4231" y="767"/>
                      <a:pt x="4204" y="785"/>
                    </a:cubicBezTo>
                    <a:lnTo>
                      <a:pt x="4204" y="785"/>
                    </a:lnTo>
                    <a:cubicBezTo>
                      <a:pt x="4186" y="783"/>
                      <a:pt x="4168" y="782"/>
                      <a:pt x="4149" y="782"/>
                    </a:cubicBezTo>
                    <a:cubicBezTo>
                      <a:pt x="4044" y="782"/>
                      <a:pt x="3932" y="815"/>
                      <a:pt x="3819" y="890"/>
                    </a:cubicBezTo>
                    <a:lnTo>
                      <a:pt x="3819" y="892"/>
                    </a:lnTo>
                    <a:cubicBezTo>
                      <a:pt x="904" y="2826"/>
                      <a:pt x="127" y="6197"/>
                      <a:pt x="1867" y="9236"/>
                    </a:cubicBezTo>
                    <a:cubicBezTo>
                      <a:pt x="3137" y="11456"/>
                      <a:pt x="5540" y="13100"/>
                      <a:pt x="8071" y="13100"/>
                    </a:cubicBezTo>
                    <a:cubicBezTo>
                      <a:pt x="8720" y="13100"/>
                      <a:pt x="9377" y="12992"/>
                      <a:pt x="10026" y="12757"/>
                    </a:cubicBezTo>
                    <a:cubicBezTo>
                      <a:pt x="13632" y="11453"/>
                      <a:pt x="15584" y="7317"/>
                      <a:pt x="13698" y="3877"/>
                    </a:cubicBezTo>
                    <a:cubicBezTo>
                      <a:pt x="12401" y="1507"/>
                      <a:pt x="9865" y="0"/>
                      <a:pt x="728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167;p45"/>
              <p:cNvSpPr/>
              <p:nvPr/>
            </p:nvSpPr>
            <p:spPr>
              <a:xfrm>
                <a:off x="3140750" y="2774725"/>
                <a:ext cx="949700" cy="507625"/>
              </a:xfrm>
              <a:custGeom>
                <a:avLst/>
                <a:gdLst/>
                <a:ahLst/>
                <a:cxnLst/>
                <a:rect l="l" t="t" r="r" b="b"/>
                <a:pathLst>
                  <a:path w="37988" h="20305" extrusionOk="0">
                    <a:moveTo>
                      <a:pt x="811" y="1"/>
                    </a:moveTo>
                    <a:cubicBezTo>
                      <a:pt x="1" y="1"/>
                      <a:pt x="4" y="1264"/>
                      <a:pt x="822" y="1274"/>
                    </a:cubicBezTo>
                    <a:cubicBezTo>
                      <a:pt x="6996" y="1353"/>
                      <a:pt x="14072" y="5851"/>
                      <a:pt x="19592" y="8520"/>
                    </a:cubicBezTo>
                    <a:cubicBezTo>
                      <a:pt x="25632" y="11440"/>
                      <a:pt x="31480" y="15826"/>
                      <a:pt x="36592" y="20145"/>
                    </a:cubicBezTo>
                    <a:cubicBezTo>
                      <a:pt x="36725" y="20257"/>
                      <a:pt x="36871" y="20305"/>
                      <a:pt x="37012" y="20305"/>
                    </a:cubicBezTo>
                    <a:cubicBezTo>
                      <a:pt x="37532" y="20305"/>
                      <a:pt x="37987" y="19660"/>
                      <a:pt x="37493" y="19244"/>
                    </a:cubicBezTo>
                    <a:cubicBezTo>
                      <a:pt x="31843" y="14468"/>
                      <a:pt x="25486" y="9725"/>
                      <a:pt x="18716" y="6714"/>
                    </a:cubicBezTo>
                    <a:cubicBezTo>
                      <a:pt x="13172" y="4250"/>
                      <a:pt x="7063" y="80"/>
                      <a:pt x="822" y="1"/>
                    </a:cubicBezTo>
                    <a:cubicBezTo>
                      <a:pt x="818" y="1"/>
                      <a:pt x="815" y="1"/>
                      <a:pt x="8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168;p45"/>
              <p:cNvSpPr/>
              <p:nvPr/>
            </p:nvSpPr>
            <p:spPr>
              <a:xfrm>
                <a:off x="3626200" y="3448650"/>
                <a:ext cx="519100" cy="1239500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49580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3334" y="10281"/>
                      <a:pt x="6637" y="19724"/>
                      <a:pt x="10689" y="28890"/>
                    </a:cubicBezTo>
                    <a:cubicBezTo>
                      <a:pt x="13637" y="35556"/>
                      <a:pt x="15450" y="43068"/>
                      <a:pt x="19357" y="49281"/>
                    </a:cubicBezTo>
                    <a:cubicBezTo>
                      <a:pt x="19490" y="49492"/>
                      <a:pt x="19684" y="49580"/>
                      <a:pt x="19878" y="49580"/>
                    </a:cubicBezTo>
                    <a:cubicBezTo>
                      <a:pt x="20322" y="49580"/>
                      <a:pt x="20764" y="49123"/>
                      <a:pt x="20459" y="48638"/>
                    </a:cubicBezTo>
                    <a:cubicBezTo>
                      <a:pt x="16867" y="42926"/>
                      <a:pt x="15224" y="36136"/>
                      <a:pt x="12559" y="29988"/>
                    </a:cubicBezTo>
                    <a:cubicBezTo>
                      <a:pt x="8357" y="20292"/>
                      <a:pt x="4737" y="10461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169;p45"/>
              <p:cNvSpPr/>
              <p:nvPr/>
            </p:nvSpPr>
            <p:spPr>
              <a:xfrm>
                <a:off x="1980000" y="4019575"/>
                <a:ext cx="407250" cy="107550"/>
              </a:xfrm>
              <a:custGeom>
                <a:avLst/>
                <a:gdLst/>
                <a:ahLst/>
                <a:cxnLst/>
                <a:rect l="l" t="t" r="r" b="b"/>
                <a:pathLst>
                  <a:path w="16290" h="4302" extrusionOk="0">
                    <a:moveTo>
                      <a:pt x="12062" y="0"/>
                    </a:moveTo>
                    <a:cubicBezTo>
                      <a:pt x="11923" y="0"/>
                      <a:pt x="11784" y="3"/>
                      <a:pt x="11644" y="8"/>
                    </a:cubicBezTo>
                    <a:cubicBezTo>
                      <a:pt x="11581" y="7"/>
                      <a:pt x="11519" y="7"/>
                      <a:pt x="11455" y="7"/>
                    </a:cubicBezTo>
                    <a:cubicBezTo>
                      <a:pt x="10105" y="7"/>
                      <a:pt x="8665" y="236"/>
                      <a:pt x="7392" y="529"/>
                    </a:cubicBezTo>
                    <a:cubicBezTo>
                      <a:pt x="7122" y="511"/>
                      <a:pt x="6852" y="502"/>
                      <a:pt x="6582" y="502"/>
                    </a:cubicBezTo>
                    <a:cubicBezTo>
                      <a:pt x="5999" y="502"/>
                      <a:pt x="5416" y="544"/>
                      <a:pt x="4838" y="631"/>
                    </a:cubicBezTo>
                    <a:cubicBezTo>
                      <a:pt x="4302" y="491"/>
                      <a:pt x="3753" y="411"/>
                      <a:pt x="3215" y="411"/>
                    </a:cubicBezTo>
                    <a:cubicBezTo>
                      <a:pt x="2741" y="411"/>
                      <a:pt x="2276" y="473"/>
                      <a:pt x="1833" y="610"/>
                    </a:cubicBezTo>
                    <a:cubicBezTo>
                      <a:pt x="1757" y="548"/>
                      <a:pt x="1677" y="494"/>
                      <a:pt x="1605" y="427"/>
                    </a:cubicBezTo>
                    <a:cubicBezTo>
                      <a:pt x="1485" y="319"/>
                      <a:pt x="1329" y="265"/>
                      <a:pt x="1175" y="265"/>
                    </a:cubicBezTo>
                    <a:cubicBezTo>
                      <a:pt x="926" y="265"/>
                      <a:pt x="684" y="408"/>
                      <a:pt x="617" y="687"/>
                    </a:cubicBezTo>
                    <a:cubicBezTo>
                      <a:pt x="574" y="866"/>
                      <a:pt x="547" y="1050"/>
                      <a:pt x="538" y="1234"/>
                    </a:cubicBezTo>
                    <a:cubicBezTo>
                      <a:pt x="125" y="1401"/>
                      <a:pt x="0" y="1862"/>
                      <a:pt x="298" y="2209"/>
                    </a:cubicBezTo>
                    <a:cubicBezTo>
                      <a:pt x="342" y="2262"/>
                      <a:pt x="396" y="2300"/>
                      <a:pt x="446" y="2348"/>
                    </a:cubicBezTo>
                    <a:cubicBezTo>
                      <a:pt x="458" y="2376"/>
                      <a:pt x="456" y="2404"/>
                      <a:pt x="474" y="2432"/>
                    </a:cubicBezTo>
                    <a:cubicBezTo>
                      <a:pt x="856" y="3086"/>
                      <a:pt x="1643" y="3335"/>
                      <a:pt x="2457" y="3344"/>
                    </a:cubicBezTo>
                    <a:cubicBezTo>
                      <a:pt x="2560" y="3354"/>
                      <a:pt x="2662" y="3360"/>
                      <a:pt x="2765" y="3360"/>
                    </a:cubicBezTo>
                    <a:cubicBezTo>
                      <a:pt x="3101" y="3360"/>
                      <a:pt x="3434" y="3303"/>
                      <a:pt x="3751" y="3193"/>
                    </a:cubicBezTo>
                    <a:cubicBezTo>
                      <a:pt x="3925" y="3228"/>
                      <a:pt x="4100" y="3256"/>
                      <a:pt x="4275" y="3275"/>
                    </a:cubicBezTo>
                    <a:cubicBezTo>
                      <a:pt x="4363" y="3312"/>
                      <a:pt x="4456" y="3328"/>
                      <a:pt x="4546" y="3358"/>
                    </a:cubicBezTo>
                    <a:cubicBezTo>
                      <a:pt x="5900" y="4035"/>
                      <a:pt x="7471" y="4302"/>
                      <a:pt x="9080" y="4302"/>
                    </a:cubicBezTo>
                    <a:cubicBezTo>
                      <a:pt x="10712" y="4302"/>
                      <a:pt x="12381" y="4028"/>
                      <a:pt x="13899" y="3629"/>
                    </a:cubicBezTo>
                    <a:cubicBezTo>
                      <a:pt x="13913" y="3630"/>
                      <a:pt x="13926" y="3630"/>
                      <a:pt x="13939" y="3630"/>
                    </a:cubicBezTo>
                    <a:cubicBezTo>
                      <a:pt x="14296" y="3630"/>
                      <a:pt x="14653" y="3607"/>
                      <a:pt x="15008" y="3561"/>
                    </a:cubicBezTo>
                    <a:cubicBezTo>
                      <a:pt x="15264" y="3533"/>
                      <a:pt x="15478" y="3351"/>
                      <a:pt x="15548" y="3102"/>
                    </a:cubicBezTo>
                    <a:cubicBezTo>
                      <a:pt x="15658" y="3028"/>
                      <a:pt x="15737" y="2919"/>
                      <a:pt x="15774" y="2795"/>
                    </a:cubicBezTo>
                    <a:cubicBezTo>
                      <a:pt x="15958" y="2595"/>
                      <a:pt x="15974" y="2262"/>
                      <a:pt x="15816" y="2032"/>
                    </a:cubicBezTo>
                    <a:cubicBezTo>
                      <a:pt x="15842" y="2011"/>
                      <a:pt x="15870" y="1995"/>
                      <a:pt x="15897" y="1969"/>
                    </a:cubicBezTo>
                    <a:cubicBezTo>
                      <a:pt x="15920" y="1950"/>
                      <a:pt x="15923" y="1920"/>
                      <a:pt x="15942" y="1897"/>
                    </a:cubicBezTo>
                    <a:cubicBezTo>
                      <a:pt x="16246" y="1650"/>
                      <a:pt x="16290" y="1152"/>
                      <a:pt x="15893" y="925"/>
                    </a:cubicBezTo>
                    <a:cubicBezTo>
                      <a:pt x="14721" y="253"/>
                      <a:pt x="13400" y="0"/>
                      <a:pt x="1206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170;p45"/>
              <p:cNvSpPr/>
              <p:nvPr/>
            </p:nvSpPr>
            <p:spPr>
              <a:xfrm>
                <a:off x="578000" y="1823125"/>
                <a:ext cx="449625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7985" h="16778" extrusionOk="0">
                    <a:moveTo>
                      <a:pt x="16418" y="0"/>
                    </a:moveTo>
                    <a:cubicBezTo>
                      <a:pt x="16165" y="0"/>
                      <a:pt x="15914" y="171"/>
                      <a:pt x="15829" y="434"/>
                    </a:cubicBezTo>
                    <a:cubicBezTo>
                      <a:pt x="15768" y="625"/>
                      <a:pt x="15675" y="797"/>
                      <a:pt x="15589" y="974"/>
                    </a:cubicBezTo>
                    <a:cubicBezTo>
                      <a:pt x="15573" y="973"/>
                      <a:pt x="15558" y="972"/>
                      <a:pt x="15543" y="972"/>
                    </a:cubicBezTo>
                    <a:cubicBezTo>
                      <a:pt x="15401" y="972"/>
                      <a:pt x="15263" y="1023"/>
                      <a:pt x="15156" y="1118"/>
                    </a:cubicBezTo>
                    <a:cubicBezTo>
                      <a:pt x="13525" y="2516"/>
                      <a:pt x="11899" y="3920"/>
                      <a:pt x="10312" y="5370"/>
                    </a:cubicBezTo>
                    <a:cubicBezTo>
                      <a:pt x="10221" y="5455"/>
                      <a:pt x="10163" y="5570"/>
                      <a:pt x="10151" y="5695"/>
                    </a:cubicBezTo>
                    <a:cubicBezTo>
                      <a:pt x="9199" y="6377"/>
                      <a:pt x="8289" y="7117"/>
                      <a:pt x="7427" y="7910"/>
                    </a:cubicBezTo>
                    <a:cubicBezTo>
                      <a:pt x="7368" y="7962"/>
                      <a:pt x="7310" y="8017"/>
                      <a:pt x="7252" y="8071"/>
                    </a:cubicBezTo>
                    <a:cubicBezTo>
                      <a:pt x="6310" y="8960"/>
                      <a:pt x="5448" y="9926"/>
                      <a:pt x="4681" y="10989"/>
                    </a:cubicBezTo>
                    <a:cubicBezTo>
                      <a:pt x="4180" y="11431"/>
                      <a:pt x="3673" y="11866"/>
                      <a:pt x="3157" y="12287"/>
                    </a:cubicBezTo>
                    <a:cubicBezTo>
                      <a:pt x="2682" y="12632"/>
                      <a:pt x="2216" y="12988"/>
                      <a:pt x="1762" y="13360"/>
                    </a:cubicBezTo>
                    <a:cubicBezTo>
                      <a:pt x="1430" y="13591"/>
                      <a:pt x="1093" y="13812"/>
                      <a:pt x="748" y="14018"/>
                    </a:cubicBezTo>
                    <a:cubicBezTo>
                      <a:pt x="587" y="14112"/>
                      <a:pt x="432" y="14324"/>
                      <a:pt x="455" y="14521"/>
                    </a:cubicBezTo>
                    <a:cubicBezTo>
                      <a:pt x="436" y="14542"/>
                      <a:pt x="413" y="14559"/>
                      <a:pt x="392" y="14580"/>
                    </a:cubicBezTo>
                    <a:cubicBezTo>
                      <a:pt x="0" y="14974"/>
                      <a:pt x="353" y="15584"/>
                      <a:pt x="816" y="15584"/>
                    </a:cubicBezTo>
                    <a:cubicBezTo>
                      <a:pt x="817" y="15584"/>
                      <a:pt x="818" y="15584"/>
                      <a:pt x="820" y="15584"/>
                    </a:cubicBezTo>
                    <a:cubicBezTo>
                      <a:pt x="853" y="15634"/>
                      <a:pt x="888" y="15684"/>
                      <a:pt x="927" y="15731"/>
                    </a:cubicBezTo>
                    <a:cubicBezTo>
                      <a:pt x="899" y="15829"/>
                      <a:pt x="851" y="15920"/>
                      <a:pt x="830" y="16022"/>
                    </a:cubicBezTo>
                    <a:cubicBezTo>
                      <a:pt x="746" y="16432"/>
                      <a:pt x="1118" y="16778"/>
                      <a:pt x="1463" y="16778"/>
                    </a:cubicBezTo>
                    <a:cubicBezTo>
                      <a:pt x="1630" y="16778"/>
                      <a:pt x="1791" y="16697"/>
                      <a:pt x="1891" y="16504"/>
                    </a:cubicBezTo>
                    <a:cubicBezTo>
                      <a:pt x="1894" y="16504"/>
                      <a:pt x="1896" y="16504"/>
                      <a:pt x="1899" y="16504"/>
                    </a:cubicBezTo>
                    <a:cubicBezTo>
                      <a:pt x="2042" y="16504"/>
                      <a:pt x="2181" y="16454"/>
                      <a:pt x="2291" y="16360"/>
                    </a:cubicBezTo>
                    <a:cubicBezTo>
                      <a:pt x="2486" y="16201"/>
                      <a:pt x="2682" y="16043"/>
                      <a:pt x="2880" y="15883"/>
                    </a:cubicBezTo>
                    <a:cubicBezTo>
                      <a:pt x="4215" y="15322"/>
                      <a:pt x="5707" y="13944"/>
                      <a:pt x="6307" y="13172"/>
                    </a:cubicBezTo>
                    <a:cubicBezTo>
                      <a:pt x="6500" y="12922"/>
                      <a:pt x="6459" y="12634"/>
                      <a:pt x="6319" y="12425"/>
                    </a:cubicBezTo>
                    <a:cubicBezTo>
                      <a:pt x="6386" y="12318"/>
                      <a:pt x="6456" y="12218"/>
                      <a:pt x="6516" y="12108"/>
                    </a:cubicBezTo>
                    <a:cubicBezTo>
                      <a:pt x="6552" y="12041"/>
                      <a:pt x="6575" y="11968"/>
                      <a:pt x="6584" y="11892"/>
                    </a:cubicBezTo>
                    <a:cubicBezTo>
                      <a:pt x="6635" y="11840"/>
                      <a:pt x="6686" y="11787"/>
                      <a:pt x="6737" y="11733"/>
                    </a:cubicBezTo>
                    <a:cubicBezTo>
                      <a:pt x="7103" y="11394"/>
                      <a:pt x="7471" y="11056"/>
                      <a:pt x="7838" y="10717"/>
                    </a:cubicBezTo>
                    <a:cubicBezTo>
                      <a:pt x="7929" y="10689"/>
                      <a:pt x="8011" y="10640"/>
                      <a:pt x="8078" y="10573"/>
                    </a:cubicBezTo>
                    <a:cubicBezTo>
                      <a:pt x="8609" y="10051"/>
                      <a:pt x="9155" y="9542"/>
                      <a:pt x="9712" y="9051"/>
                    </a:cubicBezTo>
                    <a:cubicBezTo>
                      <a:pt x="10063" y="8757"/>
                      <a:pt x="10421" y="8469"/>
                      <a:pt x="10787" y="8192"/>
                    </a:cubicBezTo>
                    <a:cubicBezTo>
                      <a:pt x="10956" y="8064"/>
                      <a:pt x="11128" y="7939"/>
                      <a:pt x="11296" y="7810"/>
                    </a:cubicBezTo>
                    <a:cubicBezTo>
                      <a:pt x="13313" y="6461"/>
                      <a:pt x="15056" y="4776"/>
                      <a:pt x="16937" y="3250"/>
                    </a:cubicBezTo>
                    <a:cubicBezTo>
                      <a:pt x="17092" y="3126"/>
                      <a:pt x="17130" y="2957"/>
                      <a:pt x="17104" y="2793"/>
                    </a:cubicBezTo>
                    <a:cubicBezTo>
                      <a:pt x="17279" y="2694"/>
                      <a:pt x="17458" y="2600"/>
                      <a:pt x="17644" y="2516"/>
                    </a:cubicBezTo>
                    <a:cubicBezTo>
                      <a:pt x="17949" y="2379"/>
                      <a:pt x="17984" y="1974"/>
                      <a:pt x="17853" y="1711"/>
                    </a:cubicBezTo>
                    <a:cubicBezTo>
                      <a:pt x="17555" y="1100"/>
                      <a:pt x="17281" y="658"/>
                      <a:pt x="16816" y="173"/>
                    </a:cubicBezTo>
                    <a:cubicBezTo>
                      <a:pt x="16702" y="53"/>
                      <a:pt x="16560" y="0"/>
                      <a:pt x="1641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171;p45"/>
              <p:cNvSpPr/>
              <p:nvPr/>
            </p:nvSpPr>
            <p:spPr>
              <a:xfrm>
                <a:off x="5575625" y="3674775"/>
                <a:ext cx="165875" cy="767000"/>
              </a:xfrm>
              <a:custGeom>
                <a:avLst/>
                <a:gdLst/>
                <a:ahLst/>
                <a:cxnLst/>
                <a:rect l="l" t="t" r="r" b="b"/>
                <a:pathLst>
                  <a:path w="6635" h="30680" extrusionOk="0">
                    <a:moveTo>
                      <a:pt x="1236" y="0"/>
                    </a:moveTo>
                    <a:cubicBezTo>
                      <a:pt x="600" y="0"/>
                      <a:pt x="1" y="406"/>
                      <a:pt x="71" y="1223"/>
                    </a:cubicBezTo>
                    <a:cubicBezTo>
                      <a:pt x="311" y="4001"/>
                      <a:pt x="563" y="6775"/>
                      <a:pt x="869" y="9542"/>
                    </a:cubicBezTo>
                    <a:cubicBezTo>
                      <a:pt x="1114" y="16157"/>
                      <a:pt x="772" y="22775"/>
                      <a:pt x="963" y="29392"/>
                    </a:cubicBezTo>
                    <a:cubicBezTo>
                      <a:pt x="985" y="30116"/>
                      <a:pt x="1639" y="30679"/>
                      <a:pt x="2298" y="30679"/>
                    </a:cubicBezTo>
                    <a:cubicBezTo>
                      <a:pt x="2597" y="30679"/>
                      <a:pt x="2897" y="30563"/>
                      <a:pt x="3140" y="30293"/>
                    </a:cubicBezTo>
                    <a:cubicBezTo>
                      <a:pt x="5098" y="28112"/>
                      <a:pt x="6631" y="26246"/>
                      <a:pt x="6631" y="23201"/>
                    </a:cubicBezTo>
                    <a:cubicBezTo>
                      <a:pt x="6635" y="18423"/>
                      <a:pt x="4323" y="13713"/>
                      <a:pt x="4150" y="8871"/>
                    </a:cubicBezTo>
                    <a:cubicBezTo>
                      <a:pt x="4129" y="8215"/>
                      <a:pt x="3702" y="7826"/>
                      <a:pt x="3210" y="7694"/>
                    </a:cubicBezTo>
                    <a:cubicBezTo>
                      <a:pt x="2992" y="5539"/>
                      <a:pt x="2806" y="3382"/>
                      <a:pt x="2620" y="1223"/>
                    </a:cubicBezTo>
                    <a:cubicBezTo>
                      <a:pt x="2550" y="410"/>
                      <a:pt x="1875" y="0"/>
                      <a:pt x="12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72;p45"/>
              <p:cNvSpPr/>
              <p:nvPr/>
            </p:nvSpPr>
            <p:spPr>
              <a:xfrm>
                <a:off x="4473350" y="3058925"/>
                <a:ext cx="698300" cy="300850"/>
              </a:xfrm>
              <a:custGeom>
                <a:avLst/>
                <a:gdLst/>
                <a:ahLst/>
                <a:cxnLst/>
                <a:rect l="l" t="t" r="r" b="b"/>
                <a:pathLst>
                  <a:path w="27932" h="12034" extrusionOk="0">
                    <a:moveTo>
                      <a:pt x="4044" y="0"/>
                    </a:moveTo>
                    <a:cubicBezTo>
                      <a:pt x="3379" y="0"/>
                      <a:pt x="2647" y="483"/>
                      <a:pt x="2611" y="1259"/>
                    </a:cubicBezTo>
                    <a:lnTo>
                      <a:pt x="2611" y="1273"/>
                    </a:lnTo>
                    <a:cubicBezTo>
                      <a:pt x="2564" y="1305"/>
                      <a:pt x="2518" y="1340"/>
                      <a:pt x="2475" y="1377"/>
                    </a:cubicBezTo>
                    <a:cubicBezTo>
                      <a:pt x="956" y="2795"/>
                      <a:pt x="0" y="5180"/>
                      <a:pt x="116" y="7251"/>
                    </a:cubicBezTo>
                    <a:cubicBezTo>
                      <a:pt x="12" y="8703"/>
                      <a:pt x="370" y="10092"/>
                      <a:pt x="1550" y="11060"/>
                    </a:cubicBezTo>
                    <a:cubicBezTo>
                      <a:pt x="2398" y="11754"/>
                      <a:pt x="3288" y="12033"/>
                      <a:pt x="4198" y="12033"/>
                    </a:cubicBezTo>
                    <a:cubicBezTo>
                      <a:pt x="7446" y="12033"/>
                      <a:pt x="10944" y="8470"/>
                      <a:pt x="13642" y="7437"/>
                    </a:cubicBezTo>
                    <a:cubicBezTo>
                      <a:pt x="13661" y="7463"/>
                      <a:pt x="13668" y="7490"/>
                      <a:pt x="13691" y="7514"/>
                    </a:cubicBezTo>
                    <a:cubicBezTo>
                      <a:pt x="15600" y="9538"/>
                      <a:pt x="18172" y="11422"/>
                      <a:pt x="20945" y="11422"/>
                    </a:cubicBezTo>
                    <a:cubicBezTo>
                      <a:pt x="21683" y="11422"/>
                      <a:pt x="22435" y="11288"/>
                      <a:pt x="23194" y="10988"/>
                    </a:cubicBezTo>
                    <a:cubicBezTo>
                      <a:pt x="25298" y="10155"/>
                      <a:pt x="27932" y="7583"/>
                      <a:pt x="27471" y="5075"/>
                    </a:cubicBezTo>
                    <a:cubicBezTo>
                      <a:pt x="27049" y="2777"/>
                      <a:pt x="25569" y="1806"/>
                      <a:pt x="23667" y="1806"/>
                    </a:cubicBezTo>
                    <a:cubicBezTo>
                      <a:pt x="23198" y="1806"/>
                      <a:pt x="22703" y="1865"/>
                      <a:pt x="22192" y="1978"/>
                    </a:cubicBezTo>
                    <a:cubicBezTo>
                      <a:pt x="20172" y="2425"/>
                      <a:pt x="18338" y="3470"/>
                      <a:pt x="16293" y="3853"/>
                    </a:cubicBezTo>
                    <a:cubicBezTo>
                      <a:pt x="16288" y="3853"/>
                      <a:pt x="16283" y="3853"/>
                      <a:pt x="16277" y="3856"/>
                    </a:cubicBezTo>
                    <a:cubicBezTo>
                      <a:pt x="16163" y="3402"/>
                      <a:pt x="15820" y="3036"/>
                      <a:pt x="15239" y="3036"/>
                    </a:cubicBezTo>
                    <a:cubicBezTo>
                      <a:pt x="15195" y="3036"/>
                      <a:pt x="15149" y="3038"/>
                      <a:pt x="15102" y="3043"/>
                    </a:cubicBezTo>
                    <a:cubicBezTo>
                      <a:pt x="14294" y="3117"/>
                      <a:pt x="12776" y="3264"/>
                      <a:pt x="11162" y="3264"/>
                    </a:cubicBezTo>
                    <a:cubicBezTo>
                      <a:pt x="8420" y="3264"/>
                      <a:pt x="5400" y="2840"/>
                      <a:pt x="5114" y="921"/>
                    </a:cubicBezTo>
                    <a:cubicBezTo>
                      <a:pt x="5018" y="279"/>
                      <a:pt x="4550" y="0"/>
                      <a:pt x="4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173;p45"/>
              <p:cNvSpPr/>
              <p:nvPr/>
            </p:nvSpPr>
            <p:spPr>
              <a:xfrm>
                <a:off x="6738450" y="2230775"/>
                <a:ext cx="374075" cy="406800"/>
              </a:xfrm>
              <a:custGeom>
                <a:avLst/>
                <a:gdLst/>
                <a:ahLst/>
                <a:cxnLst/>
                <a:rect l="l" t="t" r="r" b="b"/>
                <a:pathLst>
                  <a:path w="14963" h="16272" extrusionOk="0">
                    <a:moveTo>
                      <a:pt x="3939" y="0"/>
                    </a:moveTo>
                    <a:cubicBezTo>
                      <a:pt x="3431" y="0"/>
                      <a:pt x="2951" y="280"/>
                      <a:pt x="2805" y="905"/>
                    </a:cubicBezTo>
                    <a:cubicBezTo>
                      <a:pt x="2454" y="2396"/>
                      <a:pt x="1502" y="3414"/>
                      <a:pt x="583" y="4591"/>
                    </a:cubicBezTo>
                    <a:cubicBezTo>
                      <a:pt x="188" y="5096"/>
                      <a:pt x="1" y="5913"/>
                      <a:pt x="583" y="6394"/>
                    </a:cubicBezTo>
                    <a:cubicBezTo>
                      <a:pt x="2658" y="8107"/>
                      <a:pt x="4455" y="10083"/>
                      <a:pt x="6591" y="11705"/>
                    </a:cubicBezTo>
                    <a:cubicBezTo>
                      <a:pt x="7000" y="12126"/>
                      <a:pt x="7424" y="12533"/>
                      <a:pt x="7843" y="12944"/>
                    </a:cubicBezTo>
                    <a:cubicBezTo>
                      <a:pt x="7948" y="13068"/>
                      <a:pt x="8062" y="13182"/>
                      <a:pt x="8188" y="13284"/>
                    </a:cubicBezTo>
                    <a:cubicBezTo>
                      <a:pt x="9097" y="14168"/>
                      <a:pt x="10018" y="15043"/>
                      <a:pt x="10950" y="15911"/>
                    </a:cubicBezTo>
                    <a:cubicBezTo>
                      <a:pt x="11213" y="16156"/>
                      <a:pt x="11532" y="16271"/>
                      <a:pt x="11845" y="16271"/>
                    </a:cubicBezTo>
                    <a:cubicBezTo>
                      <a:pt x="12381" y="16271"/>
                      <a:pt x="12898" y="15936"/>
                      <a:pt x="13079" y="15348"/>
                    </a:cubicBezTo>
                    <a:cubicBezTo>
                      <a:pt x="13128" y="15195"/>
                      <a:pt x="13188" y="15046"/>
                      <a:pt x="13241" y="14897"/>
                    </a:cubicBezTo>
                    <a:cubicBezTo>
                      <a:pt x="13465" y="14662"/>
                      <a:pt x="13602" y="14341"/>
                      <a:pt x="13635" y="13990"/>
                    </a:cubicBezTo>
                    <a:cubicBezTo>
                      <a:pt x="13640" y="13929"/>
                      <a:pt x="13639" y="13871"/>
                      <a:pt x="13642" y="13812"/>
                    </a:cubicBezTo>
                    <a:cubicBezTo>
                      <a:pt x="14046" y="12803"/>
                      <a:pt x="14480" y="11811"/>
                      <a:pt x="14779" y="10760"/>
                    </a:cubicBezTo>
                    <a:cubicBezTo>
                      <a:pt x="14963" y="10106"/>
                      <a:pt x="14559" y="9357"/>
                      <a:pt x="13888" y="9193"/>
                    </a:cubicBezTo>
                    <a:cubicBezTo>
                      <a:pt x="9656" y="8154"/>
                      <a:pt x="7524" y="3856"/>
                      <a:pt x="5134" y="602"/>
                    </a:cubicBezTo>
                    <a:cubicBezTo>
                      <a:pt x="4851" y="216"/>
                      <a:pt x="4384" y="0"/>
                      <a:pt x="3939" y="0"/>
                    </a:cubicBezTo>
                    <a:close/>
                  </a:path>
                </a:pathLst>
              </a:custGeom>
              <a:solidFill>
                <a:srgbClr val="FF52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174;p45"/>
              <p:cNvSpPr/>
              <p:nvPr/>
            </p:nvSpPr>
            <p:spPr>
              <a:xfrm>
                <a:off x="4155675" y="2880050"/>
                <a:ext cx="480275" cy="325150"/>
              </a:xfrm>
              <a:custGeom>
                <a:avLst/>
                <a:gdLst/>
                <a:ahLst/>
                <a:cxnLst/>
                <a:rect l="l" t="t" r="r" b="b"/>
                <a:pathLst>
                  <a:path w="19211" h="13006" extrusionOk="0">
                    <a:moveTo>
                      <a:pt x="14935" y="1"/>
                    </a:moveTo>
                    <a:cubicBezTo>
                      <a:pt x="14189" y="1"/>
                      <a:pt x="13463" y="189"/>
                      <a:pt x="12763" y="686"/>
                    </a:cubicBezTo>
                    <a:cubicBezTo>
                      <a:pt x="12716" y="717"/>
                      <a:pt x="12681" y="765"/>
                      <a:pt x="12639" y="803"/>
                    </a:cubicBezTo>
                    <a:cubicBezTo>
                      <a:pt x="12622" y="803"/>
                      <a:pt x="12606" y="803"/>
                      <a:pt x="12590" y="803"/>
                    </a:cubicBezTo>
                    <a:cubicBezTo>
                      <a:pt x="9765" y="803"/>
                      <a:pt x="7047" y="1108"/>
                      <a:pt x="4484" y="2776"/>
                    </a:cubicBezTo>
                    <a:cubicBezTo>
                      <a:pt x="1494" y="4723"/>
                      <a:pt x="0" y="8255"/>
                      <a:pt x="276" y="11727"/>
                    </a:cubicBezTo>
                    <a:cubicBezTo>
                      <a:pt x="333" y="12441"/>
                      <a:pt x="902" y="13006"/>
                      <a:pt x="1561" y="13006"/>
                    </a:cubicBezTo>
                    <a:cubicBezTo>
                      <a:pt x="1767" y="13006"/>
                      <a:pt x="1983" y="12950"/>
                      <a:pt x="2194" y="12826"/>
                    </a:cubicBezTo>
                    <a:cubicBezTo>
                      <a:pt x="5959" y="10624"/>
                      <a:pt x="9924" y="9052"/>
                      <a:pt x="14108" y="7883"/>
                    </a:cubicBezTo>
                    <a:cubicBezTo>
                      <a:pt x="16537" y="7202"/>
                      <a:pt x="17642" y="5810"/>
                      <a:pt x="18366" y="3858"/>
                    </a:cubicBezTo>
                    <a:cubicBezTo>
                      <a:pt x="18659" y="3590"/>
                      <a:pt x="18762" y="3211"/>
                      <a:pt x="18705" y="2831"/>
                    </a:cubicBezTo>
                    <a:cubicBezTo>
                      <a:pt x="18796" y="2520"/>
                      <a:pt x="18883" y="2201"/>
                      <a:pt x="18968" y="1868"/>
                    </a:cubicBezTo>
                    <a:cubicBezTo>
                      <a:pt x="19210" y="911"/>
                      <a:pt x="18420" y="286"/>
                      <a:pt x="17663" y="286"/>
                    </a:cubicBezTo>
                    <a:cubicBezTo>
                      <a:pt x="17473" y="286"/>
                      <a:pt x="17285" y="325"/>
                      <a:pt x="17116" y="409"/>
                    </a:cubicBezTo>
                    <a:cubicBezTo>
                      <a:pt x="16373" y="171"/>
                      <a:pt x="15644" y="1"/>
                      <a:pt x="149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175;p45"/>
              <p:cNvSpPr/>
              <p:nvPr/>
            </p:nvSpPr>
            <p:spPr>
              <a:xfrm>
                <a:off x="5002675" y="2877200"/>
                <a:ext cx="483700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10188" extrusionOk="0">
                    <a:moveTo>
                      <a:pt x="1607" y="0"/>
                    </a:moveTo>
                    <a:cubicBezTo>
                      <a:pt x="653" y="0"/>
                      <a:pt x="1" y="986"/>
                      <a:pt x="476" y="1906"/>
                    </a:cubicBezTo>
                    <a:cubicBezTo>
                      <a:pt x="625" y="2196"/>
                      <a:pt x="781" y="2473"/>
                      <a:pt x="944" y="2741"/>
                    </a:cubicBezTo>
                    <a:cubicBezTo>
                      <a:pt x="954" y="2787"/>
                      <a:pt x="968" y="2832"/>
                      <a:pt x="984" y="2876"/>
                    </a:cubicBezTo>
                    <a:cubicBezTo>
                      <a:pt x="1975" y="5242"/>
                      <a:pt x="3476" y="6564"/>
                      <a:pt x="5828" y="7536"/>
                    </a:cubicBezTo>
                    <a:cubicBezTo>
                      <a:pt x="8799" y="8763"/>
                      <a:pt x="12329" y="10110"/>
                      <a:pt x="15641" y="10110"/>
                    </a:cubicBezTo>
                    <a:cubicBezTo>
                      <a:pt x="16012" y="10110"/>
                      <a:pt x="16380" y="10093"/>
                      <a:pt x="16744" y="10057"/>
                    </a:cubicBezTo>
                    <a:cubicBezTo>
                      <a:pt x="16884" y="10043"/>
                      <a:pt x="17002" y="10003"/>
                      <a:pt x="17119" y="9961"/>
                    </a:cubicBezTo>
                    <a:cubicBezTo>
                      <a:pt x="17317" y="10118"/>
                      <a:pt x="17551" y="10188"/>
                      <a:pt x="17789" y="10188"/>
                    </a:cubicBezTo>
                    <a:cubicBezTo>
                      <a:pt x="18549" y="10188"/>
                      <a:pt x="19347" y="9472"/>
                      <a:pt x="19120" y="8572"/>
                    </a:cubicBezTo>
                    <a:cubicBezTo>
                      <a:pt x="18510" y="6154"/>
                      <a:pt x="17091" y="4551"/>
                      <a:pt x="15259" y="3432"/>
                    </a:cubicBezTo>
                    <a:cubicBezTo>
                      <a:pt x="14305" y="2732"/>
                      <a:pt x="13193" y="2259"/>
                      <a:pt x="11906" y="1970"/>
                    </a:cubicBezTo>
                    <a:cubicBezTo>
                      <a:pt x="8623" y="959"/>
                      <a:pt x="4863" y="668"/>
                      <a:pt x="1915" y="34"/>
                    </a:cubicBezTo>
                    <a:cubicBezTo>
                      <a:pt x="1810" y="11"/>
                      <a:pt x="1707" y="0"/>
                      <a:pt x="16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176;p45"/>
              <p:cNvSpPr/>
              <p:nvPr/>
            </p:nvSpPr>
            <p:spPr>
              <a:xfrm>
                <a:off x="3930325" y="3670325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4" y="0"/>
                    </a:moveTo>
                    <a:cubicBezTo>
                      <a:pt x="1" y="0"/>
                      <a:pt x="1" y="2550"/>
                      <a:pt x="1644" y="2550"/>
                    </a:cubicBezTo>
                    <a:cubicBezTo>
                      <a:pt x="3289" y="2550"/>
                      <a:pt x="3289" y="0"/>
                      <a:pt x="16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177;p45"/>
              <p:cNvSpPr/>
              <p:nvPr/>
            </p:nvSpPr>
            <p:spPr>
              <a:xfrm>
                <a:off x="4435900" y="34493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1"/>
                      <a:pt x="1644" y="2551"/>
                    </a:cubicBezTo>
                    <a:cubicBezTo>
                      <a:pt x="3289" y="2551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178;p45"/>
              <p:cNvSpPr/>
              <p:nvPr/>
            </p:nvSpPr>
            <p:spPr>
              <a:xfrm>
                <a:off x="4478375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179;p45"/>
              <p:cNvSpPr/>
              <p:nvPr/>
            </p:nvSpPr>
            <p:spPr>
              <a:xfrm>
                <a:off x="4571850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180;p45"/>
              <p:cNvSpPr/>
              <p:nvPr/>
            </p:nvSpPr>
            <p:spPr>
              <a:xfrm>
                <a:off x="5115700" y="440105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3" y="1"/>
                    </a:moveTo>
                    <a:cubicBezTo>
                      <a:pt x="0" y="1"/>
                      <a:pt x="0" y="2550"/>
                      <a:pt x="1643" y="2550"/>
                    </a:cubicBezTo>
                    <a:cubicBezTo>
                      <a:pt x="3288" y="2550"/>
                      <a:pt x="3288" y="1"/>
                      <a:pt x="16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181;p45"/>
              <p:cNvSpPr/>
              <p:nvPr/>
            </p:nvSpPr>
            <p:spPr>
              <a:xfrm>
                <a:off x="5315350" y="41546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5" y="0"/>
                    </a:moveTo>
                    <a:cubicBezTo>
                      <a:pt x="0" y="0"/>
                      <a:pt x="0" y="2548"/>
                      <a:pt x="1645" y="2548"/>
                    </a:cubicBezTo>
                    <a:cubicBezTo>
                      <a:pt x="3288" y="2548"/>
                      <a:pt x="3288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182;p45"/>
              <p:cNvSpPr/>
              <p:nvPr/>
            </p:nvSpPr>
            <p:spPr>
              <a:xfrm>
                <a:off x="5060450" y="38232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183;p45"/>
              <p:cNvSpPr/>
              <p:nvPr/>
            </p:nvSpPr>
            <p:spPr>
              <a:xfrm>
                <a:off x="5417350" y="3453650"/>
                <a:ext cx="822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184;p45"/>
              <p:cNvSpPr/>
              <p:nvPr/>
            </p:nvSpPr>
            <p:spPr>
              <a:xfrm>
                <a:off x="5736000" y="3219950"/>
                <a:ext cx="822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0" extrusionOk="0">
                    <a:moveTo>
                      <a:pt x="1643" y="0"/>
                    </a:moveTo>
                    <a:cubicBezTo>
                      <a:pt x="0" y="0"/>
                      <a:pt x="0" y="2550"/>
                      <a:pt x="1643" y="2550"/>
                    </a:cubicBezTo>
                    <a:cubicBezTo>
                      <a:pt x="3288" y="2550"/>
                      <a:pt x="3288" y="0"/>
                      <a:pt x="164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185;p45"/>
              <p:cNvSpPr/>
              <p:nvPr/>
            </p:nvSpPr>
            <p:spPr>
              <a:xfrm>
                <a:off x="6046125" y="327517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1"/>
                    </a:moveTo>
                    <a:cubicBezTo>
                      <a:pt x="1" y="1"/>
                      <a:pt x="1" y="2550"/>
                      <a:pt x="1645" y="2550"/>
                    </a:cubicBezTo>
                    <a:cubicBezTo>
                      <a:pt x="3289" y="2550"/>
                      <a:pt x="3289" y="1"/>
                      <a:pt x="16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186;p45"/>
              <p:cNvSpPr/>
              <p:nvPr/>
            </p:nvSpPr>
            <p:spPr>
              <a:xfrm>
                <a:off x="6288300" y="3024500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5" y="0"/>
                    </a:moveTo>
                    <a:cubicBezTo>
                      <a:pt x="1" y="0"/>
                      <a:pt x="1" y="2550"/>
                      <a:pt x="1645" y="2550"/>
                    </a:cubicBezTo>
                    <a:cubicBezTo>
                      <a:pt x="3289" y="2550"/>
                      <a:pt x="3289" y="0"/>
                      <a:pt x="1645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187;p45"/>
              <p:cNvSpPr/>
              <p:nvPr/>
            </p:nvSpPr>
            <p:spPr>
              <a:xfrm>
                <a:off x="6577200" y="2965050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4" y="1"/>
                    </a:moveTo>
                    <a:cubicBezTo>
                      <a:pt x="1" y="1"/>
                      <a:pt x="1" y="2549"/>
                      <a:pt x="1644" y="2549"/>
                    </a:cubicBezTo>
                    <a:cubicBezTo>
                      <a:pt x="3289" y="2549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188;p45"/>
              <p:cNvSpPr/>
              <p:nvPr/>
            </p:nvSpPr>
            <p:spPr>
              <a:xfrm>
                <a:off x="3949825" y="1911400"/>
                <a:ext cx="223400" cy="237025"/>
              </a:xfrm>
              <a:custGeom>
                <a:avLst/>
                <a:gdLst/>
                <a:ahLst/>
                <a:cxnLst/>
                <a:rect l="l" t="t" r="r" b="b"/>
                <a:pathLst>
                  <a:path w="8936" h="9481" extrusionOk="0">
                    <a:moveTo>
                      <a:pt x="4993" y="1"/>
                    </a:moveTo>
                    <a:cubicBezTo>
                      <a:pt x="2540" y="1"/>
                      <a:pt x="0" y="2034"/>
                      <a:pt x="45" y="4773"/>
                    </a:cubicBezTo>
                    <a:cubicBezTo>
                      <a:pt x="94" y="7660"/>
                      <a:pt x="2684" y="9480"/>
                      <a:pt x="5268" y="9480"/>
                    </a:cubicBezTo>
                    <a:cubicBezTo>
                      <a:pt x="6397" y="9480"/>
                      <a:pt x="7524" y="9133"/>
                      <a:pt x="8438" y="8375"/>
                    </a:cubicBezTo>
                    <a:cubicBezTo>
                      <a:pt x="8936" y="7963"/>
                      <a:pt x="8477" y="7318"/>
                      <a:pt x="7954" y="7318"/>
                    </a:cubicBezTo>
                    <a:cubicBezTo>
                      <a:pt x="7814" y="7318"/>
                      <a:pt x="7669" y="7364"/>
                      <a:pt x="7536" y="7474"/>
                    </a:cubicBezTo>
                    <a:cubicBezTo>
                      <a:pt x="6889" y="8011"/>
                      <a:pt x="6088" y="8256"/>
                      <a:pt x="5279" y="8256"/>
                    </a:cubicBezTo>
                    <a:cubicBezTo>
                      <a:pt x="3473" y="8256"/>
                      <a:pt x="1627" y="7038"/>
                      <a:pt x="1355" y="5133"/>
                    </a:cubicBezTo>
                    <a:cubicBezTo>
                      <a:pt x="1066" y="3105"/>
                      <a:pt x="3118" y="1194"/>
                      <a:pt x="5029" y="1194"/>
                    </a:cubicBezTo>
                    <a:cubicBezTo>
                      <a:pt x="5805" y="1194"/>
                      <a:pt x="6558" y="1510"/>
                      <a:pt x="7121" y="2262"/>
                    </a:cubicBezTo>
                    <a:cubicBezTo>
                      <a:pt x="7265" y="2455"/>
                      <a:pt x="7463" y="2535"/>
                      <a:pt x="7658" y="2535"/>
                    </a:cubicBezTo>
                    <a:cubicBezTo>
                      <a:pt x="8122" y="2535"/>
                      <a:pt x="8568" y="2083"/>
                      <a:pt x="8222" y="1620"/>
                    </a:cubicBezTo>
                    <a:cubicBezTo>
                      <a:pt x="7376" y="488"/>
                      <a:pt x="6195" y="1"/>
                      <a:pt x="499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189;p45"/>
              <p:cNvSpPr/>
              <p:nvPr/>
            </p:nvSpPr>
            <p:spPr>
              <a:xfrm>
                <a:off x="4007125" y="1972325"/>
                <a:ext cx="129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4078" extrusionOk="0">
                    <a:moveTo>
                      <a:pt x="1788" y="0"/>
                    </a:moveTo>
                    <a:cubicBezTo>
                      <a:pt x="1264" y="0"/>
                      <a:pt x="807" y="645"/>
                      <a:pt x="1306" y="1058"/>
                    </a:cubicBezTo>
                    <a:cubicBezTo>
                      <a:pt x="1965" y="1603"/>
                      <a:pt x="2686" y="2138"/>
                      <a:pt x="3247" y="2795"/>
                    </a:cubicBezTo>
                    <a:lnTo>
                      <a:pt x="3247" y="2795"/>
                    </a:lnTo>
                    <a:cubicBezTo>
                      <a:pt x="2434" y="2780"/>
                      <a:pt x="1624" y="2741"/>
                      <a:pt x="813" y="2647"/>
                    </a:cubicBezTo>
                    <a:cubicBezTo>
                      <a:pt x="784" y="2643"/>
                      <a:pt x="756" y="2642"/>
                      <a:pt x="729" y="2642"/>
                    </a:cubicBezTo>
                    <a:cubicBezTo>
                      <a:pt x="1" y="2642"/>
                      <a:pt x="35" y="3830"/>
                      <a:pt x="813" y="3922"/>
                    </a:cubicBezTo>
                    <a:cubicBezTo>
                      <a:pt x="2019" y="4062"/>
                      <a:pt x="3222" y="4078"/>
                      <a:pt x="4434" y="4078"/>
                    </a:cubicBezTo>
                    <a:cubicBezTo>
                      <a:pt x="4950" y="4078"/>
                      <a:pt x="5185" y="3545"/>
                      <a:pt x="4985" y="3120"/>
                    </a:cubicBezTo>
                    <a:cubicBezTo>
                      <a:pt x="4396" y="1870"/>
                      <a:pt x="3245" y="1016"/>
                      <a:pt x="2207" y="156"/>
                    </a:cubicBezTo>
                    <a:cubicBezTo>
                      <a:pt x="2074" y="47"/>
                      <a:pt x="1929" y="0"/>
                      <a:pt x="178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190;p45"/>
              <p:cNvSpPr/>
              <p:nvPr/>
            </p:nvSpPr>
            <p:spPr>
              <a:xfrm>
                <a:off x="5398050" y="1897825"/>
                <a:ext cx="240400" cy="225600"/>
              </a:xfrm>
              <a:custGeom>
                <a:avLst/>
                <a:gdLst/>
                <a:ahLst/>
                <a:cxnLst/>
                <a:rect l="l" t="t" r="r" b="b"/>
                <a:pathLst>
                  <a:path w="9616" h="9024" extrusionOk="0">
                    <a:moveTo>
                      <a:pt x="3646" y="0"/>
                    </a:moveTo>
                    <a:cubicBezTo>
                      <a:pt x="2126" y="0"/>
                      <a:pt x="710" y="739"/>
                      <a:pt x="152" y="2472"/>
                    </a:cubicBezTo>
                    <a:cubicBezTo>
                      <a:pt x="1" y="2944"/>
                      <a:pt x="389" y="3254"/>
                      <a:pt x="776" y="3254"/>
                    </a:cubicBezTo>
                    <a:cubicBezTo>
                      <a:pt x="1030" y="3254"/>
                      <a:pt x="1283" y="3120"/>
                      <a:pt x="1381" y="2810"/>
                    </a:cubicBezTo>
                    <a:cubicBezTo>
                      <a:pt x="1744" y="1683"/>
                      <a:pt x="2606" y="1228"/>
                      <a:pt x="3567" y="1228"/>
                    </a:cubicBezTo>
                    <a:cubicBezTo>
                      <a:pt x="5147" y="1228"/>
                      <a:pt x="6994" y="2457"/>
                      <a:pt x="7333" y="3957"/>
                    </a:cubicBezTo>
                    <a:cubicBezTo>
                      <a:pt x="7898" y="6464"/>
                      <a:pt x="5883" y="7763"/>
                      <a:pt x="3793" y="7763"/>
                    </a:cubicBezTo>
                    <a:cubicBezTo>
                      <a:pt x="2955" y="7763"/>
                      <a:pt x="2105" y="7555"/>
                      <a:pt x="1404" y="7131"/>
                    </a:cubicBezTo>
                    <a:cubicBezTo>
                      <a:pt x="1294" y="7064"/>
                      <a:pt x="1184" y="7035"/>
                      <a:pt x="1082" y="7035"/>
                    </a:cubicBezTo>
                    <a:cubicBezTo>
                      <a:pt x="532" y="7035"/>
                      <a:pt x="170" y="7873"/>
                      <a:pt x="761" y="8231"/>
                    </a:cubicBezTo>
                    <a:cubicBezTo>
                      <a:pt x="1656" y="8771"/>
                      <a:pt x="2685" y="9024"/>
                      <a:pt x="3701" y="9024"/>
                    </a:cubicBezTo>
                    <a:cubicBezTo>
                      <a:pt x="6721" y="9024"/>
                      <a:pt x="9615" y="6791"/>
                      <a:pt x="8470" y="3259"/>
                    </a:cubicBezTo>
                    <a:cubicBezTo>
                      <a:pt x="7827" y="1280"/>
                      <a:pt x="5646" y="0"/>
                      <a:pt x="364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191;p45"/>
              <p:cNvSpPr/>
              <p:nvPr/>
            </p:nvSpPr>
            <p:spPr>
              <a:xfrm>
                <a:off x="5425775" y="1955100"/>
                <a:ext cx="1118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4305" extrusionOk="0">
                    <a:moveTo>
                      <a:pt x="3248" y="0"/>
                    </a:moveTo>
                    <a:cubicBezTo>
                      <a:pt x="3104" y="0"/>
                      <a:pt x="2957" y="63"/>
                      <a:pt x="2831" y="214"/>
                    </a:cubicBezTo>
                    <a:lnTo>
                      <a:pt x="2831" y="216"/>
                    </a:lnTo>
                    <a:cubicBezTo>
                      <a:pt x="2161" y="1017"/>
                      <a:pt x="1300" y="1587"/>
                      <a:pt x="439" y="2162"/>
                    </a:cubicBezTo>
                    <a:cubicBezTo>
                      <a:pt x="53" y="2420"/>
                      <a:pt x="1" y="3016"/>
                      <a:pt x="439" y="3262"/>
                    </a:cubicBezTo>
                    <a:cubicBezTo>
                      <a:pt x="1367" y="3785"/>
                      <a:pt x="2424" y="3951"/>
                      <a:pt x="3427" y="4270"/>
                    </a:cubicBezTo>
                    <a:cubicBezTo>
                      <a:pt x="3499" y="4294"/>
                      <a:pt x="3568" y="4304"/>
                      <a:pt x="3632" y="4304"/>
                    </a:cubicBezTo>
                    <a:cubicBezTo>
                      <a:pt x="4262" y="4304"/>
                      <a:pt x="4473" y="3269"/>
                      <a:pt x="3766" y="3043"/>
                    </a:cubicBezTo>
                    <a:cubicBezTo>
                      <a:pt x="3218" y="2867"/>
                      <a:pt x="2641" y="2749"/>
                      <a:pt x="2087" y="2577"/>
                    </a:cubicBezTo>
                    <a:lnTo>
                      <a:pt x="2087" y="2577"/>
                    </a:lnTo>
                    <a:cubicBezTo>
                      <a:pt x="2687" y="2148"/>
                      <a:pt x="3259" y="1682"/>
                      <a:pt x="3732" y="1116"/>
                    </a:cubicBezTo>
                    <a:cubicBezTo>
                      <a:pt x="4130" y="639"/>
                      <a:pt x="3705" y="0"/>
                      <a:pt x="324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192;p45"/>
              <p:cNvSpPr/>
              <p:nvPr/>
            </p:nvSpPr>
            <p:spPr>
              <a:xfrm>
                <a:off x="4129825" y="2074475"/>
                <a:ext cx="1298575" cy="605150"/>
              </a:xfrm>
              <a:custGeom>
                <a:avLst/>
                <a:gdLst/>
                <a:ahLst/>
                <a:cxnLst/>
                <a:rect l="l" t="t" r="r" b="b"/>
                <a:pathLst>
                  <a:path w="51943" h="24206" extrusionOk="0">
                    <a:moveTo>
                      <a:pt x="51168" y="0"/>
                    </a:moveTo>
                    <a:cubicBezTo>
                      <a:pt x="50915" y="0"/>
                      <a:pt x="50664" y="135"/>
                      <a:pt x="50569" y="446"/>
                    </a:cubicBezTo>
                    <a:cubicBezTo>
                      <a:pt x="47067" y="11879"/>
                      <a:pt x="41571" y="21203"/>
                      <a:pt x="28558" y="22720"/>
                    </a:cubicBezTo>
                    <a:cubicBezTo>
                      <a:pt x="27482" y="22845"/>
                      <a:pt x="26400" y="22910"/>
                      <a:pt x="25321" y="22910"/>
                    </a:cubicBezTo>
                    <a:cubicBezTo>
                      <a:pt x="19701" y="22910"/>
                      <a:pt x="14161" y="21164"/>
                      <a:pt x="10009" y="17170"/>
                    </a:cubicBezTo>
                    <a:cubicBezTo>
                      <a:pt x="5531" y="12863"/>
                      <a:pt x="3505" y="6917"/>
                      <a:pt x="1403" y="1233"/>
                    </a:cubicBezTo>
                    <a:cubicBezTo>
                      <a:pt x="1291" y="931"/>
                      <a:pt x="1030" y="800"/>
                      <a:pt x="774" y="800"/>
                    </a:cubicBezTo>
                    <a:cubicBezTo>
                      <a:pt x="382" y="800"/>
                      <a:pt x="1" y="1105"/>
                      <a:pt x="173" y="1572"/>
                    </a:cubicBezTo>
                    <a:cubicBezTo>
                      <a:pt x="2441" y="7701"/>
                      <a:pt x="4671" y="14112"/>
                      <a:pt x="9664" y="18613"/>
                    </a:cubicBezTo>
                    <a:cubicBezTo>
                      <a:pt x="13949" y="22477"/>
                      <a:pt x="19661" y="24205"/>
                      <a:pt x="25355" y="24205"/>
                    </a:cubicBezTo>
                    <a:cubicBezTo>
                      <a:pt x="26203" y="24205"/>
                      <a:pt x="27049" y="24167"/>
                      <a:pt x="27891" y="24092"/>
                    </a:cubicBezTo>
                    <a:cubicBezTo>
                      <a:pt x="41878" y="22845"/>
                      <a:pt x="48030" y="13086"/>
                      <a:pt x="51797" y="784"/>
                    </a:cubicBezTo>
                    <a:cubicBezTo>
                      <a:pt x="51943" y="311"/>
                      <a:pt x="51553" y="0"/>
                      <a:pt x="5116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193;p45"/>
              <p:cNvSpPr/>
              <p:nvPr/>
            </p:nvSpPr>
            <p:spPr>
              <a:xfrm>
                <a:off x="4570000" y="2633275"/>
                <a:ext cx="513200" cy="534625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21385" extrusionOk="0">
                    <a:moveTo>
                      <a:pt x="15513" y="1"/>
                    </a:moveTo>
                    <a:cubicBezTo>
                      <a:pt x="15136" y="1"/>
                      <a:pt x="14736" y="314"/>
                      <a:pt x="14849" y="794"/>
                    </a:cubicBezTo>
                    <a:cubicBezTo>
                      <a:pt x="15857" y="5056"/>
                      <a:pt x="16232" y="9224"/>
                      <a:pt x="17662" y="13394"/>
                    </a:cubicBezTo>
                    <a:cubicBezTo>
                      <a:pt x="18507" y="15860"/>
                      <a:pt x="19747" y="18094"/>
                      <a:pt x="16508" y="19174"/>
                    </a:cubicBezTo>
                    <a:cubicBezTo>
                      <a:pt x="14711" y="19773"/>
                      <a:pt x="12801" y="19965"/>
                      <a:pt x="10906" y="19965"/>
                    </a:cubicBezTo>
                    <a:cubicBezTo>
                      <a:pt x="10391" y="19965"/>
                      <a:pt x="9878" y="19950"/>
                      <a:pt x="9369" y="19927"/>
                    </a:cubicBezTo>
                    <a:cubicBezTo>
                      <a:pt x="9119" y="19915"/>
                      <a:pt x="8838" y="19912"/>
                      <a:pt x="8536" y="19912"/>
                    </a:cubicBezTo>
                    <a:cubicBezTo>
                      <a:pt x="8231" y="19912"/>
                      <a:pt x="7905" y="19915"/>
                      <a:pt x="7565" y="19915"/>
                    </a:cubicBezTo>
                    <a:cubicBezTo>
                      <a:pt x="5269" y="19915"/>
                      <a:pt x="2397" y="19778"/>
                      <a:pt x="1918" y="17654"/>
                    </a:cubicBezTo>
                    <a:cubicBezTo>
                      <a:pt x="1600" y="16244"/>
                      <a:pt x="2610" y="13892"/>
                      <a:pt x="2865" y="12458"/>
                    </a:cubicBezTo>
                    <a:cubicBezTo>
                      <a:pt x="3552" y="8609"/>
                      <a:pt x="4015" y="4810"/>
                      <a:pt x="3322" y="928"/>
                    </a:cubicBezTo>
                    <a:cubicBezTo>
                      <a:pt x="3265" y="607"/>
                      <a:pt x="3035" y="468"/>
                      <a:pt x="2788" y="468"/>
                    </a:cubicBezTo>
                    <a:cubicBezTo>
                      <a:pt x="2417" y="468"/>
                      <a:pt x="2006" y="784"/>
                      <a:pt x="2093" y="1268"/>
                    </a:cubicBezTo>
                    <a:cubicBezTo>
                      <a:pt x="2865" y="5591"/>
                      <a:pt x="2053" y="9803"/>
                      <a:pt x="1276" y="14064"/>
                    </a:cubicBezTo>
                    <a:cubicBezTo>
                      <a:pt x="1051" y="15297"/>
                      <a:pt x="1" y="17941"/>
                      <a:pt x="630" y="19244"/>
                    </a:cubicBezTo>
                    <a:cubicBezTo>
                      <a:pt x="1491" y="21024"/>
                      <a:pt x="4783" y="21385"/>
                      <a:pt x="7686" y="21385"/>
                    </a:cubicBezTo>
                    <a:cubicBezTo>
                      <a:pt x="9363" y="21385"/>
                      <a:pt x="10911" y="21264"/>
                      <a:pt x="11785" y="21228"/>
                    </a:cubicBezTo>
                    <a:cubicBezTo>
                      <a:pt x="14239" y="21126"/>
                      <a:pt x="19812" y="20840"/>
                      <a:pt x="20236" y="17596"/>
                    </a:cubicBezTo>
                    <a:cubicBezTo>
                      <a:pt x="20527" y="15362"/>
                      <a:pt x="18489" y="12282"/>
                      <a:pt x="17902" y="10220"/>
                    </a:cubicBezTo>
                    <a:cubicBezTo>
                      <a:pt x="16992" y="7032"/>
                      <a:pt x="16843" y="3684"/>
                      <a:pt x="16078" y="456"/>
                    </a:cubicBezTo>
                    <a:cubicBezTo>
                      <a:pt x="16003" y="138"/>
                      <a:pt x="15763" y="1"/>
                      <a:pt x="155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194;p45"/>
              <p:cNvSpPr/>
              <p:nvPr/>
            </p:nvSpPr>
            <p:spPr>
              <a:xfrm>
                <a:off x="4127900" y="1578375"/>
                <a:ext cx="1301525" cy="400875"/>
              </a:xfrm>
              <a:custGeom>
                <a:avLst/>
                <a:gdLst/>
                <a:ahLst/>
                <a:cxnLst/>
                <a:rect l="l" t="t" r="r" b="b"/>
                <a:pathLst>
                  <a:path w="52061" h="16035" extrusionOk="0">
                    <a:moveTo>
                      <a:pt x="15845" y="1"/>
                    </a:moveTo>
                    <a:cubicBezTo>
                      <a:pt x="15594" y="1"/>
                      <a:pt x="15333" y="148"/>
                      <a:pt x="15207" y="446"/>
                    </a:cubicBezTo>
                    <a:cubicBezTo>
                      <a:pt x="14218" y="2796"/>
                      <a:pt x="14220" y="4893"/>
                      <a:pt x="11523" y="5600"/>
                    </a:cubicBezTo>
                    <a:cubicBezTo>
                      <a:pt x="10307" y="5919"/>
                      <a:pt x="8820" y="6040"/>
                      <a:pt x="7318" y="6040"/>
                    </a:cubicBezTo>
                    <a:cubicBezTo>
                      <a:pt x="5582" y="6040"/>
                      <a:pt x="3827" y="5878"/>
                      <a:pt x="2448" y="5670"/>
                    </a:cubicBezTo>
                    <a:cubicBezTo>
                      <a:pt x="2403" y="5663"/>
                      <a:pt x="2358" y="5660"/>
                      <a:pt x="2313" y="5660"/>
                    </a:cubicBezTo>
                    <a:cubicBezTo>
                      <a:pt x="2024" y="5660"/>
                      <a:pt x="1735" y="5798"/>
                      <a:pt x="1664" y="6115"/>
                    </a:cubicBezTo>
                    <a:cubicBezTo>
                      <a:pt x="994" y="9084"/>
                      <a:pt x="640" y="12100"/>
                      <a:pt x="89" y="15092"/>
                    </a:cubicBezTo>
                    <a:cubicBezTo>
                      <a:pt x="0" y="15574"/>
                      <a:pt x="410" y="15891"/>
                      <a:pt x="783" y="15891"/>
                    </a:cubicBezTo>
                    <a:cubicBezTo>
                      <a:pt x="1029" y="15891"/>
                      <a:pt x="1260" y="15752"/>
                      <a:pt x="1318" y="15430"/>
                    </a:cubicBezTo>
                    <a:lnTo>
                      <a:pt x="1320" y="15430"/>
                    </a:lnTo>
                    <a:cubicBezTo>
                      <a:pt x="1785" y="12905"/>
                      <a:pt x="1450" y="8391"/>
                      <a:pt x="3868" y="7162"/>
                    </a:cubicBezTo>
                    <a:cubicBezTo>
                      <a:pt x="4218" y="6984"/>
                      <a:pt x="4808" y="6928"/>
                      <a:pt x="5476" y="6928"/>
                    </a:cubicBezTo>
                    <a:cubicBezTo>
                      <a:pt x="6582" y="6928"/>
                      <a:pt x="7899" y="7081"/>
                      <a:pt x="8681" y="7081"/>
                    </a:cubicBezTo>
                    <a:cubicBezTo>
                      <a:pt x="8772" y="7081"/>
                      <a:pt x="8855" y="7079"/>
                      <a:pt x="8931" y="7074"/>
                    </a:cubicBezTo>
                    <a:cubicBezTo>
                      <a:pt x="10655" y="6969"/>
                      <a:pt x="12364" y="6815"/>
                      <a:pt x="14092" y="6764"/>
                    </a:cubicBezTo>
                    <a:cubicBezTo>
                      <a:pt x="14358" y="6757"/>
                      <a:pt x="14649" y="6573"/>
                      <a:pt x="14705" y="6296"/>
                    </a:cubicBezTo>
                    <a:cubicBezTo>
                      <a:pt x="14919" y="5267"/>
                      <a:pt x="15181" y="4282"/>
                      <a:pt x="15496" y="3310"/>
                    </a:cubicBezTo>
                    <a:lnTo>
                      <a:pt x="15496" y="3310"/>
                    </a:lnTo>
                    <a:cubicBezTo>
                      <a:pt x="15761" y="4698"/>
                      <a:pt x="16264" y="6078"/>
                      <a:pt x="17294" y="6641"/>
                    </a:cubicBezTo>
                    <a:cubicBezTo>
                      <a:pt x="17581" y="6799"/>
                      <a:pt x="17903" y="6844"/>
                      <a:pt x="18233" y="6844"/>
                    </a:cubicBezTo>
                    <a:cubicBezTo>
                      <a:pt x="18674" y="6844"/>
                      <a:pt x="19131" y="6764"/>
                      <a:pt x="19546" y="6764"/>
                    </a:cubicBezTo>
                    <a:cubicBezTo>
                      <a:pt x="19565" y="6764"/>
                      <a:pt x="19584" y="6764"/>
                      <a:pt x="19603" y="6764"/>
                    </a:cubicBezTo>
                    <a:cubicBezTo>
                      <a:pt x="22828" y="6827"/>
                      <a:pt x="26006" y="6980"/>
                      <a:pt x="29208" y="7394"/>
                    </a:cubicBezTo>
                    <a:cubicBezTo>
                      <a:pt x="29223" y="7396"/>
                      <a:pt x="29238" y="7397"/>
                      <a:pt x="29254" y="7397"/>
                    </a:cubicBezTo>
                    <a:cubicBezTo>
                      <a:pt x="29497" y="7397"/>
                      <a:pt x="29784" y="7159"/>
                      <a:pt x="29822" y="6925"/>
                    </a:cubicBezTo>
                    <a:cubicBezTo>
                      <a:pt x="29958" y="6103"/>
                      <a:pt x="30123" y="5293"/>
                      <a:pt x="30299" y="4486"/>
                    </a:cubicBezTo>
                    <a:lnTo>
                      <a:pt x="30299" y="4486"/>
                    </a:lnTo>
                    <a:cubicBezTo>
                      <a:pt x="30618" y="5432"/>
                      <a:pt x="31093" y="6297"/>
                      <a:pt x="31837" y="6748"/>
                    </a:cubicBezTo>
                    <a:cubicBezTo>
                      <a:pt x="32732" y="7292"/>
                      <a:pt x="34128" y="7466"/>
                      <a:pt x="35658" y="7466"/>
                    </a:cubicBezTo>
                    <a:cubicBezTo>
                      <a:pt x="38148" y="7466"/>
                      <a:pt x="40990" y="7004"/>
                      <a:pt x="42595" y="6922"/>
                    </a:cubicBezTo>
                    <a:cubicBezTo>
                      <a:pt x="42963" y="6903"/>
                      <a:pt x="43197" y="6643"/>
                      <a:pt x="43232" y="6284"/>
                    </a:cubicBezTo>
                    <a:cubicBezTo>
                      <a:pt x="43285" y="5606"/>
                      <a:pt x="43381" y="4933"/>
                      <a:pt x="43520" y="4270"/>
                    </a:cubicBezTo>
                    <a:lnTo>
                      <a:pt x="43520" y="4270"/>
                    </a:lnTo>
                    <a:cubicBezTo>
                      <a:pt x="43895" y="5765"/>
                      <a:pt x="44394" y="7123"/>
                      <a:pt x="46066" y="7515"/>
                    </a:cubicBezTo>
                    <a:cubicBezTo>
                      <a:pt x="46207" y="7547"/>
                      <a:pt x="46352" y="7562"/>
                      <a:pt x="46500" y="7562"/>
                    </a:cubicBezTo>
                    <a:cubicBezTo>
                      <a:pt x="47405" y="7562"/>
                      <a:pt x="48417" y="7034"/>
                      <a:pt x="49224" y="7034"/>
                    </a:cubicBezTo>
                    <a:cubicBezTo>
                      <a:pt x="49476" y="7034"/>
                      <a:pt x="49709" y="7086"/>
                      <a:pt x="49911" y="7222"/>
                    </a:cubicBezTo>
                    <a:cubicBezTo>
                      <a:pt x="50814" y="7825"/>
                      <a:pt x="50746" y="14182"/>
                      <a:pt x="50776" y="15420"/>
                    </a:cubicBezTo>
                    <a:cubicBezTo>
                      <a:pt x="50786" y="15830"/>
                      <a:pt x="51110" y="16035"/>
                      <a:pt x="51429" y="16035"/>
                    </a:cubicBezTo>
                    <a:cubicBezTo>
                      <a:pt x="51747" y="16035"/>
                      <a:pt x="52060" y="15830"/>
                      <a:pt x="52051" y="15420"/>
                    </a:cubicBezTo>
                    <a:cubicBezTo>
                      <a:pt x="51972" y="12244"/>
                      <a:pt x="51593" y="9091"/>
                      <a:pt x="51083" y="5957"/>
                    </a:cubicBezTo>
                    <a:cubicBezTo>
                      <a:pt x="51033" y="5653"/>
                      <a:pt x="50720" y="5500"/>
                      <a:pt x="50439" y="5500"/>
                    </a:cubicBezTo>
                    <a:cubicBezTo>
                      <a:pt x="50391" y="5500"/>
                      <a:pt x="50344" y="5505"/>
                      <a:pt x="50299" y="5514"/>
                    </a:cubicBezTo>
                    <a:cubicBezTo>
                      <a:pt x="49424" y="5685"/>
                      <a:pt x="48401" y="5998"/>
                      <a:pt x="47424" y="5998"/>
                    </a:cubicBezTo>
                    <a:cubicBezTo>
                      <a:pt x="46564" y="5998"/>
                      <a:pt x="45740" y="5756"/>
                      <a:pt x="45084" y="4961"/>
                    </a:cubicBezTo>
                    <a:cubicBezTo>
                      <a:pt x="44521" y="4277"/>
                      <a:pt x="44452" y="2541"/>
                      <a:pt x="44154" y="1707"/>
                    </a:cubicBezTo>
                    <a:cubicBezTo>
                      <a:pt x="44048" y="1409"/>
                      <a:pt x="43783" y="1253"/>
                      <a:pt x="43522" y="1253"/>
                    </a:cubicBezTo>
                    <a:cubicBezTo>
                      <a:pt x="43269" y="1253"/>
                      <a:pt x="43021" y="1399"/>
                      <a:pt x="42925" y="1707"/>
                    </a:cubicBezTo>
                    <a:cubicBezTo>
                      <a:pt x="41901" y="4986"/>
                      <a:pt x="42022" y="5786"/>
                      <a:pt x="38106" y="5817"/>
                    </a:cubicBezTo>
                    <a:cubicBezTo>
                      <a:pt x="37796" y="5820"/>
                      <a:pt x="37494" y="5822"/>
                      <a:pt x="37201" y="5822"/>
                    </a:cubicBezTo>
                    <a:cubicBezTo>
                      <a:pt x="33821" y="5822"/>
                      <a:pt x="31556" y="5496"/>
                      <a:pt x="30925" y="1391"/>
                    </a:cubicBezTo>
                    <a:cubicBezTo>
                      <a:pt x="30877" y="1082"/>
                      <a:pt x="30613" y="936"/>
                      <a:pt x="30340" y="936"/>
                    </a:cubicBezTo>
                    <a:cubicBezTo>
                      <a:pt x="30056" y="936"/>
                      <a:pt x="29763" y="1094"/>
                      <a:pt x="29695" y="1391"/>
                    </a:cubicBezTo>
                    <a:cubicBezTo>
                      <a:pt x="28880" y="5013"/>
                      <a:pt x="28097" y="5651"/>
                      <a:pt x="25555" y="5651"/>
                    </a:cubicBezTo>
                    <a:cubicBezTo>
                      <a:pt x="24954" y="5651"/>
                      <a:pt x="24256" y="5615"/>
                      <a:pt x="23437" y="5575"/>
                    </a:cubicBezTo>
                    <a:cubicBezTo>
                      <a:pt x="23323" y="5570"/>
                      <a:pt x="23206" y="5567"/>
                      <a:pt x="23085" y="5567"/>
                    </a:cubicBezTo>
                    <a:cubicBezTo>
                      <a:pt x="22431" y="5567"/>
                      <a:pt x="21683" y="5635"/>
                      <a:pt x="20974" y="5635"/>
                    </a:cubicBezTo>
                    <a:cubicBezTo>
                      <a:pt x="20482" y="5635"/>
                      <a:pt x="20009" y="5602"/>
                      <a:pt x="19602" y="5491"/>
                    </a:cubicBezTo>
                    <a:cubicBezTo>
                      <a:pt x="17211" y="4835"/>
                      <a:pt x="16663" y="3362"/>
                      <a:pt x="16459" y="616"/>
                    </a:cubicBezTo>
                    <a:cubicBezTo>
                      <a:pt x="16430" y="208"/>
                      <a:pt x="16144" y="1"/>
                      <a:pt x="1584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195;p45"/>
              <p:cNvSpPr/>
              <p:nvPr/>
            </p:nvSpPr>
            <p:spPr>
              <a:xfrm>
                <a:off x="4388950" y="3018700"/>
                <a:ext cx="832550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33302" h="14099" extrusionOk="0">
                    <a:moveTo>
                      <a:pt x="8548" y="1"/>
                    </a:moveTo>
                    <a:cubicBezTo>
                      <a:pt x="8490" y="1"/>
                      <a:pt x="8428" y="9"/>
                      <a:pt x="8363" y="27"/>
                    </a:cubicBezTo>
                    <a:cubicBezTo>
                      <a:pt x="3706" y="1323"/>
                      <a:pt x="0" y="6688"/>
                      <a:pt x="2475" y="11517"/>
                    </a:cubicBezTo>
                    <a:cubicBezTo>
                      <a:pt x="3414" y="13350"/>
                      <a:pt x="4962" y="13986"/>
                      <a:pt x="6678" y="13986"/>
                    </a:cubicBezTo>
                    <a:cubicBezTo>
                      <a:pt x="8930" y="13986"/>
                      <a:pt x="11470" y="12890"/>
                      <a:pt x="13303" y="11961"/>
                    </a:cubicBezTo>
                    <a:cubicBezTo>
                      <a:pt x="14309" y="11451"/>
                      <a:pt x="15446" y="10449"/>
                      <a:pt x="16500" y="10449"/>
                    </a:cubicBezTo>
                    <a:cubicBezTo>
                      <a:pt x="16580" y="10449"/>
                      <a:pt x="16660" y="10454"/>
                      <a:pt x="16739" y="10467"/>
                    </a:cubicBezTo>
                    <a:cubicBezTo>
                      <a:pt x="18175" y="10691"/>
                      <a:pt x="19669" y="12546"/>
                      <a:pt x="21018" y="13183"/>
                    </a:cubicBezTo>
                    <a:cubicBezTo>
                      <a:pt x="22240" y="13760"/>
                      <a:pt x="23471" y="14098"/>
                      <a:pt x="24688" y="14098"/>
                    </a:cubicBezTo>
                    <a:cubicBezTo>
                      <a:pt x="25878" y="14098"/>
                      <a:pt x="27054" y="13775"/>
                      <a:pt x="28197" y="13036"/>
                    </a:cubicBezTo>
                    <a:cubicBezTo>
                      <a:pt x="33302" y="9728"/>
                      <a:pt x="32002" y="4459"/>
                      <a:pt x="27438" y="1667"/>
                    </a:cubicBezTo>
                    <a:cubicBezTo>
                      <a:pt x="27327" y="1599"/>
                      <a:pt x="27217" y="1569"/>
                      <a:pt x="27114" y="1569"/>
                    </a:cubicBezTo>
                    <a:cubicBezTo>
                      <a:pt x="26567" y="1569"/>
                      <a:pt x="26205" y="2408"/>
                      <a:pt x="26794" y="2768"/>
                    </a:cubicBezTo>
                    <a:cubicBezTo>
                      <a:pt x="30612" y="5103"/>
                      <a:pt x="30193" y="12756"/>
                      <a:pt x="24513" y="12756"/>
                    </a:cubicBezTo>
                    <a:cubicBezTo>
                      <a:pt x="23986" y="12756"/>
                      <a:pt x="23415" y="12690"/>
                      <a:pt x="22798" y="12548"/>
                    </a:cubicBezTo>
                    <a:cubicBezTo>
                      <a:pt x="20741" y="12076"/>
                      <a:pt x="18550" y="10100"/>
                      <a:pt x="17014" y="8853"/>
                    </a:cubicBezTo>
                    <a:cubicBezTo>
                      <a:pt x="16880" y="8744"/>
                      <a:pt x="16708" y="8667"/>
                      <a:pt x="16536" y="8667"/>
                    </a:cubicBezTo>
                    <a:cubicBezTo>
                      <a:pt x="16436" y="8667"/>
                      <a:pt x="16335" y="8693"/>
                      <a:pt x="16242" y="8753"/>
                    </a:cubicBezTo>
                    <a:cubicBezTo>
                      <a:pt x="14115" y="10140"/>
                      <a:pt x="11783" y="11575"/>
                      <a:pt x="9321" y="12264"/>
                    </a:cubicBezTo>
                    <a:cubicBezTo>
                      <a:pt x="8620" y="12460"/>
                      <a:pt x="7984" y="12550"/>
                      <a:pt x="7411" y="12550"/>
                    </a:cubicBezTo>
                    <a:cubicBezTo>
                      <a:pt x="1517" y="12550"/>
                      <a:pt x="2330" y="3031"/>
                      <a:pt x="8702" y="1257"/>
                    </a:cubicBezTo>
                    <a:cubicBezTo>
                      <a:pt x="9427" y="1055"/>
                      <a:pt x="9203" y="1"/>
                      <a:pt x="854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196;p45"/>
              <p:cNvSpPr/>
              <p:nvPr/>
            </p:nvSpPr>
            <p:spPr>
              <a:xfrm>
                <a:off x="3663725" y="3019025"/>
                <a:ext cx="949850" cy="536175"/>
              </a:xfrm>
              <a:custGeom>
                <a:avLst/>
                <a:gdLst/>
                <a:ahLst/>
                <a:cxnLst/>
                <a:rect l="l" t="t" r="r" b="b"/>
                <a:pathLst>
                  <a:path w="37994" h="21447" extrusionOk="0">
                    <a:moveTo>
                      <a:pt x="37039" y="0"/>
                    </a:moveTo>
                    <a:cubicBezTo>
                      <a:pt x="36994" y="0"/>
                      <a:pt x="36947" y="5"/>
                      <a:pt x="36899" y="14"/>
                    </a:cubicBezTo>
                    <a:cubicBezTo>
                      <a:pt x="29888" y="1386"/>
                      <a:pt x="23764" y="4705"/>
                      <a:pt x="17874" y="8646"/>
                    </a:cubicBezTo>
                    <a:cubicBezTo>
                      <a:pt x="12408" y="12300"/>
                      <a:pt x="6849" y="17801"/>
                      <a:pt x="678" y="20172"/>
                    </a:cubicBezTo>
                    <a:cubicBezTo>
                      <a:pt x="0" y="20433"/>
                      <a:pt x="192" y="21447"/>
                      <a:pt x="789" y="21447"/>
                    </a:cubicBezTo>
                    <a:cubicBezTo>
                      <a:pt x="860" y="21447"/>
                      <a:pt x="935" y="21433"/>
                      <a:pt x="1016" y="21401"/>
                    </a:cubicBezTo>
                    <a:cubicBezTo>
                      <a:pt x="6351" y="19352"/>
                      <a:pt x="11149" y="14853"/>
                      <a:pt x="15801" y="11611"/>
                    </a:cubicBezTo>
                    <a:cubicBezTo>
                      <a:pt x="22412" y="7006"/>
                      <a:pt x="29218" y="2813"/>
                      <a:pt x="37237" y="1244"/>
                    </a:cubicBezTo>
                    <a:cubicBezTo>
                      <a:pt x="37994" y="1095"/>
                      <a:pt x="37739" y="0"/>
                      <a:pt x="3703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197;p45"/>
              <p:cNvSpPr/>
              <p:nvPr/>
            </p:nvSpPr>
            <p:spPr>
              <a:xfrm>
                <a:off x="4783175" y="3251675"/>
                <a:ext cx="35825" cy="140682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6273" extrusionOk="0">
                    <a:moveTo>
                      <a:pt x="637" y="0"/>
                    </a:moveTo>
                    <a:cubicBezTo>
                      <a:pt x="318" y="0"/>
                      <a:pt x="0" y="205"/>
                      <a:pt x="0" y="616"/>
                    </a:cubicBezTo>
                    <a:cubicBezTo>
                      <a:pt x="5" y="18963"/>
                      <a:pt x="153" y="37311"/>
                      <a:pt x="158" y="55657"/>
                    </a:cubicBezTo>
                    <a:cubicBezTo>
                      <a:pt x="158" y="56068"/>
                      <a:pt x="477" y="56273"/>
                      <a:pt x="795" y="56273"/>
                    </a:cubicBezTo>
                    <a:cubicBezTo>
                      <a:pt x="1114" y="56273"/>
                      <a:pt x="1433" y="56068"/>
                      <a:pt x="1433" y="55657"/>
                    </a:cubicBezTo>
                    <a:cubicBezTo>
                      <a:pt x="1427" y="37311"/>
                      <a:pt x="1280" y="18963"/>
                      <a:pt x="1275" y="616"/>
                    </a:cubicBezTo>
                    <a:cubicBezTo>
                      <a:pt x="1275" y="206"/>
                      <a:pt x="956" y="0"/>
                      <a:pt x="637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198;p45"/>
              <p:cNvSpPr/>
              <p:nvPr/>
            </p:nvSpPr>
            <p:spPr>
              <a:xfrm>
                <a:off x="4858625" y="4196650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1"/>
                    </a:moveTo>
                    <a:cubicBezTo>
                      <a:pt x="2525" y="1361"/>
                      <a:pt x="2660" y="2822"/>
                      <a:pt x="2692" y="3335"/>
                    </a:cubicBezTo>
                    <a:cubicBezTo>
                      <a:pt x="2730" y="3931"/>
                      <a:pt x="2804" y="6165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1" y="2824"/>
                      <a:pt x="1528" y="1499"/>
                    </a:cubicBezTo>
                    <a:lnTo>
                      <a:pt x="1528" y="1499"/>
                    </a:lnTo>
                    <a:cubicBezTo>
                      <a:pt x="1539" y="1492"/>
                      <a:pt x="1551" y="1485"/>
                      <a:pt x="1562" y="1478"/>
                    </a:cubicBezTo>
                    <a:cubicBezTo>
                      <a:pt x="1686" y="1397"/>
                      <a:pt x="1797" y="1361"/>
                      <a:pt x="1895" y="1361"/>
                    </a:cubicBezTo>
                    <a:close/>
                    <a:moveTo>
                      <a:pt x="1999" y="0"/>
                    </a:moveTo>
                    <a:cubicBezTo>
                      <a:pt x="1680" y="0"/>
                      <a:pt x="1320" y="116"/>
                      <a:pt x="919" y="376"/>
                    </a:cubicBezTo>
                    <a:cubicBezTo>
                      <a:pt x="857" y="417"/>
                      <a:pt x="805" y="463"/>
                      <a:pt x="764" y="512"/>
                    </a:cubicBezTo>
                    <a:lnTo>
                      <a:pt x="764" y="512"/>
                    </a:lnTo>
                    <a:cubicBezTo>
                      <a:pt x="527" y="586"/>
                      <a:pt x="322" y="778"/>
                      <a:pt x="289" y="1085"/>
                    </a:cubicBezTo>
                    <a:cubicBezTo>
                      <a:pt x="121" y="2653"/>
                      <a:pt x="0" y="4334"/>
                      <a:pt x="312" y="5892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3"/>
                      <a:pt x="3034" y="6961"/>
                    </a:cubicBezTo>
                    <a:cubicBezTo>
                      <a:pt x="4473" y="5548"/>
                      <a:pt x="4211" y="0"/>
                      <a:pt x="1999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199;p45"/>
              <p:cNvSpPr/>
              <p:nvPr/>
            </p:nvSpPr>
            <p:spPr>
              <a:xfrm>
                <a:off x="4858625" y="3838375"/>
                <a:ext cx="111825" cy="188800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2" extrusionOk="0">
                    <a:moveTo>
                      <a:pt x="1895" y="1362"/>
                    </a:moveTo>
                    <a:cubicBezTo>
                      <a:pt x="2525" y="1362"/>
                      <a:pt x="2660" y="2822"/>
                      <a:pt x="2692" y="3333"/>
                    </a:cubicBezTo>
                    <a:cubicBezTo>
                      <a:pt x="2730" y="3931"/>
                      <a:pt x="2804" y="6164"/>
                      <a:pt x="1847" y="6281"/>
                    </a:cubicBezTo>
                    <a:cubicBezTo>
                      <a:pt x="1841" y="6282"/>
                      <a:pt x="1835" y="6282"/>
                      <a:pt x="1830" y="6282"/>
                    </a:cubicBezTo>
                    <a:cubicBezTo>
                      <a:pt x="1276" y="6282"/>
                      <a:pt x="1430" y="2825"/>
                      <a:pt x="1527" y="1500"/>
                    </a:cubicBezTo>
                    <a:lnTo>
                      <a:pt x="1527" y="1500"/>
                    </a:lnTo>
                    <a:cubicBezTo>
                      <a:pt x="1539" y="1493"/>
                      <a:pt x="1551" y="1486"/>
                      <a:pt x="1562" y="1478"/>
                    </a:cubicBezTo>
                    <a:cubicBezTo>
                      <a:pt x="1686" y="1397"/>
                      <a:pt x="1797" y="1362"/>
                      <a:pt x="1895" y="1362"/>
                    </a:cubicBezTo>
                    <a:close/>
                    <a:moveTo>
                      <a:pt x="2000" y="0"/>
                    </a:moveTo>
                    <a:cubicBezTo>
                      <a:pt x="1681" y="0"/>
                      <a:pt x="1320" y="116"/>
                      <a:pt x="919" y="377"/>
                    </a:cubicBezTo>
                    <a:cubicBezTo>
                      <a:pt x="857" y="417"/>
                      <a:pt x="806" y="462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5"/>
                    </a:cubicBezTo>
                    <a:cubicBezTo>
                      <a:pt x="121" y="2655"/>
                      <a:pt x="0" y="4335"/>
                      <a:pt x="312" y="5892"/>
                    </a:cubicBezTo>
                    <a:cubicBezTo>
                      <a:pt x="508" y="6872"/>
                      <a:pt x="1094" y="7552"/>
                      <a:pt x="1824" y="7552"/>
                    </a:cubicBezTo>
                    <a:cubicBezTo>
                      <a:pt x="2200" y="7552"/>
                      <a:pt x="2615" y="7372"/>
                      <a:pt x="3034" y="6960"/>
                    </a:cubicBezTo>
                    <a:cubicBezTo>
                      <a:pt x="4473" y="5549"/>
                      <a:pt x="4211" y="0"/>
                      <a:pt x="200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200;p45"/>
              <p:cNvSpPr/>
              <p:nvPr/>
            </p:nvSpPr>
            <p:spPr>
              <a:xfrm>
                <a:off x="4858625" y="3511575"/>
                <a:ext cx="111825" cy="18882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7553" extrusionOk="0">
                    <a:moveTo>
                      <a:pt x="1895" y="1362"/>
                    </a:moveTo>
                    <a:cubicBezTo>
                      <a:pt x="2525" y="1362"/>
                      <a:pt x="2660" y="2823"/>
                      <a:pt x="2692" y="3334"/>
                    </a:cubicBezTo>
                    <a:cubicBezTo>
                      <a:pt x="2730" y="3932"/>
                      <a:pt x="2804" y="6166"/>
                      <a:pt x="1847" y="6282"/>
                    </a:cubicBezTo>
                    <a:cubicBezTo>
                      <a:pt x="1841" y="6282"/>
                      <a:pt x="1835" y="6283"/>
                      <a:pt x="1830" y="6283"/>
                    </a:cubicBezTo>
                    <a:cubicBezTo>
                      <a:pt x="1276" y="6283"/>
                      <a:pt x="1431" y="2824"/>
                      <a:pt x="1528" y="1500"/>
                    </a:cubicBezTo>
                    <a:lnTo>
                      <a:pt x="1528" y="1500"/>
                    </a:lnTo>
                    <a:cubicBezTo>
                      <a:pt x="1539" y="1493"/>
                      <a:pt x="1551" y="1486"/>
                      <a:pt x="1562" y="1479"/>
                    </a:cubicBezTo>
                    <a:cubicBezTo>
                      <a:pt x="1686" y="1398"/>
                      <a:pt x="1797" y="1362"/>
                      <a:pt x="1895" y="1362"/>
                    </a:cubicBezTo>
                    <a:close/>
                    <a:moveTo>
                      <a:pt x="2000" y="1"/>
                    </a:moveTo>
                    <a:cubicBezTo>
                      <a:pt x="1681" y="1"/>
                      <a:pt x="1320" y="117"/>
                      <a:pt x="919" y="377"/>
                    </a:cubicBezTo>
                    <a:cubicBezTo>
                      <a:pt x="857" y="417"/>
                      <a:pt x="806" y="463"/>
                      <a:pt x="765" y="512"/>
                    </a:cubicBezTo>
                    <a:lnTo>
                      <a:pt x="765" y="512"/>
                    </a:lnTo>
                    <a:cubicBezTo>
                      <a:pt x="528" y="586"/>
                      <a:pt x="322" y="777"/>
                      <a:pt x="289" y="1086"/>
                    </a:cubicBezTo>
                    <a:cubicBezTo>
                      <a:pt x="121" y="2653"/>
                      <a:pt x="0" y="4335"/>
                      <a:pt x="312" y="5891"/>
                    </a:cubicBezTo>
                    <a:cubicBezTo>
                      <a:pt x="508" y="6872"/>
                      <a:pt x="1094" y="7553"/>
                      <a:pt x="1824" y="7553"/>
                    </a:cubicBezTo>
                    <a:cubicBezTo>
                      <a:pt x="2200" y="7553"/>
                      <a:pt x="2615" y="7372"/>
                      <a:pt x="3034" y="6960"/>
                    </a:cubicBezTo>
                    <a:cubicBezTo>
                      <a:pt x="4473" y="5549"/>
                      <a:pt x="4211" y="1"/>
                      <a:pt x="200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201;p45"/>
              <p:cNvSpPr/>
              <p:nvPr/>
            </p:nvSpPr>
            <p:spPr>
              <a:xfrm>
                <a:off x="3956600" y="3117400"/>
                <a:ext cx="425175" cy="1259125"/>
              </a:xfrm>
              <a:custGeom>
                <a:avLst/>
                <a:gdLst/>
                <a:ahLst/>
                <a:cxnLst/>
                <a:rect l="l" t="t" r="r" b="b"/>
                <a:pathLst>
                  <a:path w="17007" h="50365" extrusionOk="0">
                    <a:moveTo>
                      <a:pt x="15906" y="0"/>
                    </a:moveTo>
                    <a:cubicBezTo>
                      <a:pt x="14015" y="790"/>
                      <a:pt x="11811" y="1261"/>
                      <a:pt x="10550" y="3152"/>
                    </a:cubicBezTo>
                    <a:cubicBezTo>
                      <a:pt x="8661" y="6143"/>
                      <a:pt x="10078" y="10238"/>
                      <a:pt x="10394" y="13388"/>
                    </a:cubicBezTo>
                    <a:cubicBezTo>
                      <a:pt x="11180" y="20632"/>
                      <a:pt x="11495" y="29137"/>
                      <a:pt x="8503" y="36065"/>
                    </a:cubicBezTo>
                    <a:cubicBezTo>
                      <a:pt x="6771" y="40002"/>
                      <a:pt x="4409" y="42208"/>
                      <a:pt x="1731" y="45514"/>
                    </a:cubicBezTo>
                    <a:cubicBezTo>
                      <a:pt x="944" y="46615"/>
                      <a:pt x="0" y="48034"/>
                      <a:pt x="1417" y="49609"/>
                    </a:cubicBezTo>
                    <a:cubicBezTo>
                      <a:pt x="1892" y="50143"/>
                      <a:pt x="2345" y="50364"/>
                      <a:pt x="2818" y="50364"/>
                    </a:cubicBezTo>
                    <a:cubicBezTo>
                      <a:pt x="3598" y="50364"/>
                      <a:pt x="4433" y="49763"/>
                      <a:pt x="5512" y="48979"/>
                    </a:cubicBezTo>
                    <a:cubicBezTo>
                      <a:pt x="11811" y="44411"/>
                      <a:pt x="14015" y="37011"/>
                      <a:pt x="15276" y="29609"/>
                    </a:cubicBezTo>
                    <a:cubicBezTo>
                      <a:pt x="16063" y="24727"/>
                      <a:pt x="17007" y="19371"/>
                      <a:pt x="16221" y="14489"/>
                    </a:cubicBezTo>
                    <a:cubicBezTo>
                      <a:pt x="15590" y="9765"/>
                      <a:pt x="14960" y="4882"/>
                      <a:pt x="16221" y="158"/>
                    </a:cubicBezTo>
                    <a:lnTo>
                      <a:pt x="15906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202;p45"/>
              <p:cNvSpPr/>
              <p:nvPr/>
            </p:nvSpPr>
            <p:spPr>
              <a:xfrm>
                <a:off x="5036600" y="2188250"/>
                <a:ext cx="2096150" cy="1461875"/>
              </a:xfrm>
              <a:custGeom>
                <a:avLst/>
                <a:gdLst/>
                <a:ahLst/>
                <a:cxnLst/>
                <a:rect l="l" t="t" r="r" b="b"/>
                <a:pathLst>
                  <a:path w="83846" h="58475" extrusionOk="0">
                    <a:moveTo>
                      <a:pt x="72044" y="0"/>
                    </a:moveTo>
                    <a:cubicBezTo>
                      <a:pt x="71844" y="0"/>
                      <a:pt x="71649" y="95"/>
                      <a:pt x="71529" y="309"/>
                    </a:cubicBezTo>
                    <a:cubicBezTo>
                      <a:pt x="67936" y="6736"/>
                      <a:pt x="62753" y="12135"/>
                      <a:pt x="57770" y="17505"/>
                    </a:cubicBezTo>
                    <a:cubicBezTo>
                      <a:pt x="53285" y="22339"/>
                      <a:pt x="48448" y="26908"/>
                      <a:pt x="42705" y="30224"/>
                    </a:cubicBezTo>
                    <a:cubicBezTo>
                      <a:pt x="35789" y="34217"/>
                      <a:pt x="26130" y="37300"/>
                      <a:pt x="16982" y="37300"/>
                    </a:cubicBezTo>
                    <a:cubicBezTo>
                      <a:pt x="11262" y="37300"/>
                      <a:pt x="5742" y="36095"/>
                      <a:pt x="1218" y="33152"/>
                    </a:cubicBezTo>
                    <a:cubicBezTo>
                      <a:pt x="1105" y="33079"/>
                      <a:pt x="993" y="33047"/>
                      <a:pt x="889" y="33047"/>
                    </a:cubicBezTo>
                    <a:cubicBezTo>
                      <a:pt x="355" y="33047"/>
                      <a:pt x="1" y="33880"/>
                      <a:pt x="574" y="34254"/>
                    </a:cubicBezTo>
                    <a:lnTo>
                      <a:pt x="572" y="34254"/>
                    </a:lnTo>
                    <a:cubicBezTo>
                      <a:pt x="5234" y="37284"/>
                      <a:pt x="11027" y="38508"/>
                      <a:pt x="16989" y="38508"/>
                    </a:cubicBezTo>
                    <a:cubicBezTo>
                      <a:pt x="24926" y="38508"/>
                      <a:pt x="33162" y="36339"/>
                      <a:pt x="39429" y="33380"/>
                    </a:cubicBezTo>
                    <a:cubicBezTo>
                      <a:pt x="45937" y="30308"/>
                      <a:pt x="51410" y="25870"/>
                      <a:pt x="56422" y="20758"/>
                    </a:cubicBezTo>
                    <a:cubicBezTo>
                      <a:pt x="59172" y="17952"/>
                      <a:pt x="61795" y="15006"/>
                      <a:pt x="64404" y="12068"/>
                    </a:cubicBezTo>
                    <a:cubicBezTo>
                      <a:pt x="66732" y="9450"/>
                      <a:pt x="68803" y="5371"/>
                      <a:pt x="71379" y="3106"/>
                    </a:cubicBezTo>
                    <a:cubicBezTo>
                      <a:pt x="72012" y="2549"/>
                      <a:pt x="72249" y="2254"/>
                      <a:pt x="72434" y="2254"/>
                    </a:cubicBezTo>
                    <a:cubicBezTo>
                      <a:pt x="72680" y="2254"/>
                      <a:pt x="72832" y="2774"/>
                      <a:pt x="73693" y="3893"/>
                    </a:cubicBezTo>
                    <a:cubicBezTo>
                      <a:pt x="74605" y="5079"/>
                      <a:pt x="75540" y="6253"/>
                      <a:pt x="76548" y="7362"/>
                    </a:cubicBezTo>
                    <a:cubicBezTo>
                      <a:pt x="77501" y="8405"/>
                      <a:pt x="78488" y="9442"/>
                      <a:pt x="79600" y="10317"/>
                    </a:cubicBezTo>
                    <a:cubicBezTo>
                      <a:pt x="79798" y="10471"/>
                      <a:pt x="81857" y="11669"/>
                      <a:pt x="81934" y="11851"/>
                    </a:cubicBezTo>
                    <a:cubicBezTo>
                      <a:pt x="83081" y="14546"/>
                      <a:pt x="77600" y="21521"/>
                      <a:pt x="76185" y="23635"/>
                    </a:cubicBezTo>
                    <a:cubicBezTo>
                      <a:pt x="73592" y="27509"/>
                      <a:pt x="70672" y="31151"/>
                      <a:pt x="67740" y="34771"/>
                    </a:cubicBezTo>
                    <a:cubicBezTo>
                      <a:pt x="62523" y="41208"/>
                      <a:pt x="56669" y="47036"/>
                      <a:pt x="49530" y="51348"/>
                    </a:cubicBezTo>
                    <a:cubicBezTo>
                      <a:pt x="45834" y="53580"/>
                      <a:pt x="41686" y="55704"/>
                      <a:pt x="37409" y="56521"/>
                    </a:cubicBezTo>
                    <a:cubicBezTo>
                      <a:pt x="35687" y="56850"/>
                      <a:pt x="32922" y="57137"/>
                      <a:pt x="30135" y="57137"/>
                    </a:cubicBezTo>
                    <a:cubicBezTo>
                      <a:pt x="27130" y="57137"/>
                      <a:pt x="24099" y="56804"/>
                      <a:pt x="22321" y="55832"/>
                    </a:cubicBezTo>
                    <a:cubicBezTo>
                      <a:pt x="22214" y="55774"/>
                      <a:pt x="22109" y="55748"/>
                      <a:pt x="22010" y="55748"/>
                    </a:cubicBezTo>
                    <a:cubicBezTo>
                      <a:pt x="21440" y="55748"/>
                      <a:pt x="21063" y="56597"/>
                      <a:pt x="21677" y="56931"/>
                    </a:cubicBezTo>
                    <a:cubicBezTo>
                      <a:pt x="23770" y="58075"/>
                      <a:pt x="26927" y="58474"/>
                      <a:pt x="30066" y="58474"/>
                    </a:cubicBezTo>
                    <a:cubicBezTo>
                      <a:pt x="32909" y="58474"/>
                      <a:pt x="35737" y="58147"/>
                      <a:pt x="37748" y="57750"/>
                    </a:cubicBezTo>
                    <a:cubicBezTo>
                      <a:pt x="44527" y="56416"/>
                      <a:pt x="51122" y="52288"/>
                      <a:pt x="56445" y="48070"/>
                    </a:cubicBezTo>
                    <a:cubicBezTo>
                      <a:pt x="62644" y="43159"/>
                      <a:pt x="67614" y="37128"/>
                      <a:pt x="72441" y="30911"/>
                    </a:cubicBezTo>
                    <a:cubicBezTo>
                      <a:pt x="77015" y="25021"/>
                      <a:pt x="81178" y="18878"/>
                      <a:pt x="83719" y="11825"/>
                    </a:cubicBezTo>
                    <a:cubicBezTo>
                      <a:pt x="83845" y="11470"/>
                      <a:pt x="83570" y="11164"/>
                      <a:pt x="83273" y="11041"/>
                    </a:cubicBezTo>
                    <a:cubicBezTo>
                      <a:pt x="78672" y="9114"/>
                      <a:pt x="75440" y="4219"/>
                      <a:pt x="72631" y="309"/>
                    </a:cubicBezTo>
                    <a:cubicBezTo>
                      <a:pt x="72490" y="114"/>
                      <a:pt x="72264" y="0"/>
                      <a:pt x="7204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203;p45"/>
              <p:cNvSpPr/>
              <p:nvPr/>
            </p:nvSpPr>
            <p:spPr>
              <a:xfrm>
                <a:off x="5575200" y="3590250"/>
                <a:ext cx="61925" cy="10062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40249" extrusionOk="0">
                    <a:moveTo>
                      <a:pt x="780" y="1"/>
                    </a:moveTo>
                    <a:cubicBezTo>
                      <a:pt x="461" y="1"/>
                      <a:pt x="139" y="206"/>
                      <a:pt x="132" y="617"/>
                    </a:cubicBezTo>
                    <a:cubicBezTo>
                      <a:pt x="0" y="8155"/>
                      <a:pt x="193" y="15715"/>
                      <a:pt x="319" y="23254"/>
                    </a:cubicBezTo>
                    <a:cubicBezTo>
                      <a:pt x="377" y="26730"/>
                      <a:pt x="475" y="30216"/>
                      <a:pt x="686" y="33688"/>
                    </a:cubicBezTo>
                    <a:cubicBezTo>
                      <a:pt x="758" y="34881"/>
                      <a:pt x="680" y="36294"/>
                      <a:pt x="949" y="37434"/>
                    </a:cubicBezTo>
                    <a:lnTo>
                      <a:pt x="1010" y="38279"/>
                    </a:lnTo>
                    <a:cubicBezTo>
                      <a:pt x="892" y="38734"/>
                      <a:pt x="916" y="39013"/>
                      <a:pt x="1084" y="39115"/>
                    </a:cubicBezTo>
                    <a:lnTo>
                      <a:pt x="1084" y="39115"/>
                    </a:lnTo>
                    <a:cubicBezTo>
                      <a:pt x="892" y="39391"/>
                      <a:pt x="878" y="39819"/>
                      <a:pt x="1235" y="40066"/>
                    </a:cubicBezTo>
                    <a:lnTo>
                      <a:pt x="1356" y="40150"/>
                    </a:lnTo>
                    <a:cubicBezTo>
                      <a:pt x="1455" y="40219"/>
                      <a:pt x="1560" y="40249"/>
                      <a:pt x="1664" y="40249"/>
                    </a:cubicBezTo>
                    <a:cubicBezTo>
                      <a:pt x="1994" y="40249"/>
                      <a:pt x="2304" y="39942"/>
                      <a:pt x="2315" y="39600"/>
                    </a:cubicBezTo>
                    <a:cubicBezTo>
                      <a:pt x="2476" y="34195"/>
                      <a:pt x="1684" y="28673"/>
                      <a:pt x="1594" y="23256"/>
                    </a:cubicBezTo>
                    <a:cubicBezTo>
                      <a:pt x="1468" y="15715"/>
                      <a:pt x="1275" y="8155"/>
                      <a:pt x="1406" y="617"/>
                    </a:cubicBezTo>
                    <a:cubicBezTo>
                      <a:pt x="1413" y="206"/>
                      <a:pt x="1098" y="1"/>
                      <a:pt x="78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204;p45"/>
              <p:cNvSpPr/>
              <p:nvPr/>
            </p:nvSpPr>
            <p:spPr>
              <a:xfrm>
                <a:off x="5192850" y="3109550"/>
                <a:ext cx="413400" cy="1078800"/>
              </a:xfrm>
              <a:custGeom>
                <a:avLst/>
                <a:gdLst/>
                <a:ahLst/>
                <a:cxnLst/>
                <a:rect l="l" t="t" r="r" b="b"/>
                <a:pathLst>
                  <a:path w="16536" h="43152" extrusionOk="0">
                    <a:moveTo>
                      <a:pt x="1418" y="0"/>
                    </a:moveTo>
                    <a:lnTo>
                      <a:pt x="1418" y="0"/>
                    </a:lnTo>
                    <a:cubicBezTo>
                      <a:pt x="1575" y="2678"/>
                      <a:pt x="630" y="5356"/>
                      <a:pt x="472" y="8032"/>
                    </a:cubicBezTo>
                    <a:cubicBezTo>
                      <a:pt x="1" y="13230"/>
                      <a:pt x="1" y="18112"/>
                      <a:pt x="946" y="23308"/>
                    </a:cubicBezTo>
                    <a:cubicBezTo>
                      <a:pt x="2205" y="30710"/>
                      <a:pt x="5984" y="40790"/>
                      <a:pt x="14489" y="42522"/>
                    </a:cubicBezTo>
                    <a:cubicBezTo>
                      <a:pt x="15119" y="42678"/>
                      <a:pt x="15592" y="42994"/>
                      <a:pt x="16220" y="43152"/>
                    </a:cubicBezTo>
                    <a:cubicBezTo>
                      <a:pt x="16536" y="40946"/>
                      <a:pt x="16064" y="38270"/>
                      <a:pt x="16064" y="35906"/>
                    </a:cubicBezTo>
                    <a:cubicBezTo>
                      <a:pt x="9447" y="35120"/>
                      <a:pt x="5037" y="26457"/>
                      <a:pt x="4251" y="20630"/>
                    </a:cubicBezTo>
                    <a:cubicBezTo>
                      <a:pt x="3306" y="14333"/>
                      <a:pt x="3464" y="7087"/>
                      <a:pt x="5982" y="1104"/>
                    </a:cubicBezTo>
                    <a:cubicBezTo>
                      <a:pt x="4567" y="946"/>
                      <a:pt x="2677" y="158"/>
                      <a:pt x="1575" y="158"/>
                    </a:cubicBez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205;p45"/>
              <p:cNvSpPr/>
              <p:nvPr/>
            </p:nvSpPr>
            <p:spPr>
              <a:xfrm>
                <a:off x="4149275" y="2865575"/>
                <a:ext cx="497125" cy="361750"/>
              </a:xfrm>
              <a:custGeom>
                <a:avLst/>
                <a:gdLst/>
                <a:ahLst/>
                <a:cxnLst/>
                <a:rect l="l" t="t" r="r" b="b"/>
                <a:pathLst>
                  <a:path w="19885" h="14470" extrusionOk="0">
                    <a:moveTo>
                      <a:pt x="14946" y="1"/>
                    </a:moveTo>
                    <a:cubicBezTo>
                      <a:pt x="11143" y="1"/>
                      <a:pt x="7072" y="450"/>
                      <a:pt x="3999" y="2242"/>
                    </a:cubicBezTo>
                    <a:cubicBezTo>
                      <a:pt x="70" y="4528"/>
                      <a:pt x="21" y="9823"/>
                      <a:pt x="2" y="13854"/>
                    </a:cubicBezTo>
                    <a:cubicBezTo>
                      <a:pt x="0" y="14265"/>
                      <a:pt x="318" y="14470"/>
                      <a:pt x="637" y="14470"/>
                    </a:cubicBezTo>
                    <a:cubicBezTo>
                      <a:pt x="956" y="14470"/>
                      <a:pt x="1275" y="14265"/>
                      <a:pt x="1277" y="13854"/>
                    </a:cubicBezTo>
                    <a:cubicBezTo>
                      <a:pt x="1302" y="8965"/>
                      <a:pt x="1594" y="4041"/>
                      <a:pt x="7011" y="2417"/>
                    </a:cubicBezTo>
                    <a:cubicBezTo>
                      <a:pt x="9783" y="1587"/>
                      <a:pt x="12739" y="1307"/>
                      <a:pt x="15665" y="1307"/>
                    </a:cubicBezTo>
                    <a:cubicBezTo>
                      <a:pt x="16807" y="1307"/>
                      <a:pt x="17945" y="1350"/>
                      <a:pt x="19066" y="1419"/>
                    </a:cubicBezTo>
                    <a:cubicBezTo>
                      <a:pt x="19082" y="1420"/>
                      <a:pt x="19097" y="1421"/>
                      <a:pt x="19113" y="1421"/>
                    </a:cubicBezTo>
                    <a:cubicBezTo>
                      <a:pt x="19884" y="1421"/>
                      <a:pt x="19865" y="194"/>
                      <a:pt x="19066" y="144"/>
                    </a:cubicBezTo>
                    <a:cubicBezTo>
                      <a:pt x="17776" y="65"/>
                      <a:pt x="16380" y="1"/>
                      <a:pt x="149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206;p45"/>
              <p:cNvSpPr/>
              <p:nvPr/>
            </p:nvSpPr>
            <p:spPr>
              <a:xfrm>
                <a:off x="4987275" y="2857375"/>
                <a:ext cx="517900" cy="287100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1484" extrusionOk="0">
                    <a:moveTo>
                      <a:pt x="802" y="0"/>
                    </a:moveTo>
                    <a:cubicBezTo>
                      <a:pt x="1" y="0"/>
                      <a:pt x="9" y="1255"/>
                      <a:pt x="822" y="1276"/>
                    </a:cubicBezTo>
                    <a:cubicBezTo>
                      <a:pt x="5050" y="1382"/>
                      <a:pt x="9674" y="2003"/>
                      <a:pt x="13742" y="3290"/>
                    </a:cubicBezTo>
                    <a:cubicBezTo>
                      <a:pt x="17521" y="4486"/>
                      <a:pt x="18982" y="7041"/>
                      <a:pt x="19398" y="10875"/>
                    </a:cubicBezTo>
                    <a:cubicBezTo>
                      <a:pt x="19442" y="11279"/>
                      <a:pt x="19784" y="11483"/>
                      <a:pt x="20103" y="11483"/>
                    </a:cubicBezTo>
                    <a:cubicBezTo>
                      <a:pt x="20421" y="11483"/>
                      <a:pt x="20716" y="11281"/>
                      <a:pt x="20671" y="10875"/>
                    </a:cubicBezTo>
                    <a:cubicBezTo>
                      <a:pt x="20325" y="7667"/>
                      <a:pt x="19494" y="4723"/>
                      <a:pt x="16534" y="3050"/>
                    </a:cubicBezTo>
                    <a:cubicBezTo>
                      <a:pt x="12143" y="565"/>
                      <a:pt x="5749" y="123"/>
                      <a:pt x="822" y="1"/>
                    </a:cubicBezTo>
                    <a:cubicBezTo>
                      <a:pt x="815" y="0"/>
                      <a:pt x="808" y="0"/>
                      <a:pt x="80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207;p45"/>
              <p:cNvSpPr/>
              <p:nvPr/>
            </p:nvSpPr>
            <p:spPr>
              <a:xfrm>
                <a:off x="4434275" y="2688300"/>
                <a:ext cx="218550" cy="200650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8026" extrusionOk="0">
                    <a:moveTo>
                      <a:pt x="7804" y="1"/>
                    </a:moveTo>
                    <a:cubicBezTo>
                      <a:pt x="7756" y="1"/>
                      <a:pt x="7706" y="6"/>
                      <a:pt x="7653" y="17"/>
                    </a:cubicBezTo>
                    <a:cubicBezTo>
                      <a:pt x="3985" y="805"/>
                      <a:pt x="1046" y="3590"/>
                      <a:pt x="122" y="7234"/>
                    </a:cubicBezTo>
                    <a:cubicBezTo>
                      <a:pt x="0" y="7712"/>
                      <a:pt x="397" y="8026"/>
                      <a:pt x="776" y="8026"/>
                    </a:cubicBezTo>
                    <a:cubicBezTo>
                      <a:pt x="1027" y="8026"/>
                      <a:pt x="1270" y="7889"/>
                      <a:pt x="1351" y="7572"/>
                    </a:cubicBezTo>
                    <a:cubicBezTo>
                      <a:pt x="2172" y="4335"/>
                      <a:pt x="4741" y="1945"/>
                      <a:pt x="7992" y="1247"/>
                    </a:cubicBezTo>
                    <a:cubicBezTo>
                      <a:pt x="8741" y="1084"/>
                      <a:pt x="8494" y="1"/>
                      <a:pt x="780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208;p45"/>
              <p:cNvSpPr/>
              <p:nvPr/>
            </p:nvSpPr>
            <p:spPr>
              <a:xfrm>
                <a:off x="4945775" y="2684175"/>
                <a:ext cx="2048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8178" extrusionOk="0">
                    <a:moveTo>
                      <a:pt x="905" y="1"/>
                    </a:moveTo>
                    <a:cubicBezTo>
                      <a:pt x="235" y="1"/>
                      <a:pt x="0" y="1067"/>
                      <a:pt x="737" y="1252"/>
                    </a:cubicBezTo>
                    <a:cubicBezTo>
                      <a:pt x="3755" y="2010"/>
                      <a:pt x="6618" y="4279"/>
                      <a:pt x="6883" y="7567"/>
                    </a:cubicBezTo>
                    <a:cubicBezTo>
                      <a:pt x="6917" y="7973"/>
                      <a:pt x="7254" y="8178"/>
                      <a:pt x="7573" y="8178"/>
                    </a:cubicBezTo>
                    <a:cubicBezTo>
                      <a:pt x="7891" y="8178"/>
                      <a:pt x="8191" y="7975"/>
                      <a:pt x="8158" y="7567"/>
                    </a:cubicBezTo>
                    <a:cubicBezTo>
                      <a:pt x="7844" y="3700"/>
                      <a:pt x="4689" y="931"/>
                      <a:pt x="1075" y="23"/>
                    </a:cubicBezTo>
                    <a:cubicBezTo>
                      <a:pt x="1016" y="8"/>
                      <a:pt x="959" y="1"/>
                      <a:pt x="90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209;p45"/>
              <p:cNvSpPr/>
              <p:nvPr/>
            </p:nvSpPr>
            <p:spPr>
              <a:xfrm>
                <a:off x="4529800" y="2762900"/>
                <a:ext cx="128450" cy="1340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5363" extrusionOk="0">
                    <a:moveTo>
                      <a:pt x="4340" y="0"/>
                    </a:moveTo>
                    <a:cubicBezTo>
                      <a:pt x="4332" y="0"/>
                      <a:pt x="4324" y="0"/>
                      <a:pt x="4316" y="1"/>
                    </a:cubicBezTo>
                    <a:cubicBezTo>
                      <a:pt x="1714" y="79"/>
                      <a:pt x="466" y="2222"/>
                      <a:pt x="80" y="4563"/>
                    </a:cubicBezTo>
                    <a:cubicBezTo>
                      <a:pt x="1" y="5046"/>
                      <a:pt x="414" y="5363"/>
                      <a:pt x="784" y="5363"/>
                    </a:cubicBezTo>
                    <a:cubicBezTo>
                      <a:pt x="1029" y="5363"/>
                      <a:pt x="1256" y="5224"/>
                      <a:pt x="1309" y="4902"/>
                    </a:cubicBezTo>
                    <a:cubicBezTo>
                      <a:pt x="1593" y="3178"/>
                      <a:pt x="2305" y="1335"/>
                      <a:pt x="4316" y="1275"/>
                    </a:cubicBezTo>
                    <a:cubicBezTo>
                      <a:pt x="5126" y="1251"/>
                      <a:pt x="5137" y="0"/>
                      <a:pt x="4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210;p45"/>
              <p:cNvSpPr/>
              <p:nvPr/>
            </p:nvSpPr>
            <p:spPr>
              <a:xfrm>
                <a:off x="4967550" y="2774725"/>
                <a:ext cx="104700" cy="102600"/>
              </a:xfrm>
              <a:custGeom>
                <a:avLst/>
                <a:gdLst/>
                <a:ahLst/>
                <a:cxnLst/>
                <a:rect l="l" t="t" r="r" b="b"/>
                <a:pathLst>
                  <a:path w="4188" h="4104" extrusionOk="0">
                    <a:moveTo>
                      <a:pt x="792" y="0"/>
                    </a:moveTo>
                    <a:cubicBezTo>
                      <a:pt x="1" y="0"/>
                      <a:pt x="13" y="1245"/>
                      <a:pt x="821" y="1276"/>
                    </a:cubicBezTo>
                    <a:lnTo>
                      <a:pt x="821" y="1274"/>
                    </a:lnTo>
                    <a:cubicBezTo>
                      <a:pt x="1996" y="1318"/>
                      <a:pt x="2729" y="2603"/>
                      <a:pt x="2885" y="3642"/>
                    </a:cubicBezTo>
                    <a:cubicBezTo>
                      <a:pt x="2934" y="3964"/>
                      <a:pt x="3158" y="4103"/>
                      <a:pt x="3403" y="4103"/>
                    </a:cubicBezTo>
                    <a:cubicBezTo>
                      <a:pt x="3772" y="4103"/>
                      <a:pt x="4188" y="3787"/>
                      <a:pt x="4115" y="3303"/>
                    </a:cubicBezTo>
                    <a:cubicBezTo>
                      <a:pt x="3869" y="1669"/>
                      <a:pt x="2552" y="66"/>
                      <a:pt x="821" y="1"/>
                    </a:cubicBezTo>
                    <a:cubicBezTo>
                      <a:pt x="811" y="1"/>
                      <a:pt x="802" y="0"/>
                      <a:pt x="79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211;p45"/>
              <p:cNvSpPr/>
              <p:nvPr/>
            </p:nvSpPr>
            <p:spPr>
              <a:xfrm>
                <a:off x="3656100" y="1230625"/>
                <a:ext cx="2199650" cy="1824025"/>
              </a:xfrm>
              <a:custGeom>
                <a:avLst/>
                <a:gdLst/>
                <a:ahLst/>
                <a:cxnLst/>
                <a:rect l="l" t="t" r="r" b="b"/>
                <a:pathLst>
                  <a:path w="87986" h="72961" extrusionOk="0">
                    <a:moveTo>
                      <a:pt x="45340" y="0"/>
                    </a:moveTo>
                    <a:cubicBezTo>
                      <a:pt x="39094" y="0"/>
                      <a:pt x="32778" y="1428"/>
                      <a:pt x="27073" y="4043"/>
                    </a:cubicBezTo>
                    <a:cubicBezTo>
                      <a:pt x="20892" y="6877"/>
                      <a:pt x="15603" y="11852"/>
                      <a:pt x="12437" y="17870"/>
                    </a:cubicBezTo>
                    <a:cubicBezTo>
                      <a:pt x="8241" y="25842"/>
                      <a:pt x="8004" y="34857"/>
                      <a:pt x="6396" y="43529"/>
                    </a:cubicBezTo>
                    <a:cubicBezTo>
                      <a:pt x="5446" y="48664"/>
                      <a:pt x="2431" y="52099"/>
                      <a:pt x="729" y="56801"/>
                    </a:cubicBezTo>
                    <a:cubicBezTo>
                      <a:pt x="122" y="58473"/>
                      <a:pt x="1" y="59771"/>
                      <a:pt x="1220" y="61207"/>
                    </a:cubicBezTo>
                    <a:cubicBezTo>
                      <a:pt x="3117" y="63440"/>
                      <a:pt x="7084" y="64602"/>
                      <a:pt x="9616" y="65968"/>
                    </a:cubicBezTo>
                    <a:cubicBezTo>
                      <a:pt x="13504" y="68066"/>
                      <a:pt x="17395" y="70074"/>
                      <a:pt x="21772" y="70891"/>
                    </a:cubicBezTo>
                    <a:cubicBezTo>
                      <a:pt x="21818" y="70899"/>
                      <a:pt x="21862" y="70903"/>
                      <a:pt x="21905" y="70903"/>
                    </a:cubicBezTo>
                    <a:cubicBezTo>
                      <a:pt x="22609" y="70903"/>
                      <a:pt x="22871" y="69804"/>
                      <a:pt x="22111" y="69662"/>
                    </a:cubicBezTo>
                    <a:lnTo>
                      <a:pt x="22111" y="69660"/>
                    </a:lnTo>
                    <a:cubicBezTo>
                      <a:pt x="17591" y="68818"/>
                      <a:pt x="13579" y="66668"/>
                      <a:pt x="9577" y="64494"/>
                    </a:cubicBezTo>
                    <a:cubicBezTo>
                      <a:pt x="5709" y="62393"/>
                      <a:pt x="623" y="61341"/>
                      <a:pt x="3035" y="55187"/>
                    </a:cubicBezTo>
                    <a:cubicBezTo>
                      <a:pt x="4330" y="51878"/>
                      <a:pt x="6424" y="49262"/>
                      <a:pt x="7280" y="45719"/>
                    </a:cubicBezTo>
                    <a:cubicBezTo>
                      <a:pt x="8290" y="41537"/>
                      <a:pt x="8557" y="37165"/>
                      <a:pt x="9249" y="32925"/>
                    </a:cubicBezTo>
                    <a:cubicBezTo>
                      <a:pt x="10682" y="24137"/>
                      <a:pt x="13500" y="15916"/>
                      <a:pt x="20373" y="9909"/>
                    </a:cubicBezTo>
                    <a:cubicBezTo>
                      <a:pt x="27071" y="4052"/>
                      <a:pt x="36860" y="1173"/>
                      <a:pt x="45717" y="1173"/>
                    </a:cubicBezTo>
                    <a:cubicBezTo>
                      <a:pt x="46005" y="1173"/>
                      <a:pt x="46292" y="1176"/>
                      <a:pt x="46577" y="1183"/>
                    </a:cubicBezTo>
                    <a:cubicBezTo>
                      <a:pt x="65925" y="1593"/>
                      <a:pt x="79312" y="18601"/>
                      <a:pt x="80434" y="37037"/>
                    </a:cubicBezTo>
                    <a:cubicBezTo>
                      <a:pt x="80850" y="43868"/>
                      <a:pt x="79454" y="51477"/>
                      <a:pt x="82437" y="57911"/>
                    </a:cubicBezTo>
                    <a:cubicBezTo>
                      <a:pt x="83928" y="61130"/>
                      <a:pt x="87659" y="64527"/>
                      <a:pt x="83289" y="67338"/>
                    </a:cubicBezTo>
                    <a:cubicBezTo>
                      <a:pt x="80354" y="69227"/>
                      <a:pt x="76505" y="71685"/>
                      <a:pt x="72967" y="71685"/>
                    </a:cubicBezTo>
                    <a:cubicBezTo>
                      <a:pt x="72147" y="71685"/>
                      <a:pt x="72145" y="72960"/>
                      <a:pt x="72967" y="72960"/>
                    </a:cubicBezTo>
                    <a:cubicBezTo>
                      <a:pt x="77113" y="72960"/>
                      <a:pt x="83698" y="69719"/>
                      <a:pt x="86400" y="66554"/>
                    </a:cubicBezTo>
                    <a:cubicBezTo>
                      <a:pt x="87403" y="65379"/>
                      <a:pt x="87986" y="64259"/>
                      <a:pt x="87435" y="62714"/>
                    </a:cubicBezTo>
                    <a:cubicBezTo>
                      <a:pt x="87158" y="61937"/>
                      <a:pt x="86367" y="61397"/>
                      <a:pt x="85874" y="60787"/>
                    </a:cubicBezTo>
                    <a:cubicBezTo>
                      <a:pt x="84040" y="58509"/>
                      <a:pt x="82881" y="56099"/>
                      <a:pt x="82321" y="53216"/>
                    </a:cubicBezTo>
                    <a:cubicBezTo>
                      <a:pt x="80661" y="44657"/>
                      <a:pt x="82921" y="35775"/>
                      <a:pt x="80092" y="27341"/>
                    </a:cubicBezTo>
                    <a:cubicBezTo>
                      <a:pt x="77846" y="20643"/>
                      <a:pt x="74274" y="13630"/>
                      <a:pt x="69025" y="8786"/>
                    </a:cubicBezTo>
                    <a:cubicBezTo>
                      <a:pt x="62451" y="2719"/>
                      <a:pt x="53961" y="0"/>
                      <a:pt x="4534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212;p45"/>
              <p:cNvSpPr/>
              <p:nvPr/>
            </p:nvSpPr>
            <p:spPr>
              <a:xfrm>
                <a:off x="6713950" y="2369025"/>
                <a:ext cx="344250" cy="280375"/>
              </a:xfrm>
              <a:custGeom>
                <a:avLst/>
                <a:gdLst/>
                <a:ahLst/>
                <a:cxnLst/>
                <a:rect l="l" t="t" r="r" b="b"/>
                <a:pathLst>
                  <a:path w="13770" h="11215" extrusionOk="0">
                    <a:moveTo>
                      <a:pt x="916" y="0"/>
                    </a:moveTo>
                    <a:cubicBezTo>
                      <a:pt x="433" y="0"/>
                      <a:pt x="0" y="640"/>
                      <a:pt x="439" y="1095"/>
                    </a:cubicBezTo>
                    <a:cubicBezTo>
                      <a:pt x="4036" y="4829"/>
                      <a:pt x="8095" y="8413"/>
                      <a:pt x="12537" y="11117"/>
                    </a:cubicBezTo>
                    <a:cubicBezTo>
                      <a:pt x="12648" y="11185"/>
                      <a:pt x="12757" y="11214"/>
                      <a:pt x="12860" y="11214"/>
                    </a:cubicBezTo>
                    <a:cubicBezTo>
                      <a:pt x="13408" y="11214"/>
                      <a:pt x="13770" y="10375"/>
                      <a:pt x="13179" y="10016"/>
                    </a:cubicBezTo>
                    <a:cubicBezTo>
                      <a:pt x="8830" y="7368"/>
                      <a:pt x="4865" y="3852"/>
                      <a:pt x="1340" y="194"/>
                    </a:cubicBezTo>
                    <a:cubicBezTo>
                      <a:pt x="1209" y="57"/>
                      <a:pt x="1060" y="0"/>
                      <a:pt x="916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213;p45"/>
              <p:cNvSpPr/>
              <p:nvPr/>
            </p:nvSpPr>
            <p:spPr>
              <a:xfrm>
                <a:off x="6879450" y="1838875"/>
                <a:ext cx="534500" cy="629700"/>
              </a:xfrm>
              <a:custGeom>
                <a:avLst/>
                <a:gdLst/>
                <a:ahLst/>
                <a:cxnLst/>
                <a:rect l="l" t="t" r="r" b="b"/>
                <a:pathLst>
                  <a:path w="21380" h="25188" extrusionOk="0">
                    <a:moveTo>
                      <a:pt x="11543" y="1"/>
                    </a:moveTo>
                    <a:cubicBezTo>
                      <a:pt x="9993" y="1"/>
                      <a:pt x="8383" y="3787"/>
                      <a:pt x="7205" y="6977"/>
                    </a:cubicBezTo>
                    <a:lnTo>
                      <a:pt x="7205" y="6977"/>
                    </a:lnTo>
                    <a:cubicBezTo>
                      <a:pt x="7148" y="5283"/>
                      <a:pt x="6755" y="3801"/>
                      <a:pt x="5549" y="3801"/>
                    </a:cubicBezTo>
                    <a:cubicBezTo>
                      <a:pt x="5383" y="3801"/>
                      <a:pt x="5201" y="3829"/>
                      <a:pt x="5004" y="3888"/>
                    </a:cubicBezTo>
                    <a:cubicBezTo>
                      <a:pt x="3923" y="4213"/>
                      <a:pt x="3643" y="6242"/>
                      <a:pt x="3418" y="7087"/>
                    </a:cubicBezTo>
                    <a:cubicBezTo>
                      <a:pt x="2501" y="10541"/>
                      <a:pt x="2210" y="14261"/>
                      <a:pt x="300" y="17367"/>
                    </a:cubicBezTo>
                    <a:cubicBezTo>
                      <a:pt x="1" y="17854"/>
                      <a:pt x="441" y="18312"/>
                      <a:pt x="881" y="18312"/>
                    </a:cubicBezTo>
                    <a:cubicBezTo>
                      <a:pt x="1075" y="18312"/>
                      <a:pt x="1269" y="18223"/>
                      <a:pt x="1400" y="18010"/>
                    </a:cubicBezTo>
                    <a:cubicBezTo>
                      <a:pt x="3022" y="15373"/>
                      <a:pt x="3560" y="12274"/>
                      <a:pt x="4225" y="9291"/>
                    </a:cubicBezTo>
                    <a:cubicBezTo>
                      <a:pt x="4390" y="8553"/>
                      <a:pt x="4600" y="5898"/>
                      <a:pt x="5414" y="5843"/>
                    </a:cubicBezTo>
                    <a:cubicBezTo>
                      <a:pt x="5420" y="5843"/>
                      <a:pt x="5427" y="5843"/>
                      <a:pt x="5433" y="5843"/>
                    </a:cubicBezTo>
                    <a:cubicBezTo>
                      <a:pt x="6375" y="5843"/>
                      <a:pt x="5701" y="10581"/>
                      <a:pt x="5566" y="11332"/>
                    </a:cubicBezTo>
                    <a:cubicBezTo>
                      <a:pt x="5485" y="11784"/>
                      <a:pt x="5849" y="12139"/>
                      <a:pt x="6218" y="12139"/>
                    </a:cubicBezTo>
                    <a:cubicBezTo>
                      <a:pt x="6407" y="12139"/>
                      <a:pt x="6598" y="12045"/>
                      <a:pt x="6731" y="11823"/>
                    </a:cubicBezTo>
                    <a:cubicBezTo>
                      <a:pt x="7611" y="10350"/>
                      <a:pt x="8186" y="8811"/>
                      <a:pt x="8812" y="7218"/>
                    </a:cubicBezTo>
                    <a:cubicBezTo>
                      <a:pt x="9084" y="6533"/>
                      <a:pt x="10554" y="1903"/>
                      <a:pt x="11199" y="1717"/>
                    </a:cubicBezTo>
                    <a:cubicBezTo>
                      <a:pt x="11210" y="1714"/>
                      <a:pt x="11221" y="1712"/>
                      <a:pt x="11230" y="1712"/>
                    </a:cubicBezTo>
                    <a:cubicBezTo>
                      <a:pt x="11962" y="1712"/>
                      <a:pt x="8802" y="10752"/>
                      <a:pt x="8392" y="11967"/>
                    </a:cubicBezTo>
                    <a:cubicBezTo>
                      <a:pt x="8234" y="12434"/>
                      <a:pt x="8615" y="12747"/>
                      <a:pt x="9006" y="12747"/>
                    </a:cubicBezTo>
                    <a:cubicBezTo>
                      <a:pt x="9213" y="12747"/>
                      <a:pt x="9423" y="12658"/>
                      <a:pt x="9556" y="12458"/>
                    </a:cubicBezTo>
                    <a:cubicBezTo>
                      <a:pt x="10824" y="10554"/>
                      <a:pt x="11873" y="8507"/>
                      <a:pt x="13070" y="6559"/>
                    </a:cubicBezTo>
                    <a:cubicBezTo>
                      <a:pt x="13582" y="5726"/>
                      <a:pt x="14098" y="4870"/>
                      <a:pt x="14684" y="4085"/>
                    </a:cubicBezTo>
                    <a:cubicBezTo>
                      <a:pt x="15096" y="3476"/>
                      <a:pt x="15571" y="2913"/>
                      <a:pt x="16100" y="2403"/>
                    </a:cubicBezTo>
                    <a:cubicBezTo>
                      <a:pt x="16557" y="2159"/>
                      <a:pt x="16854" y="2037"/>
                      <a:pt x="16991" y="2037"/>
                    </a:cubicBezTo>
                    <a:cubicBezTo>
                      <a:pt x="17188" y="2037"/>
                      <a:pt x="17052" y="2291"/>
                      <a:pt x="16583" y="2799"/>
                    </a:cubicBezTo>
                    <a:cubicBezTo>
                      <a:pt x="16330" y="4511"/>
                      <a:pt x="14072" y="6911"/>
                      <a:pt x="13140" y="8369"/>
                    </a:cubicBezTo>
                    <a:cubicBezTo>
                      <a:pt x="11930" y="10266"/>
                      <a:pt x="10722" y="12162"/>
                      <a:pt x="9903" y="14266"/>
                    </a:cubicBezTo>
                    <a:cubicBezTo>
                      <a:pt x="9719" y="14739"/>
                      <a:pt x="10097" y="15026"/>
                      <a:pt x="10494" y="15026"/>
                    </a:cubicBezTo>
                    <a:cubicBezTo>
                      <a:pt x="10709" y="15026"/>
                      <a:pt x="10930" y="14941"/>
                      <a:pt x="11069" y="14757"/>
                    </a:cubicBezTo>
                    <a:cubicBezTo>
                      <a:pt x="12036" y="13473"/>
                      <a:pt x="12972" y="12165"/>
                      <a:pt x="13944" y="10885"/>
                    </a:cubicBezTo>
                    <a:cubicBezTo>
                      <a:pt x="14682" y="9914"/>
                      <a:pt x="16955" y="6170"/>
                      <a:pt x="18317" y="5868"/>
                    </a:cubicBezTo>
                    <a:cubicBezTo>
                      <a:pt x="18411" y="5847"/>
                      <a:pt x="18489" y="5838"/>
                      <a:pt x="18553" y="5838"/>
                    </a:cubicBezTo>
                    <a:cubicBezTo>
                      <a:pt x="19283" y="5838"/>
                      <a:pt x="18239" y="7091"/>
                      <a:pt x="17924" y="7674"/>
                    </a:cubicBezTo>
                    <a:cubicBezTo>
                      <a:pt x="17293" y="8842"/>
                      <a:pt x="16278" y="9854"/>
                      <a:pt x="15453" y="10896"/>
                    </a:cubicBezTo>
                    <a:cubicBezTo>
                      <a:pt x="14226" y="12446"/>
                      <a:pt x="12990" y="13965"/>
                      <a:pt x="11995" y="15683"/>
                    </a:cubicBezTo>
                    <a:cubicBezTo>
                      <a:pt x="11704" y="16186"/>
                      <a:pt x="12110" y="16606"/>
                      <a:pt x="12559" y="16606"/>
                    </a:cubicBezTo>
                    <a:cubicBezTo>
                      <a:pt x="12708" y="16606"/>
                      <a:pt x="12862" y="16560"/>
                      <a:pt x="12997" y="16455"/>
                    </a:cubicBezTo>
                    <a:cubicBezTo>
                      <a:pt x="13957" y="15705"/>
                      <a:pt x="16399" y="12917"/>
                      <a:pt x="17547" y="12917"/>
                    </a:cubicBezTo>
                    <a:cubicBezTo>
                      <a:pt x="17636" y="12917"/>
                      <a:pt x="17717" y="12934"/>
                      <a:pt x="17789" y="12970"/>
                    </a:cubicBezTo>
                    <a:cubicBezTo>
                      <a:pt x="18677" y="13412"/>
                      <a:pt x="15823" y="16369"/>
                      <a:pt x="15294" y="16956"/>
                    </a:cubicBezTo>
                    <a:cubicBezTo>
                      <a:pt x="13021" y="19485"/>
                      <a:pt x="10494" y="22093"/>
                      <a:pt x="7648" y="23978"/>
                    </a:cubicBezTo>
                    <a:cubicBezTo>
                      <a:pt x="7080" y="24355"/>
                      <a:pt x="7430" y="25187"/>
                      <a:pt x="7960" y="25187"/>
                    </a:cubicBezTo>
                    <a:cubicBezTo>
                      <a:pt x="8065" y="25187"/>
                      <a:pt x="8178" y="25154"/>
                      <a:pt x="8292" y="25079"/>
                    </a:cubicBezTo>
                    <a:lnTo>
                      <a:pt x="8292" y="25077"/>
                    </a:lnTo>
                    <a:cubicBezTo>
                      <a:pt x="10698" y="23483"/>
                      <a:pt x="12812" y="21396"/>
                      <a:pt x="14812" y="19332"/>
                    </a:cubicBezTo>
                    <a:cubicBezTo>
                      <a:pt x="16141" y="17961"/>
                      <a:pt x="19204" y="15369"/>
                      <a:pt x="19473" y="13282"/>
                    </a:cubicBezTo>
                    <a:cubicBezTo>
                      <a:pt x="19659" y="11837"/>
                      <a:pt x="19254" y="11303"/>
                      <a:pt x="18551" y="11303"/>
                    </a:cubicBezTo>
                    <a:cubicBezTo>
                      <a:pt x="18010" y="11303"/>
                      <a:pt x="17293" y="11619"/>
                      <a:pt x="16531" y="12079"/>
                    </a:cubicBezTo>
                    <a:lnTo>
                      <a:pt x="16531" y="12079"/>
                    </a:lnTo>
                    <a:cubicBezTo>
                      <a:pt x="18946" y="8960"/>
                      <a:pt x="21380" y="5161"/>
                      <a:pt x="19217" y="4341"/>
                    </a:cubicBezTo>
                    <a:cubicBezTo>
                      <a:pt x="19063" y="4282"/>
                      <a:pt x="18901" y="4254"/>
                      <a:pt x="18734" y="4254"/>
                    </a:cubicBezTo>
                    <a:cubicBezTo>
                      <a:pt x="18239" y="4254"/>
                      <a:pt x="17692" y="4498"/>
                      <a:pt x="17118" y="4910"/>
                    </a:cubicBezTo>
                    <a:lnTo>
                      <a:pt x="17118" y="4910"/>
                    </a:lnTo>
                    <a:cubicBezTo>
                      <a:pt x="18043" y="3053"/>
                      <a:pt x="18454" y="1516"/>
                      <a:pt x="17644" y="937"/>
                    </a:cubicBezTo>
                    <a:cubicBezTo>
                      <a:pt x="17378" y="747"/>
                      <a:pt x="17097" y="659"/>
                      <a:pt x="16806" y="659"/>
                    </a:cubicBezTo>
                    <a:cubicBezTo>
                      <a:pt x="15572" y="659"/>
                      <a:pt x="14142" y="2222"/>
                      <a:pt x="12808" y="4188"/>
                    </a:cubicBezTo>
                    <a:lnTo>
                      <a:pt x="12808" y="4188"/>
                    </a:lnTo>
                    <a:cubicBezTo>
                      <a:pt x="13251" y="2282"/>
                      <a:pt x="13194" y="653"/>
                      <a:pt x="11946" y="90"/>
                    </a:cubicBezTo>
                    <a:cubicBezTo>
                      <a:pt x="11812" y="29"/>
                      <a:pt x="11678" y="1"/>
                      <a:pt x="1154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214;p45"/>
              <p:cNvSpPr/>
              <p:nvPr/>
            </p:nvSpPr>
            <p:spPr>
              <a:xfrm>
                <a:off x="6662125" y="2424500"/>
                <a:ext cx="360900" cy="275950"/>
              </a:xfrm>
              <a:custGeom>
                <a:avLst/>
                <a:gdLst/>
                <a:ahLst/>
                <a:cxnLst/>
                <a:rect l="l" t="t" r="r" b="b"/>
                <a:pathLst>
                  <a:path w="14436" h="11038" extrusionOk="0">
                    <a:moveTo>
                      <a:pt x="941" y="1"/>
                    </a:moveTo>
                    <a:cubicBezTo>
                      <a:pt x="442" y="1"/>
                      <a:pt x="0" y="642"/>
                      <a:pt x="464" y="1081"/>
                    </a:cubicBezTo>
                    <a:cubicBezTo>
                      <a:pt x="4369" y="4779"/>
                      <a:pt x="8543" y="8220"/>
                      <a:pt x="13193" y="10945"/>
                    </a:cubicBezTo>
                    <a:cubicBezTo>
                      <a:pt x="13303" y="11009"/>
                      <a:pt x="13411" y="11037"/>
                      <a:pt x="13512" y="11037"/>
                    </a:cubicBezTo>
                    <a:cubicBezTo>
                      <a:pt x="14068" y="11037"/>
                      <a:pt x="14436" y="10195"/>
                      <a:pt x="13837" y="9845"/>
                    </a:cubicBezTo>
                    <a:cubicBezTo>
                      <a:pt x="9277" y="7173"/>
                      <a:pt x="5195" y="3806"/>
                      <a:pt x="1365" y="179"/>
                    </a:cubicBezTo>
                    <a:cubicBezTo>
                      <a:pt x="1232" y="54"/>
                      <a:pt x="1085" y="1"/>
                      <a:pt x="94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215;p45"/>
              <p:cNvSpPr/>
              <p:nvPr/>
            </p:nvSpPr>
            <p:spPr>
              <a:xfrm>
                <a:off x="5596925" y="3590475"/>
                <a:ext cx="225425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34773" extrusionOk="0">
                    <a:moveTo>
                      <a:pt x="611" y="1"/>
                    </a:moveTo>
                    <a:cubicBezTo>
                      <a:pt x="293" y="1"/>
                      <a:pt x="1" y="202"/>
                      <a:pt x="52" y="608"/>
                    </a:cubicBezTo>
                    <a:cubicBezTo>
                      <a:pt x="697" y="5851"/>
                      <a:pt x="9016" y="32357"/>
                      <a:pt x="990" y="33535"/>
                    </a:cubicBezTo>
                    <a:cubicBezTo>
                      <a:pt x="219" y="33649"/>
                      <a:pt x="496" y="34773"/>
                      <a:pt x="1222" y="34773"/>
                    </a:cubicBezTo>
                    <a:cubicBezTo>
                      <a:pt x="1257" y="34773"/>
                      <a:pt x="1293" y="34770"/>
                      <a:pt x="1330" y="34765"/>
                    </a:cubicBezTo>
                    <a:cubicBezTo>
                      <a:pt x="5446" y="34160"/>
                      <a:pt x="6126" y="27885"/>
                      <a:pt x="5851" y="24708"/>
                    </a:cubicBezTo>
                    <a:cubicBezTo>
                      <a:pt x="5149" y="16606"/>
                      <a:pt x="2321" y="8693"/>
                      <a:pt x="1325" y="608"/>
                    </a:cubicBezTo>
                    <a:cubicBezTo>
                      <a:pt x="1276" y="204"/>
                      <a:pt x="930" y="1"/>
                      <a:pt x="61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216;p45"/>
              <p:cNvSpPr/>
              <p:nvPr/>
            </p:nvSpPr>
            <p:spPr>
              <a:xfrm>
                <a:off x="4449375" y="2700325"/>
                <a:ext cx="203375" cy="188575"/>
              </a:xfrm>
              <a:custGeom>
                <a:avLst/>
                <a:gdLst/>
                <a:ahLst/>
                <a:cxnLst/>
                <a:rect l="l" t="t" r="r" b="b"/>
                <a:pathLst>
                  <a:path w="8135" h="7543" extrusionOk="0">
                    <a:moveTo>
                      <a:pt x="7072" y="0"/>
                    </a:moveTo>
                    <a:cubicBezTo>
                      <a:pt x="6834" y="0"/>
                      <a:pt x="6600" y="154"/>
                      <a:pt x="6490" y="426"/>
                    </a:cubicBezTo>
                    <a:cubicBezTo>
                      <a:pt x="6432" y="571"/>
                      <a:pt x="6387" y="722"/>
                      <a:pt x="6357" y="876"/>
                    </a:cubicBezTo>
                    <a:cubicBezTo>
                      <a:pt x="4452" y="1122"/>
                      <a:pt x="2269" y="2195"/>
                      <a:pt x="1471" y="3945"/>
                    </a:cubicBezTo>
                    <a:cubicBezTo>
                      <a:pt x="1401" y="4092"/>
                      <a:pt x="1387" y="4261"/>
                      <a:pt x="1434" y="4417"/>
                    </a:cubicBezTo>
                    <a:cubicBezTo>
                      <a:pt x="1389" y="4559"/>
                      <a:pt x="1354" y="4703"/>
                      <a:pt x="1331" y="4850"/>
                    </a:cubicBezTo>
                    <a:cubicBezTo>
                      <a:pt x="1226" y="4885"/>
                      <a:pt x="1124" y="4929"/>
                      <a:pt x="1028" y="4983"/>
                    </a:cubicBezTo>
                    <a:cubicBezTo>
                      <a:pt x="580" y="5236"/>
                      <a:pt x="279" y="5755"/>
                      <a:pt x="607" y="6225"/>
                    </a:cubicBezTo>
                    <a:cubicBezTo>
                      <a:pt x="501" y="6370"/>
                      <a:pt x="391" y="6512"/>
                      <a:pt x="289" y="6663"/>
                    </a:cubicBezTo>
                    <a:cubicBezTo>
                      <a:pt x="0" y="7088"/>
                      <a:pt x="409" y="7542"/>
                      <a:pt x="828" y="7542"/>
                    </a:cubicBezTo>
                    <a:cubicBezTo>
                      <a:pt x="965" y="7542"/>
                      <a:pt x="1103" y="7493"/>
                      <a:pt x="1219" y="7379"/>
                    </a:cubicBezTo>
                    <a:lnTo>
                      <a:pt x="1420" y="7175"/>
                    </a:lnTo>
                    <a:cubicBezTo>
                      <a:pt x="1668" y="7398"/>
                      <a:pt x="1969" y="7492"/>
                      <a:pt x="2278" y="7492"/>
                    </a:cubicBezTo>
                    <a:cubicBezTo>
                      <a:pt x="3258" y="7492"/>
                      <a:pt x="4316" y="6546"/>
                      <a:pt x="4005" y="5750"/>
                    </a:cubicBezTo>
                    <a:cubicBezTo>
                      <a:pt x="5033" y="5113"/>
                      <a:pt x="5989" y="4152"/>
                      <a:pt x="6508" y="3058"/>
                    </a:cubicBezTo>
                    <a:cubicBezTo>
                      <a:pt x="6543" y="3065"/>
                      <a:pt x="6579" y="3069"/>
                      <a:pt x="6615" y="3069"/>
                    </a:cubicBezTo>
                    <a:cubicBezTo>
                      <a:pt x="6750" y="3069"/>
                      <a:pt x="6888" y="3017"/>
                      <a:pt x="7006" y="2889"/>
                    </a:cubicBezTo>
                    <a:cubicBezTo>
                      <a:pt x="7011" y="2884"/>
                      <a:pt x="7013" y="2879"/>
                      <a:pt x="7020" y="2872"/>
                    </a:cubicBezTo>
                    <a:cubicBezTo>
                      <a:pt x="7079" y="2905"/>
                      <a:pt x="7144" y="2926"/>
                      <a:pt x="7211" y="2935"/>
                    </a:cubicBezTo>
                    <a:cubicBezTo>
                      <a:pt x="7323" y="3001"/>
                      <a:pt x="7440" y="3033"/>
                      <a:pt x="7553" y="3033"/>
                    </a:cubicBezTo>
                    <a:cubicBezTo>
                      <a:pt x="7838" y="3033"/>
                      <a:pt x="8090" y="2828"/>
                      <a:pt x="8123" y="2472"/>
                    </a:cubicBezTo>
                    <a:cubicBezTo>
                      <a:pt x="8135" y="2323"/>
                      <a:pt x="8135" y="2174"/>
                      <a:pt x="8119" y="2027"/>
                    </a:cubicBezTo>
                    <a:cubicBezTo>
                      <a:pt x="8119" y="2016"/>
                      <a:pt x="8123" y="2009"/>
                      <a:pt x="8123" y="2000"/>
                    </a:cubicBezTo>
                    <a:cubicBezTo>
                      <a:pt x="8112" y="1792"/>
                      <a:pt x="8084" y="1585"/>
                      <a:pt x="8040" y="1381"/>
                    </a:cubicBezTo>
                    <a:cubicBezTo>
                      <a:pt x="8030" y="1220"/>
                      <a:pt x="8012" y="1059"/>
                      <a:pt x="7982" y="897"/>
                    </a:cubicBezTo>
                    <a:cubicBezTo>
                      <a:pt x="7956" y="734"/>
                      <a:pt x="7856" y="638"/>
                      <a:pt x="7740" y="573"/>
                    </a:cubicBezTo>
                    <a:cubicBezTo>
                      <a:pt x="7688" y="473"/>
                      <a:pt x="7632" y="376"/>
                      <a:pt x="7570" y="283"/>
                    </a:cubicBezTo>
                    <a:cubicBezTo>
                      <a:pt x="7438" y="89"/>
                      <a:pt x="7254" y="0"/>
                      <a:pt x="707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217;p45"/>
              <p:cNvSpPr/>
              <p:nvPr/>
            </p:nvSpPr>
            <p:spPr>
              <a:xfrm>
                <a:off x="4961075" y="2703125"/>
                <a:ext cx="173150" cy="171600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864" extrusionOk="0">
                    <a:moveTo>
                      <a:pt x="891" y="0"/>
                    </a:moveTo>
                    <a:cubicBezTo>
                      <a:pt x="583" y="0"/>
                      <a:pt x="296" y="243"/>
                      <a:pt x="293" y="587"/>
                    </a:cubicBezTo>
                    <a:cubicBezTo>
                      <a:pt x="295" y="669"/>
                      <a:pt x="302" y="750"/>
                      <a:pt x="314" y="831"/>
                    </a:cubicBezTo>
                    <a:cubicBezTo>
                      <a:pt x="121" y="968"/>
                      <a:pt x="0" y="1199"/>
                      <a:pt x="77" y="1453"/>
                    </a:cubicBezTo>
                    <a:cubicBezTo>
                      <a:pt x="368" y="2416"/>
                      <a:pt x="1091" y="3239"/>
                      <a:pt x="1980" y="3740"/>
                    </a:cubicBezTo>
                    <a:cubicBezTo>
                      <a:pt x="2490" y="4121"/>
                      <a:pt x="3059" y="4419"/>
                      <a:pt x="3662" y="4620"/>
                    </a:cubicBezTo>
                    <a:cubicBezTo>
                      <a:pt x="3679" y="4668"/>
                      <a:pt x="3700" y="4708"/>
                      <a:pt x="3720" y="4752"/>
                    </a:cubicBezTo>
                    <a:cubicBezTo>
                      <a:pt x="3714" y="4947"/>
                      <a:pt x="3734" y="5139"/>
                      <a:pt x="3778" y="5329"/>
                    </a:cubicBezTo>
                    <a:cubicBezTo>
                      <a:pt x="3693" y="5518"/>
                      <a:pt x="3704" y="5753"/>
                      <a:pt x="3890" y="5967"/>
                    </a:cubicBezTo>
                    <a:cubicBezTo>
                      <a:pt x="3930" y="6032"/>
                      <a:pt x="3958" y="6102"/>
                      <a:pt x="3974" y="6178"/>
                    </a:cubicBezTo>
                    <a:cubicBezTo>
                      <a:pt x="4041" y="6418"/>
                      <a:pt x="4209" y="6537"/>
                      <a:pt x="4397" y="6576"/>
                    </a:cubicBezTo>
                    <a:cubicBezTo>
                      <a:pt x="4426" y="6607"/>
                      <a:pt x="4453" y="6642"/>
                      <a:pt x="4481" y="6676"/>
                    </a:cubicBezTo>
                    <a:cubicBezTo>
                      <a:pt x="4596" y="6808"/>
                      <a:pt x="4728" y="6863"/>
                      <a:pt x="4859" y="6863"/>
                    </a:cubicBezTo>
                    <a:cubicBezTo>
                      <a:pt x="4997" y="6863"/>
                      <a:pt x="5133" y="6801"/>
                      <a:pt x="5244" y="6704"/>
                    </a:cubicBezTo>
                    <a:cubicBezTo>
                      <a:pt x="5324" y="6714"/>
                      <a:pt x="5405" y="6720"/>
                      <a:pt x="5486" y="6721"/>
                    </a:cubicBezTo>
                    <a:cubicBezTo>
                      <a:pt x="5556" y="6753"/>
                      <a:pt x="5610" y="6798"/>
                      <a:pt x="5685" y="6826"/>
                    </a:cubicBezTo>
                    <a:cubicBezTo>
                      <a:pt x="5741" y="6848"/>
                      <a:pt x="5796" y="6858"/>
                      <a:pt x="5850" y="6858"/>
                    </a:cubicBezTo>
                    <a:cubicBezTo>
                      <a:pt x="6024" y="6858"/>
                      <a:pt x="6180" y="6754"/>
                      <a:pt x="6287" y="6613"/>
                    </a:cubicBezTo>
                    <a:cubicBezTo>
                      <a:pt x="6290" y="6612"/>
                      <a:pt x="6294" y="6612"/>
                      <a:pt x="6297" y="6612"/>
                    </a:cubicBezTo>
                    <a:cubicBezTo>
                      <a:pt x="6303" y="6612"/>
                      <a:pt x="6309" y="6613"/>
                      <a:pt x="6315" y="6613"/>
                    </a:cubicBezTo>
                    <a:cubicBezTo>
                      <a:pt x="6618" y="6574"/>
                      <a:pt x="6925" y="6372"/>
                      <a:pt x="6906" y="6022"/>
                    </a:cubicBezTo>
                    <a:cubicBezTo>
                      <a:pt x="6824" y="4585"/>
                      <a:pt x="5989" y="3105"/>
                      <a:pt x="4695" y="2427"/>
                    </a:cubicBezTo>
                    <a:cubicBezTo>
                      <a:pt x="4340" y="2074"/>
                      <a:pt x="3923" y="1792"/>
                      <a:pt x="3465" y="1594"/>
                    </a:cubicBezTo>
                    <a:cubicBezTo>
                      <a:pt x="2759" y="973"/>
                      <a:pt x="1899" y="480"/>
                      <a:pt x="1180" y="77"/>
                    </a:cubicBezTo>
                    <a:cubicBezTo>
                      <a:pt x="1087" y="24"/>
                      <a:pt x="988" y="0"/>
                      <a:pt x="89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218;p45"/>
              <p:cNvSpPr/>
              <p:nvPr/>
            </p:nvSpPr>
            <p:spPr>
              <a:xfrm>
                <a:off x="6677775" y="2389750"/>
                <a:ext cx="374350" cy="301250"/>
              </a:xfrm>
              <a:custGeom>
                <a:avLst/>
                <a:gdLst/>
                <a:ahLst/>
                <a:cxnLst/>
                <a:rect l="l" t="t" r="r" b="b"/>
                <a:pathLst>
                  <a:path w="14974" h="12050" extrusionOk="0">
                    <a:moveTo>
                      <a:pt x="2508" y="1"/>
                    </a:moveTo>
                    <a:cubicBezTo>
                      <a:pt x="2426" y="1"/>
                      <a:pt x="2339" y="22"/>
                      <a:pt x="2249" y="70"/>
                    </a:cubicBezTo>
                    <a:cubicBezTo>
                      <a:pt x="2179" y="45"/>
                      <a:pt x="2103" y="32"/>
                      <a:pt x="2027" y="32"/>
                    </a:cubicBezTo>
                    <a:cubicBezTo>
                      <a:pt x="1732" y="32"/>
                      <a:pt x="1434" y="223"/>
                      <a:pt x="1430" y="603"/>
                    </a:cubicBezTo>
                    <a:cubicBezTo>
                      <a:pt x="1430" y="664"/>
                      <a:pt x="1439" y="722"/>
                      <a:pt x="1440" y="784"/>
                    </a:cubicBezTo>
                    <a:cubicBezTo>
                      <a:pt x="1386" y="852"/>
                      <a:pt x="1335" y="924"/>
                      <a:pt x="1290" y="1001"/>
                    </a:cubicBezTo>
                    <a:cubicBezTo>
                      <a:pt x="1141" y="975"/>
                      <a:pt x="990" y="961"/>
                      <a:pt x="839" y="957"/>
                    </a:cubicBezTo>
                    <a:cubicBezTo>
                      <a:pt x="364" y="957"/>
                      <a:pt x="1" y="1629"/>
                      <a:pt x="420" y="1966"/>
                    </a:cubicBezTo>
                    <a:cubicBezTo>
                      <a:pt x="653" y="2153"/>
                      <a:pt x="878" y="2351"/>
                      <a:pt x="1100" y="2551"/>
                    </a:cubicBezTo>
                    <a:cubicBezTo>
                      <a:pt x="1114" y="2593"/>
                      <a:pt x="1132" y="2635"/>
                      <a:pt x="1155" y="2674"/>
                    </a:cubicBezTo>
                    <a:cubicBezTo>
                      <a:pt x="1156" y="2677"/>
                      <a:pt x="1160" y="2681"/>
                      <a:pt x="1163" y="2684"/>
                    </a:cubicBezTo>
                    <a:cubicBezTo>
                      <a:pt x="1484" y="3574"/>
                      <a:pt x="2307" y="4438"/>
                      <a:pt x="3194" y="5106"/>
                    </a:cubicBezTo>
                    <a:cubicBezTo>
                      <a:pt x="3804" y="5669"/>
                      <a:pt x="4481" y="6151"/>
                      <a:pt x="5195" y="6444"/>
                    </a:cubicBezTo>
                    <a:cubicBezTo>
                      <a:pt x="5839" y="6976"/>
                      <a:pt x="6517" y="7460"/>
                      <a:pt x="7273" y="7845"/>
                    </a:cubicBezTo>
                    <a:cubicBezTo>
                      <a:pt x="7366" y="7894"/>
                      <a:pt x="7458" y="7915"/>
                      <a:pt x="7546" y="7915"/>
                    </a:cubicBezTo>
                    <a:cubicBezTo>
                      <a:pt x="7683" y="7915"/>
                      <a:pt x="7810" y="7863"/>
                      <a:pt x="7911" y="7782"/>
                    </a:cubicBezTo>
                    <a:cubicBezTo>
                      <a:pt x="8683" y="8403"/>
                      <a:pt x="9455" y="9022"/>
                      <a:pt x="10223" y="9643"/>
                    </a:cubicBezTo>
                    <a:cubicBezTo>
                      <a:pt x="10358" y="9752"/>
                      <a:pt x="10498" y="9796"/>
                      <a:pt x="10629" y="9796"/>
                    </a:cubicBezTo>
                    <a:cubicBezTo>
                      <a:pt x="10652" y="9796"/>
                      <a:pt x="10675" y="9795"/>
                      <a:pt x="10698" y="9792"/>
                    </a:cubicBezTo>
                    <a:cubicBezTo>
                      <a:pt x="10940" y="9980"/>
                      <a:pt x="11185" y="10165"/>
                      <a:pt x="11434" y="10346"/>
                    </a:cubicBezTo>
                    <a:cubicBezTo>
                      <a:pt x="11510" y="10492"/>
                      <a:pt x="11596" y="10578"/>
                      <a:pt x="11759" y="10707"/>
                    </a:cubicBezTo>
                    <a:cubicBezTo>
                      <a:pt x="11773" y="10718"/>
                      <a:pt x="11789" y="10718"/>
                      <a:pt x="11803" y="10728"/>
                    </a:cubicBezTo>
                    <a:cubicBezTo>
                      <a:pt x="12211" y="11126"/>
                      <a:pt x="12622" y="11516"/>
                      <a:pt x="13058" y="11888"/>
                    </a:cubicBezTo>
                    <a:cubicBezTo>
                      <a:pt x="13186" y="11996"/>
                      <a:pt x="13340" y="12050"/>
                      <a:pt x="13489" y="12050"/>
                    </a:cubicBezTo>
                    <a:cubicBezTo>
                      <a:pt x="13733" y="12050"/>
                      <a:pt x="13964" y="11907"/>
                      <a:pt x="14046" y="11626"/>
                    </a:cubicBezTo>
                    <a:cubicBezTo>
                      <a:pt x="14117" y="11381"/>
                      <a:pt x="14105" y="11137"/>
                      <a:pt x="14061" y="10898"/>
                    </a:cubicBezTo>
                    <a:cubicBezTo>
                      <a:pt x="14165" y="10874"/>
                      <a:pt x="14267" y="10841"/>
                      <a:pt x="14365" y="10799"/>
                    </a:cubicBezTo>
                    <a:cubicBezTo>
                      <a:pt x="14974" y="10531"/>
                      <a:pt x="14593" y="9722"/>
                      <a:pt x="14027" y="9722"/>
                    </a:cubicBezTo>
                    <a:cubicBezTo>
                      <a:pt x="13945" y="9722"/>
                      <a:pt x="13858" y="9739"/>
                      <a:pt x="13770" y="9778"/>
                    </a:cubicBezTo>
                    <a:cubicBezTo>
                      <a:pt x="13742" y="9790"/>
                      <a:pt x="13710" y="9795"/>
                      <a:pt x="13674" y="9795"/>
                    </a:cubicBezTo>
                    <a:cubicBezTo>
                      <a:pt x="13631" y="9795"/>
                      <a:pt x="13583" y="9788"/>
                      <a:pt x="13534" y="9776"/>
                    </a:cubicBezTo>
                    <a:cubicBezTo>
                      <a:pt x="13027" y="9096"/>
                      <a:pt x="12301" y="8500"/>
                      <a:pt x="11818" y="8068"/>
                    </a:cubicBezTo>
                    <a:cubicBezTo>
                      <a:pt x="10188" y="6611"/>
                      <a:pt x="8278" y="5466"/>
                      <a:pt x="6689" y="3965"/>
                    </a:cubicBezTo>
                    <a:cubicBezTo>
                      <a:pt x="6585" y="3865"/>
                      <a:pt x="6447" y="3811"/>
                      <a:pt x="6303" y="3811"/>
                    </a:cubicBezTo>
                    <a:cubicBezTo>
                      <a:pt x="6292" y="3811"/>
                      <a:pt x="6281" y="3811"/>
                      <a:pt x="6270" y="3812"/>
                    </a:cubicBezTo>
                    <a:cubicBezTo>
                      <a:pt x="5437" y="2614"/>
                      <a:pt x="4195" y="1615"/>
                      <a:pt x="2807" y="1171"/>
                    </a:cubicBezTo>
                    <a:cubicBezTo>
                      <a:pt x="2843" y="1120"/>
                      <a:pt x="2871" y="1068"/>
                      <a:pt x="2910" y="1020"/>
                    </a:cubicBezTo>
                    <a:cubicBezTo>
                      <a:pt x="3236" y="622"/>
                      <a:pt x="2952" y="1"/>
                      <a:pt x="250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219;p45"/>
              <p:cNvSpPr/>
              <p:nvPr/>
            </p:nvSpPr>
            <p:spPr>
              <a:xfrm>
                <a:off x="3776350" y="2448250"/>
                <a:ext cx="179775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7191" h="14622" extrusionOk="0">
                    <a:moveTo>
                      <a:pt x="6413" y="1"/>
                    </a:moveTo>
                    <a:cubicBezTo>
                      <a:pt x="6163" y="1"/>
                      <a:pt x="5922" y="138"/>
                      <a:pt x="5846" y="457"/>
                    </a:cubicBezTo>
                    <a:cubicBezTo>
                      <a:pt x="4687" y="5284"/>
                      <a:pt x="2347" y="9241"/>
                      <a:pt x="241" y="13651"/>
                    </a:cubicBezTo>
                    <a:cubicBezTo>
                      <a:pt x="0" y="14157"/>
                      <a:pt x="444" y="14622"/>
                      <a:pt x="859" y="14622"/>
                    </a:cubicBezTo>
                    <a:cubicBezTo>
                      <a:pt x="1048" y="14622"/>
                      <a:pt x="1231" y="14526"/>
                      <a:pt x="1341" y="14295"/>
                    </a:cubicBezTo>
                    <a:cubicBezTo>
                      <a:pt x="3496" y="9781"/>
                      <a:pt x="5890" y="5735"/>
                      <a:pt x="7075" y="795"/>
                    </a:cubicBezTo>
                    <a:cubicBezTo>
                      <a:pt x="7190" y="315"/>
                      <a:pt x="6791" y="1"/>
                      <a:pt x="641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220;p45"/>
              <p:cNvSpPr/>
              <p:nvPr/>
            </p:nvSpPr>
            <p:spPr>
              <a:xfrm>
                <a:off x="3927550" y="2578125"/>
                <a:ext cx="143550" cy="317425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12697" extrusionOk="0">
                    <a:moveTo>
                      <a:pt x="4963" y="0"/>
                    </a:moveTo>
                    <a:cubicBezTo>
                      <a:pt x="4714" y="0"/>
                      <a:pt x="4476" y="138"/>
                      <a:pt x="4405" y="458"/>
                    </a:cubicBezTo>
                    <a:cubicBezTo>
                      <a:pt x="3510" y="4468"/>
                      <a:pt x="1404" y="8023"/>
                      <a:pt x="152" y="11914"/>
                    </a:cubicBezTo>
                    <a:cubicBezTo>
                      <a:pt x="1" y="12387"/>
                      <a:pt x="388" y="12697"/>
                      <a:pt x="775" y="12697"/>
                    </a:cubicBezTo>
                    <a:cubicBezTo>
                      <a:pt x="1029" y="12697"/>
                      <a:pt x="1282" y="12563"/>
                      <a:pt x="1381" y="12254"/>
                    </a:cubicBezTo>
                    <a:cubicBezTo>
                      <a:pt x="2633" y="8360"/>
                      <a:pt x="4738" y="4812"/>
                      <a:pt x="5634" y="796"/>
                    </a:cubicBezTo>
                    <a:cubicBezTo>
                      <a:pt x="5741" y="315"/>
                      <a:pt x="5339" y="0"/>
                      <a:pt x="4963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221;p45"/>
              <p:cNvSpPr/>
              <p:nvPr/>
            </p:nvSpPr>
            <p:spPr>
              <a:xfrm>
                <a:off x="4069050" y="2581200"/>
                <a:ext cx="159000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15569" extrusionOk="0">
                    <a:moveTo>
                      <a:pt x="5583" y="1"/>
                    </a:moveTo>
                    <a:cubicBezTo>
                      <a:pt x="5332" y="1"/>
                      <a:pt x="5088" y="137"/>
                      <a:pt x="5005" y="452"/>
                    </a:cubicBezTo>
                    <a:cubicBezTo>
                      <a:pt x="4388" y="2799"/>
                      <a:pt x="4098" y="5229"/>
                      <a:pt x="3376" y="7544"/>
                    </a:cubicBezTo>
                    <a:cubicBezTo>
                      <a:pt x="2608" y="10004"/>
                      <a:pt x="1263" y="12244"/>
                      <a:pt x="226" y="14592"/>
                    </a:cubicBezTo>
                    <a:cubicBezTo>
                      <a:pt x="0" y="15102"/>
                      <a:pt x="447" y="15568"/>
                      <a:pt x="857" y="15568"/>
                    </a:cubicBezTo>
                    <a:cubicBezTo>
                      <a:pt x="1044" y="15568"/>
                      <a:pt x="1224" y="15471"/>
                      <a:pt x="1328" y="15235"/>
                    </a:cubicBezTo>
                    <a:cubicBezTo>
                      <a:pt x="2282" y="13073"/>
                      <a:pt x="3481" y="11009"/>
                      <a:pt x="4297" y="8789"/>
                    </a:cubicBezTo>
                    <a:cubicBezTo>
                      <a:pt x="5244" y="6209"/>
                      <a:pt x="5536" y="3442"/>
                      <a:pt x="6233" y="792"/>
                    </a:cubicBezTo>
                    <a:cubicBezTo>
                      <a:pt x="6359" y="314"/>
                      <a:pt x="5964" y="1"/>
                      <a:pt x="5583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222;p45"/>
              <p:cNvSpPr/>
              <p:nvPr/>
            </p:nvSpPr>
            <p:spPr>
              <a:xfrm>
                <a:off x="5226650" y="2602175"/>
                <a:ext cx="94775" cy="3080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12323" extrusionOk="0">
                    <a:moveTo>
                      <a:pt x="774" y="0"/>
                    </a:moveTo>
                    <a:cubicBezTo>
                      <a:pt x="387" y="0"/>
                      <a:pt x="1" y="309"/>
                      <a:pt x="159" y="779"/>
                    </a:cubicBezTo>
                    <a:cubicBezTo>
                      <a:pt x="1365" y="4392"/>
                      <a:pt x="1195" y="8269"/>
                      <a:pt x="2403" y="11882"/>
                    </a:cubicBezTo>
                    <a:cubicBezTo>
                      <a:pt x="2505" y="12189"/>
                      <a:pt x="2761" y="12322"/>
                      <a:pt x="3016" y="12322"/>
                    </a:cubicBezTo>
                    <a:cubicBezTo>
                      <a:pt x="3404" y="12322"/>
                      <a:pt x="3790" y="12014"/>
                      <a:pt x="3632" y="11543"/>
                    </a:cubicBezTo>
                    <a:cubicBezTo>
                      <a:pt x="2424" y="7931"/>
                      <a:pt x="2594" y="4053"/>
                      <a:pt x="1388" y="441"/>
                    </a:cubicBezTo>
                    <a:cubicBezTo>
                      <a:pt x="1285" y="134"/>
                      <a:pt x="1029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223;p45"/>
              <p:cNvSpPr/>
              <p:nvPr/>
            </p:nvSpPr>
            <p:spPr>
              <a:xfrm>
                <a:off x="5451750" y="2616675"/>
                <a:ext cx="193150" cy="391525"/>
              </a:xfrm>
              <a:custGeom>
                <a:avLst/>
                <a:gdLst/>
                <a:ahLst/>
                <a:cxnLst/>
                <a:rect l="l" t="t" r="r" b="b"/>
                <a:pathLst>
                  <a:path w="7726" h="15661" extrusionOk="0">
                    <a:moveTo>
                      <a:pt x="775" y="1"/>
                    </a:moveTo>
                    <a:cubicBezTo>
                      <a:pt x="394" y="1"/>
                      <a:pt x="0" y="312"/>
                      <a:pt x="131" y="790"/>
                    </a:cubicBezTo>
                    <a:cubicBezTo>
                      <a:pt x="1538" y="5920"/>
                      <a:pt x="3660" y="10761"/>
                      <a:pt x="6337" y="15352"/>
                    </a:cubicBezTo>
                    <a:cubicBezTo>
                      <a:pt x="6464" y="15570"/>
                      <a:pt x="6656" y="15660"/>
                      <a:pt x="6849" y="15660"/>
                    </a:cubicBezTo>
                    <a:cubicBezTo>
                      <a:pt x="7284" y="15660"/>
                      <a:pt x="7725" y="15201"/>
                      <a:pt x="7439" y="14709"/>
                    </a:cubicBezTo>
                    <a:cubicBezTo>
                      <a:pt x="4815" y="10211"/>
                      <a:pt x="2737" y="5476"/>
                      <a:pt x="1361" y="452"/>
                    </a:cubicBezTo>
                    <a:cubicBezTo>
                      <a:pt x="1274" y="137"/>
                      <a:pt x="1027" y="1"/>
                      <a:pt x="77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224;p45"/>
              <p:cNvSpPr/>
              <p:nvPr/>
            </p:nvSpPr>
            <p:spPr>
              <a:xfrm>
                <a:off x="5642400" y="2682250"/>
                <a:ext cx="149850" cy="231600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9264" extrusionOk="0">
                    <a:moveTo>
                      <a:pt x="774" y="0"/>
                    </a:moveTo>
                    <a:cubicBezTo>
                      <a:pt x="380" y="0"/>
                      <a:pt x="0" y="304"/>
                      <a:pt x="183" y="766"/>
                    </a:cubicBezTo>
                    <a:cubicBezTo>
                      <a:pt x="1330" y="3674"/>
                      <a:pt x="3104" y="6231"/>
                      <a:pt x="4618" y="8950"/>
                    </a:cubicBezTo>
                    <a:cubicBezTo>
                      <a:pt x="4740" y="9172"/>
                      <a:pt x="4930" y="9263"/>
                      <a:pt x="5122" y="9263"/>
                    </a:cubicBezTo>
                    <a:cubicBezTo>
                      <a:pt x="5552" y="9263"/>
                      <a:pt x="5994" y="8803"/>
                      <a:pt x="5717" y="8307"/>
                    </a:cubicBezTo>
                    <a:cubicBezTo>
                      <a:pt x="4262" y="5690"/>
                      <a:pt x="2515" y="3227"/>
                      <a:pt x="1412" y="428"/>
                    </a:cubicBezTo>
                    <a:cubicBezTo>
                      <a:pt x="1294" y="129"/>
                      <a:pt x="1031" y="0"/>
                      <a:pt x="774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25;p45"/>
              <p:cNvSpPr/>
              <p:nvPr/>
            </p:nvSpPr>
            <p:spPr>
              <a:xfrm>
                <a:off x="4270175" y="4243875"/>
                <a:ext cx="822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49" extrusionOk="0">
                    <a:moveTo>
                      <a:pt x="1646" y="1"/>
                    </a:moveTo>
                    <a:cubicBezTo>
                      <a:pt x="1" y="1"/>
                      <a:pt x="1" y="2549"/>
                      <a:pt x="1646" y="2549"/>
                    </a:cubicBezTo>
                    <a:cubicBezTo>
                      <a:pt x="3289" y="2549"/>
                      <a:pt x="3289" y="1"/>
                      <a:pt x="164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26;p45"/>
              <p:cNvSpPr/>
              <p:nvPr/>
            </p:nvSpPr>
            <p:spPr>
              <a:xfrm>
                <a:off x="6666425" y="2659125"/>
                <a:ext cx="82225" cy="63775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2551" extrusionOk="0">
                    <a:moveTo>
                      <a:pt x="1644" y="1"/>
                    </a:moveTo>
                    <a:cubicBezTo>
                      <a:pt x="1" y="1"/>
                      <a:pt x="1" y="2550"/>
                      <a:pt x="1644" y="2550"/>
                    </a:cubicBezTo>
                    <a:cubicBezTo>
                      <a:pt x="3289" y="2550"/>
                      <a:pt x="3289" y="1"/>
                      <a:pt x="164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227;p45"/>
            <p:cNvGrpSpPr/>
            <p:nvPr/>
          </p:nvGrpSpPr>
          <p:grpSpPr>
            <a:xfrm>
              <a:off x="5356951" y="3278235"/>
              <a:ext cx="407489" cy="234180"/>
              <a:chOff x="3380175" y="493600"/>
              <a:chExt cx="356725" cy="205025"/>
            </a:xfrm>
          </p:grpSpPr>
          <p:sp>
            <p:nvSpPr>
              <p:cNvPr id="16" name="Google Shape;2228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229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230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231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232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233;p45"/>
            <p:cNvSpPr/>
            <p:nvPr/>
          </p:nvSpPr>
          <p:spPr>
            <a:xfrm rot="1091532">
              <a:off x="5489438" y="3495043"/>
              <a:ext cx="142455" cy="89086"/>
            </a:xfrm>
            <a:custGeom>
              <a:avLst/>
              <a:gdLst/>
              <a:ahLst/>
              <a:cxnLst/>
              <a:rect l="l" t="t" r="r" b="b"/>
              <a:pathLst>
                <a:path w="7004" h="4380" extrusionOk="0">
                  <a:moveTo>
                    <a:pt x="5618" y="820"/>
                  </a:moveTo>
                  <a:cubicBezTo>
                    <a:pt x="5743" y="820"/>
                    <a:pt x="5864" y="841"/>
                    <a:pt x="5951" y="896"/>
                  </a:cubicBezTo>
                  <a:cubicBezTo>
                    <a:pt x="6042" y="957"/>
                    <a:pt x="6010" y="1305"/>
                    <a:pt x="5951" y="1497"/>
                  </a:cubicBezTo>
                  <a:cubicBezTo>
                    <a:pt x="5575" y="2707"/>
                    <a:pt x="4388" y="3458"/>
                    <a:pt x="2870" y="3523"/>
                  </a:cubicBezTo>
                  <a:cubicBezTo>
                    <a:pt x="2472" y="3418"/>
                    <a:pt x="2045" y="3358"/>
                    <a:pt x="1674" y="3184"/>
                  </a:cubicBezTo>
                  <a:cubicBezTo>
                    <a:pt x="1435" y="3073"/>
                    <a:pt x="1124" y="2808"/>
                    <a:pt x="1115" y="2597"/>
                  </a:cubicBezTo>
                  <a:cubicBezTo>
                    <a:pt x="1106" y="2396"/>
                    <a:pt x="1408" y="2125"/>
                    <a:pt x="1637" y="1988"/>
                  </a:cubicBezTo>
                  <a:cubicBezTo>
                    <a:pt x="1927" y="1809"/>
                    <a:pt x="2274" y="1708"/>
                    <a:pt x="2605" y="1611"/>
                  </a:cubicBezTo>
                  <a:cubicBezTo>
                    <a:pt x="3500" y="1350"/>
                    <a:pt x="4392" y="1094"/>
                    <a:pt x="5295" y="860"/>
                  </a:cubicBezTo>
                  <a:cubicBezTo>
                    <a:pt x="5392" y="836"/>
                    <a:pt x="5507" y="820"/>
                    <a:pt x="5618" y="820"/>
                  </a:cubicBezTo>
                  <a:close/>
                  <a:moveTo>
                    <a:pt x="5778" y="0"/>
                  </a:moveTo>
                  <a:cubicBezTo>
                    <a:pt x="5705" y="0"/>
                    <a:pt x="5630" y="6"/>
                    <a:pt x="5552" y="17"/>
                  </a:cubicBezTo>
                  <a:cubicBezTo>
                    <a:pt x="5392" y="40"/>
                    <a:pt x="5231" y="90"/>
                    <a:pt x="5070" y="131"/>
                  </a:cubicBezTo>
                  <a:cubicBezTo>
                    <a:pt x="4227" y="351"/>
                    <a:pt x="3370" y="539"/>
                    <a:pt x="2535" y="805"/>
                  </a:cubicBezTo>
                  <a:cubicBezTo>
                    <a:pt x="1949" y="993"/>
                    <a:pt x="1344" y="1203"/>
                    <a:pt x="840" y="1542"/>
                  </a:cubicBezTo>
                  <a:cubicBezTo>
                    <a:pt x="1" y="2106"/>
                    <a:pt x="19" y="3156"/>
                    <a:pt x="890" y="3665"/>
                  </a:cubicBezTo>
                  <a:cubicBezTo>
                    <a:pt x="1486" y="4018"/>
                    <a:pt x="2192" y="4182"/>
                    <a:pt x="2710" y="4380"/>
                  </a:cubicBezTo>
                  <a:cubicBezTo>
                    <a:pt x="3429" y="4233"/>
                    <a:pt x="3961" y="4178"/>
                    <a:pt x="4461" y="4013"/>
                  </a:cubicBezTo>
                  <a:cubicBezTo>
                    <a:pt x="5749" y="3591"/>
                    <a:pt x="6555" y="2703"/>
                    <a:pt x="6835" y="1369"/>
                  </a:cubicBezTo>
                  <a:cubicBezTo>
                    <a:pt x="7003" y="570"/>
                    <a:pt x="6533" y="0"/>
                    <a:pt x="5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234;p45"/>
            <p:cNvGrpSpPr/>
            <p:nvPr/>
          </p:nvGrpSpPr>
          <p:grpSpPr>
            <a:xfrm>
              <a:off x="6223679" y="3332742"/>
              <a:ext cx="329648" cy="189442"/>
              <a:chOff x="3380175" y="493600"/>
              <a:chExt cx="356725" cy="205025"/>
            </a:xfrm>
          </p:grpSpPr>
          <p:sp>
            <p:nvSpPr>
              <p:cNvPr id="11" name="Google Shape;2235;p45"/>
              <p:cNvSpPr/>
              <p:nvPr/>
            </p:nvSpPr>
            <p:spPr>
              <a:xfrm>
                <a:off x="3671450" y="625025"/>
                <a:ext cx="65450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944" extrusionOk="0">
                    <a:moveTo>
                      <a:pt x="1108" y="0"/>
                    </a:moveTo>
                    <a:cubicBezTo>
                      <a:pt x="1105" y="0"/>
                      <a:pt x="1103" y="0"/>
                      <a:pt x="1101" y="0"/>
                    </a:cubicBezTo>
                    <a:cubicBezTo>
                      <a:pt x="491" y="4"/>
                      <a:pt x="1" y="568"/>
                      <a:pt x="5" y="1266"/>
                    </a:cubicBezTo>
                    <a:cubicBezTo>
                      <a:pt x="5" y="2251"/>
                      <a:pt x="523" y="2929"/>
                      <a:pt x="1280" y="2943"/>
                    </a:cubicBezTo>
                    <a:cubicBezTo>
                      <a:pt x="1289" y="2943"/>
                      <a:pt x="1298" y="2943"/>
                      <a:pt x="1307" y="2943"/>
                    </a:cubicBezTo>
                    <a:cubicBezTo>
                      <a:pt x="2036" y="2943"/>
                      <a:pt x="2595" y="2412"/>
                      <a:pt x="2605" y="1706"/>
                    </a:cubicBezTo>
                    <a:cubicBezTo>
                      <a:pt x="2618" y="800"/>
                      <a:pt x="1911" y="0"/>
                      <a:pt x="1108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236;p45"/>
              <p:cNvSpPr/>
              <p:nvPr/>
            </p:nvSpPr>
            <p:spPr>
              <a:xfrm>
                <a:off x="3627025" y="493600"/>
                <a:ext cx="64050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147" extrusionOk="0">
                    <a:moveTo>
                      <a:pt x="1360" y="0"/>
                    </a:moveTo>
                    <a:cubicBezTo>
                      <a:pt x="1214" y="0"/>
                      <a:pt x="1064" y="63"/>
                      <a:pt x="934" y="205"/>
                    </a:cubicBezTo>
                    <a:cubicBezTo>
                      <a:pt x="329" y="874"/>
                      <a:pt x="0" y="1768"/>
                      <a:pt x="669" y="2689"/>
                    </a:cubicBezTo>
                    <a:cubicBezTo>
                      <a:pt x="890" y="2996"/>
                      <a:pt x="1176" y="3146"/>
                      <a:pt x="1455" y="3146"/>
                    </a:cubicBezTo>
                    <a:cubicBezTo>
                      <a:pt x="1778" y="3146"/>
                      <a:pt x="2091" y="2946"/>
                      <a:pt x="2282" y="2552"/>
                    </a:cubicBezTo>
                    <a:cubicBezTo>
                      <a:pt x="2392" y="2329"/>
                      <a:pt x="2415" y="2066"/>
                      <a:pt x="2479" y="1824"/>
                    </a:cubicBezTo>
                    <a:lnTo>
                      <a:pt x="2561" y="1755"/>
                    </a:lnTo>
                    <a:cubicBezTo>
                      <a:pt x="2342" y="1275"/>
                      <a:pt x="2173" y="756"/>
                      <a:pt x="1883" y="310"/>
                    </a:cubicBezTo>
                    <a:cubicBezTo>
                      <a:pt x="1759" y="119"/>
                      <a:pt x="1563" y="0"/>
                      <a:pt x="13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237;p45"/>
              <p:cNvSpPr/>
              <p:nvPr/>
            </p:nvSpPr>
            <p:spPr>
              <a:xfrm>
                <a:off x="3520425" y="584200"/>
                <a:ext cx="48400" cy="5902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361" extrusionOk="0">
                    <a:moveTo>
                      <a:pt x="779" y="1"/>
                    </a:moveTo>
                    <a:cubicBezTo>
                      <a:pt x="628" y="1"/>
                      <a:pt x="398" y="83"/>
                      <a:pt x="367" y="177"/>
                    </a:cubicBezTo>
                    <a:cubicBezTo>
                      <a:pt x="207" y="676"/>
                      <a:pt x="56" y="1189"/>
                      <a:pt x="15" y="1707"/>
                    </a:cubicBezTo>
                    <a:cubicBezTo>
                      <a:pt x="1" y="1890"/>
                      <a:pt x="280" y="2211"/>
                      <a:pt x="487" y="2275"/>
                    </a:cubicBezTo>
                    <a:cubicBezTo>
                      <a:pt x="678" y="2337"/>
                      <a:pt x="887" y="2360"/>
                      <a:pt x="1098" y="2360"/>
                    </a:cubicBezTo>
                    <a:cubicBezTo>
                      <a:pt x="1255" y="2360"/>
                      <a:pt x="1413" y="2347"/>
                      <a:pt x="1564" y="2330"/>
                    </a:cubicBezTo>
                    <a:cubicBezTo>
                      <a:pt x="1701" y="2312"/>
                      <a:pt x="1812" y="2073"/>
                      <a:pt x="1935" y="1936"/>
                    </a:cubicBezTo>
                    <a:cubicBezTo>
                      <a:pt x="1788" y="1826"/>
                      <a:pt x="1651" y="1660"/>
                      <a:pt x="1486" y="1616"/>
                    </a:cubicBezTo>
                    <a:cubicBezTo>
                      <a:pt x="1399" y="1593"/>
                      <a:pt x="1308" y="1587"/>
                      <a:pt x="1210" y="1587"/>
                    </a:cubicBezTo>
                    <a:cubicBezTo>
                      <a:pt x="1066" y="1587"/>
                      <a:pt x="907" y="1601"/>
                      <a:pt x="729" y="1601"/>
                    </a:cubicBezTo>
                    <a:cubicBezTo>
                      <a:pt x="831" y="1143"/>
                      <a:pt x="935" y="772"/>
                      <a:pt x="981" y="400"/>
                    </a:cubicBezTo>
                    <a:cubicBezTo>
                      <a:pt x="1000" y="268"/>
                      <a:pt x="886" y="6"/>
                      <a:pt x="812" y="2"/>
                    </a:cubicBezTo>
                    <a:cubicBezTo>
                      <a:pt x="802" y="1"/>
                      <a:pt x="790" y="1"/>
                      <a:pt x="7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238;p45"/>
              <p:cNvSpPr/>
              <p:nvPr/>
            </p:nvSpPr>
            <p:spPr>
              <a:xfrm>
                <a:off x="3441025" y="514975"/>
                <a:ext cx="5045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726" extrusionOk="0">
                    <a:moveTo>
                      <a:pt x="993" y="0"/>
                    </a:moveTo>
                    <a:cubicBezTo>
                      <a:pt x="719" y="0"/>
                      <a:pt x="449" y="162"/>
                      <a:pt x="303" y="479"/>
                    </a:cubicBezTo>
                    <a:cubicBezTo>
                      <a:pt x="28" y="1070"/>
                      <a:pt x="0" y="1712"/>
                      <a:pt x="326" y="2275"/>
                    </a:cubicBezTo>
                    <a:cubicBezTo>
                      <a:pt x="459" y="2509"/>
                      <a:pt x="839" y="2725"/>
                      <a:pt x="1109" y="2725"/>
                    </a:cubicBezTo>
                    <a:cubicBezTo>
                      <a:pt x="1347" y="2725"/>
                      <a:pt x="1641" y="2459"/>
                      <a:pt x="1806" y="2235"/>
                    </a:cubicBezTo>
                    <a:cubicBezTo>
                      <a:pt x="1948" y="2051"/>
                      <a:pt x="1939" y="1753"/>
                      <a:pt x="2017" y="1414"/>
                    </a:cubicBezTo>
                    <a:cubicBezTo>
                      <a:pt x="1916" y="1116"/>
                      <a:pt x="1847" y="727"/>
                      <a:pt x="1659" y="411"/>
                    </a:cubicBezTo>
                    <a:cubicBezTo>
                      <a:pt x="1495" y="135"/>
                      <a:pt x="1242" y="0"/>
                      <a:pt x="9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239;p45"/>
              <p:cNvSpPr/>
              <p:nvPr/>
            </p:nvSpPr>
            <p:spPr>
              <a:xfrm>
                <a:off x="3380175" y="621125"/>
                <a:ext cx="74825" cy="771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86" extrusionOk="0">
                    <a:moveTo>
                      <a:pt x="1189" y="0"/>
                    </a:moveTo>
                    <a:cubicBezTo>
                      <a:pt x="476" y="0"/>
                      <a:pt x="1" y="666"/>
                      <a:pt x="14" y="1655"/>
                    </a:cubicBezTo>
                    <a:cubicBezTo>
                      <a:pt x="28" y="2499"/>
                      <a:pt x="569" y="3080"/>
                      <a:pt x="1347" y="3086"/>
                    </a:cubicBezTo>
                    <a:cubicBezTo>
                      <a:pt x="2324" y="3086"/>
                      <a:pt x="2993" y="2544"/>
                      <a:pt x="2984" y="1765"/>
                    </a:cubicBezTo>
                    <a:cubicBezTo>
                      <a:pt x="2979" y="885"/>
                      <a:pt x="2104" y="19"/>
                      <a:pt x="1210" y="0"/>
                    </a:cubicBezTo>
                    <a:cubicBezTo>
                      <a:pt x="1203" y="0"/>
                      <a:pt x="1196" y="0"/>
                      <a:pt x="1189" y="0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240;p45"/>
            <p:cNvSpPr/>
            <p:nvPr/>
          </p:nvSpPr>
          <p:spPr>
            <a:xfrm>
              <a:off x="6335839" y="3509482"/>
              <a:ext cx="105358" cy="60218"/>
            </a:xfrm>
            <a:custGeom>
              <a:avLst/>
              <a:gdLst/>
              <a:ahLst/>
              <a:cxnLst/>
              <a:rect l="l" t="t" r="r" b="b"/>
              <a:pathLst>
                <a:path w="4034" h="2305" extrusionOk="0">
                  <a:moveTo>
                    <a:pt x="3636" y="0"/>
                  </a:moveTo>
                  <a:cubicBezTo>
                    <a:pt x="3636" y="0"/>
                    <a:pt x="3636" y="0"/>
                    <a:pt x="3636" y="0"/>
                  </a:cubicBezTo>
                  <a:cubicBezTo>
                    <a:pt x="3467" y="4"/>
                    <a:pt x="3237" y="91"/>
                    <a:pt x="3145" y="220"/>
                  </a:cubicBezTo>
                  <a:cubicBezTo>
                    <a:pt x="2985" y="439"/>
                    <a:pt x="2907" y="710"/>
                    <a:pt x="2815" y="971"/>
                  </a:cubicBezTo>
                  <a:cubicBezTo>
                    <a:pt x="2707" y="1292"/>
                    <a:pt x="2489" y="1483"/>
                    <a:pt x="2213" y="1483"/>
                  </a:cubicBezTo>
                  <a:cubicBezTo>
                    <a:pt x="2151" y="1483"/>
                    <a:pt x="2085" y="1473"/>
                    <a:pt x="2018" y="1453"/>
                  </a:cubicBezTo>
                  <a:cubicBezTo>
                    <a:pt x="1660" y="1337"/>
                    <a:pt x="1326" y="1108"/>
                    <a:pt x="1019" y="884"/>
                  </a:cubicBezTo>
                  <a:cubicBezTo>
                    <a:pt x="835" y="746"/>
                    <a:pt x="743" y="490"/>
                    <a:pt x="564" y="343"/>
                  </a:cubicBezTo>
                  <a:cubicBezTo>
                    <a:pt x="496" y="284"/>
                    <a:pt x="380" y="254"/>
                    <a:pt x="273" y="254"/>
                  </a:cubicBezTo>
                  <a:cubicBezTo>
                    <a:pt x="223" y="254"/>
                    <a:pt x="174" y="261"/>
                    <a:pt x="135" y="275"/>
                  </a:cubicBezTo>
                  <a:cubicBezTo>
                    <a:pt x="65" y="298"/>
                    <a:pt x="1" y="550"/>
                    <a:pt x="47" y="651"/>
                  </a:cubicBezTo>
                  <a:cubicBezTo>
                    <a:pt x="462" y="1593"/>
                    <a:pt x="970" y="2305"/>
                    <a:pt x="2100" y="2305"/>
                  </a:cubicBezTo>
                  <a:cubicBezTo>
                    <a:pt x="2107" y="2305"/>
                    <a:pt x="2115" y="2305"/>
                    <a:pt x="2123" y="2305"/>
                  </a:cubicBezTo>
                  <a:cubicBezTo>
                    <a:pt x="2125" y="2305"/>
                    <a:pt x="2127" y="2305"/>
                    <a:pt x="2129" y="2305"/>
                  </a:cubicBezTo>
                  <a:cubicBezTo>
                    <a:pt x="3071" y="2305"/>
                    <a:pt x="4033" y="1263"/>
                    <a:pt x="3911" y="338"/>
                  </a:cubicBezTo>
                  <a:cubicBezTo>
                    <a:pt x="3892" y="211"/>
                    <a:pt x="3733" y="0"/>
                    <a:pt x="36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373</Words>
  <PresentationFormat>On-screen Show (16:9)</PresentationFormat>
  <Paragraphs>27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 LESSON</vt:lpstr>
      <vt:lpstr>Pembinaan &amp; Pengembangan Bahasa Indonesia </vt:lpstr>
      <vt:lpstr> Fungsi bahasa indonesia </vt:lpstr>
      <vt:lpstr>Pada bagian terdahulu, secara sepntas, sudah dikatakan bahwai dalam kedudukannya sebagai bahasa negara, bahasa Indonesia berfungsi sebagai:</vt:lpstr>
      <vt:lpstr>Slide 4</vt:lpstr>
      <vt:lpstr>Kedudukan Bahasa Indonesia </vt:lpstr>
      <vt:lpstr>Slide 6</vt:lpstr>
      <vt:lpstr>TERIMA KASIH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FUNGSI DAN KEDUDUKAN BAHASA INDONESIA </dc:title>
  <cp:lastModifiedBy>WINDOWS _ 7</cp:lastModifiedBy>
  <cp:revision>5</cp:revision>
  <dcterms:modified xsi:type="dcterms:W3CDTF">2020-09-19T11:10:41Z</dcterms:modified>
</cp:coreProperties>
</file>