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9" r:id="rId3"/>
    <p:sldId id="467" r:id="rId4"/>
    <p:sldId id="424" r:id="rId5"/>
    <p:sldId id="458" r:id="rId6"/>
    <p:sldId id="551" r:id="rId7"/>
    <p:sldId id="459" r:id="rId8"/>
    <p:sldId id="499" r:id="rId9"/>
    <p:sldId id="500" r:id="rId10"/>
    <p:sldId id="502" r:id="rId11"/>
    <p:sldId id="501" r:id="rId12"/>
    <p:sldId id="557" r:id="rId13"/>
    <p:sldId id="552" r:id="rId14"/>
    <p:sldId id="461" r:id="rId15"/>
    <p:sldId id="503" r:id="rId16"/>
    <p:sldId id="505" r:id="rId17"/>
    <p:sldId id="506" r:id="rId18"/>
    <p:sldId id="553" r:id="rId19"/>
    <p:sldId id="554" r:id="rId20"/>
    <p:sldId id="555" r:id="rId21"/>
    <p:sldId id="556" r:id="rId22"/>
    <p:sldId id="297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ch Zawaruddin Abdullah" initials="MZA" lastIdx="1" clrIdx="0">
    <p:extLst>
      <p:ext uri="{19B8F6BF-5375-455C-9EA6-DF929625EA0E}">
        <p15:presenceInfo xmlns:p15="http://schemas.microsoft.com/office/powerpoint/2012/main" userId="f26dd788c14b2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280B-188E-4297-8C0D-4CFB83D71784}">
  <a:tblStyle styleId="{7AA8280B-188E-4297-8C0D-4CFB83D71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7" autoAdjust="0"/>
  </p:normalViewPr>
  <p:slideViewPr>
    <p:cSldViewPr snapToGrid="0">
      <p:cViewPr varScale="1">
        <p:scale>
          <a:sx n="71" d="100"/>
          <a:sy n="71" d="100"/>
        </p:scale>
        <p:origin x="13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19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19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81E7D-68FA-48D5-8D45-FB3970ED9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D208500-A63B-45D1-BBE7-19B3F64D58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Membentuk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tenaga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praktisi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IT yang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berkualitas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tinggi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,</a:t>
          </a:r>
        </a:p>
      </dgm:t>
    </dgm:pt>
    <dgm:pt modelId="{27855FF3-1475-4268-9F0F-BD8843AF5E83}" type="parTrans" cxnId="{2360FCAC-5F5D-4E87-A2C5-97900E18AC43}">
      <dgm:prSet/>
      <dgm:spPr/>
      <dgm:t>
        <a:bodyPr/>
        <a:lstStyle/>
        <a:p>
          <a:endParaRPr lang="en-US"/>
        </a:p>
      </dgm:t>
    </dgm:pt>
    <dgm:pt modelId="{647065F0-2CDF-4284-B9CA-C59BB9B986B9}" type="sibTrans" cxnId="{2360FCAC-5F5D-4E87-A2C5-97900E18AC43}">
      <dgm:prSet/>
      <dgm:spPr/>
      <dgm:t>
        <a:bodyPr/>
        <a:lstStyle/>
        <a:p>
          <a:endParaRPr lang="en-US"/>
        </a:p>
      </dgm:t>
    </dgm:pt>
    <dgm:pt modelId="{19EDB7A2-F898-4671-A7D2-A14DB57E9F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Membentuk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standar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kerja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IT yang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tinggi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,</a:t>
          </a:r>
        </a:p>
      </dgm:t>
    </dgm:pt>
    <dgm:pt modelId="{03063458-C8B4-4306-97CF-C284B41249C8}" type="parTrans" cxnId="{CE0705E4-F74B-4B17-8A90-73A280D37FF4}">
      <dgm:prSet/>
      <dgm:spPr/>
      <dgm:t>
        <a:bodyPr/>
        <a:lstStyle/>
        <a:p>
          <a:endParaRPr lang="en-US"/>
        </a:p>
      </dgm:t>
    </dgm:pt>
    <dgm:pt modelId="{76543F13-F665-4A58-83E6-87D591ADE1A1}" type="sibTrans" cxnId="{CE0705E4-F74B-4B17-8A90-73A280D37FF4}">
      <dgm:prSet/>
      <dgm:spPr/>
      <dgm:t>
        <a:bodyPr/>
        <a:lstStyle/>
        <a:p>
          <a:endParaRPr lang="en-US"/>
        </a:p>
      </dgm:t>
    </dgm:pt>
    <dgm:pt modelId="{3682CDA4-ACDB-425E-ACF2-96EF1D3219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Pengembangan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profesional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 yang </a:t>
          </a:r>
          <a:r>
            <a:rPr lang="en-US" sz="2400" dirty="0" err="1">
              <a:latin typeface="Roboto Condensed Light" panose="020B0604020202020204" charset="0"/>
              <a:ea typeface="Roboto Condensed Light" panose="020B0604020202020204" charset="0"/>
            </a:rPr>
            <a:t>berkesinambungan</a:t>
          </a:r>
          <a:r>
            <a:rPr lang="en-US" sz="2400" dirty="0">
              <a:latin typeface="Roboto Condensed Light" panose="020B0604020202020204" charset="0"/>
              <a:ea typeface="Roboto Condensed Light" panose="020B0604020202020204" charset="0"/>
            </a:rPr>
            <a:t>.</a:t>
          </a:r>
        </a:p>
      </dgm:t>
    </dgm:pt>
    <dgm:pt modelId="{75C64599-BFCF-470C-8E27-3FA57212D8EB}" type="parTrans" cxnId="{BC997B08-3F03-4BDF-8BEB-9D1812EAA55F}">
      <dgm:prSet/>
      <dgm:spPr/>
      <dgm:t>
        <a:bodyPr/>
        <a:lstStyle/>
        <a:p>
          <a:endParaRPr lang="en-US"/>
        </a:p>
      </dgm:t>
    </dgm:pt>
    <dgm:pt modelId="{36977944-6F33-41BA-A9CD-FA6E4E9FB3E8}" type="sibTrans" cxnId="{BC997B08-3F03-4BDF-8BEB-9D1812EAA55F}">
      <dgm:prSet/>
      <dgm:spPr/>
      <dgm:t>
        <a:bodyPr/>
        <a:lstStyle/>
        <a:p>
          <a:endParaRPr lang="en-US"/>
        </a:p>
      </dgm:t>
    </dgm:pt>
    <dgm:pt modelId="{FA96EA65-997A-498E-8661-CECCB3311F4B}" type="pres">
      <dgm:prSet presAssocID="{A5981E7D-68FA-48D5-8D45-FB3970ED9F5A}" presName="root" presStyleCnt="0">
        <dgm:presLayoutVars>
          <dgm:dir/>
          <dgm:resizeHandles val="exact"/>
        </dgm:presLayoutVars>
      </dgm:prSet>
      <dgm:spPr/>
    </dgm:pt>
    <dgm:pt modelId="{8B8B1416-2E6D-4190-BE0E-C297EA089CB3}" type="pres">
      <dgm:prSet presAssocID="{BD208500-A63B-45D1-BBE7-19B3F64D582F}" presName="compNode" presStyleCnt="0"/>
      <dgm:spPr/>
    </dgm:pt>
    <dgm:pt modelId="{7A7459B9-A42A-4F96-B24C-E05BF13E1312}" type="pres">
      <dgm:prSet presAssocID="{BD208500-A63B-45D1-BBE7-19B3F64D582F}" presName="bgRect" presStyleLbl="bgShp" presStyleIdx="0" presStyleCnt="3" custLinFactNeighborY="-1583"/>
      <dgm:spPr/>
    </dgm:pt>
    <dgm:pt modelId="{BFB5A9F1-9CBD-4F22-98B4-F3F08A24A033}" type="pres">
      <dgm:prSet presAssocID="{BD208500-A63B-45D1-BBE7-19B3F64D58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91E67CF-B322-4EDB-8776-C7F293517811}" type="pres">
      <dgm:prSet presAssocID="{BD208500-A63B-45D1-BBE7-19B3F64D582F}" presName="spaceRect" presStyleCnt="0"/>
      <dgm:spPr/>
    </dgm:pt>
    <dgm:pt modelId="{72CEE4DE-392A-4EB3-AE3B-68F1267602B2}" type="pres">
      <dgm:prSet presAssocID="{BD208500-A63B-45D1-BBE7-19B3F64D582F}" presName="parTx" presStyleLbl="revTx" presStyleIdx="0" presStyleCnt="3">
        <dgm:presLayoutVars>
          <dgm:chMax val="0"/>
          <dgm:chPref val="0"/>
        </dgm:presLayoutVars>
      </dgm:prSet>
      <dgm:spPr/>
    </dgm:pt>
    <dgm:pt modelId="{E803434A-4BAD-4DC9-813E-AB788606B5CA}" type="pres">
      <dgm:prSet presAssocID="{647065F0-2CDF-4284-B9CA-C59BB9B986B9}" presName="sibTrans" presStyleCnt="0"/>
      <dgm:spPr/>
    </dgm:pt>
    <dgm:pt modelId="{05ACCE76-8B19-412E-B5B1-BB35A3930EE7}" type="pres">
      <dgm:prSet presAssocID="{19EDB7A2-F898-4671-A7D2-A14DB57E9F82}" presName="compNode" presStyleCnt="0"/>
      <dgm:spPr/>
    </dgm:pt>
    <dgm:pt modelId="{FA0EEAD1-8AD9-4C9D-98E3-3090F324C75E}" type="pres">
      <dgm:prSet presAssocID="{19EDB7A2-F898-4671-A7D2-A14DB57E9F82}" presName="bgRect" presStyleLbl="bgShp" presStyleIdx="1" presStyleCnt="3" custLinFactNeighborY="-6160"/>
      <dgm:spPr/>
    </dgm:pt>
    <dgm:pt modelId="{BBE74135-DCCC-4FFA-92D7-9FCB93F3431A}" type="pres">
      <dgm:prSet presAssocID="{19EDB7A2-F898-4671-A7D2-A14DB57E9F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4C32E43-87F4-4A42-BB2C-D76AD56CBB34}" type="pres">
      <dgm:prSet presAssocID="{19EDB7A2-F898-4671-A7D2-A14DB57E9F82}" presName="spaceRect" presStyleCnt="0"/>
      <dgm:spPr/>
    </dgm:pt>
    <dgm:pt modelId="{3A2ACDB3-360C-42DB-A21F-7BB06309335C}" type="pres">
      <dgm:prSet presAssocID="{19EDB7A2-F898-4671-A7D2-A14DB57E9F82}" presName="parTx" presStyleLbl="revTx" presStyleIdx="1" presStyleCnt="3">
        <dgm:presLayoutVars>
          <dgm:chMax val="0"/>
          <dgm:chPref val="0"/>
        </dgm:presLayoutVars>
      </dgm:prSet>
      <dgm:spPr/>
    </dgm:pt>
    <dgm:pt modelId="{887F75E0-D51C-4A8C-A3F0-E000AD6461A4}" type="pres">
      <dgm:prSet presAssocID="{76543F13-F665-4A58-83E6-87D591ADE1A1}" presName="sibTrans" presStyleCnt="0"/>
      <dgm:spPr/>
    </dgm:pt>
    <dgm:pt modelId="{1CD04A36-E93A-447B-8B45-57346B5B05C1}" type="pres">
      <dgm:prSet presAssocID="{3682CDA4-ACDB-425E-ACF2-96EF1D3219A2}" presName="compNode" presStyleCnt="0"/>
      <dgm:spPr/>
    </dgm:pt>
    <dgm:pt modelId="{8CD47269-3A13-4ECC-A821-EE25F3C0938E}" type="pres">
      <dgm:prSet presAssocID="{3682CDA4-ACDB-425E-ACF2-96EF1D3219A2}" presName="bgRect" presStyleLbl="bgShp" presStyleIdx="2" presStyleCnt="3" custLinFactNeighborY="-10781"/>
      <dgm:spPr/>
    </dgm:pt>
    <dgm:pt modelId="{24F69C5E-716E-4D0E-B0A7-B007441DEF5D}" type="pres">
      <dgm:prSet presAssocID="{3682CDA4-ACDB-425E-ACF2-96EF1D3219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D21933B-D191-4AD4-BEE3-1D2B1113EE17}" type="pres">
      <dgm:prSet presAssocID="{3682CDA4-ACDB-425E-ACF2-96EF1D3219A2}" presName="spaceRect" presStyleCnt="0"/>
      <dgm:spPr/>
    </dgm:pt>
    <dgm:pt modelId="{A382F002-8E7D-4700-B148-FCE73F560327}" type="pres">
      <dgm:prSet presAssocID="{3682CDA4-ACDB-425E-ACF2-96EF1D3219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997B08-3F03-4BDF-8BEB-9D1812EAA55F}" srcId="{A5981E7D-68FA-48D5-8D45-FB3970ED9F5A}" destId="{3682CDA4-ACDB-425E-ACF2-96EF1D3219A2}" srcOrd="2" destOrd="0" parTransId="{75C64599-BFCF-470C-8E27-3FA57212D8EB}" sibTransId="{36977944-6F33-41BA-A9CD-FA6E4E9FB3E8}"/>
    <dgm:cxn modelId="{5F81270A-BFA7-42BC-B9D2-9967C603754A}" type="presOf" srcId="{19EDB7A2-F898-4671-A7D2-A14DB57E9F82}" destId="{3A2ACDB3-360C-42DB-A21F-7BB06309335C}" srcOrd="0" destOrd="0" presId="urn:microsoft.com/office/officeart/2018/2/layout/IconVerticalSolidList"/>
    <dgm:cxn modelId="{0F11225E-6660-41B0-8DDA-98691371F9F5}" type="presOf" srcId="{3682CDA4-ACDB-425E-ACF2-96EF1D3219A2}" destId="{A382F002-8E7D-4700-B148-FCE73F560327}" srcOrd="0" destOrd="0" presId="urn:microsoft.com/office/officeart/2018/2/layout/IconVerticalSolidList"/>
    <dgm:cxn modelId="{8A73006E-F902-4107-8761-00CFBF37E815}" type="presOf" srcId="{BD208500-A63B-45D1-BBE7-19B3F64D582F}" destId="{72CEE4DE-392A-4EB3-AE3B-68F1267602B2}" srcOrd="0" destOrd="0" presId="urn:microsoft.com/office/officeart/2018/2/layout/IconVerticalSolidList"/>
    <dgm:cxn modelId="{499BF170-2BDF-411D-AFCC-299BD5280DA7}" type="presOf" srcId="{A5981E7D-68FA-48D5-8D45-FB3970ED9F5A}" destId="{FA96EA65-997A-498E-8661-CECCB3311F4B}" srcOrd="0" destOrd="0" presId="urn:microsoft.com/office/officeart/2018/2/layout/IconVerticalSolidList"/>
    <dgm:cxn modelId="{2360FCAC-5F5D-4E87-A2C5-97900E18AC43}" srcId="{A5981E7D-68FA-48D5-8D45-FB3970ED9F5A}" destId="{BD208500-A63B-45D1-BBE7-19B3F64D582F}" srcOrd="0" destOrd="0" parTransId="{27855FF3-1475-4268-9F0F-BD8843AF5E83}" sibTransId="{647065F0-2CDF-4284-B9CA-C59BB9B986B9}"/>
    <dgm:cxn modelId="{CE0705E4-F74B-4B17-8A90-73A280D37FF4}" srcId="{A5981E7D-68FA-48D5-8D45-FB3970ED9F5A}" destId="{19EDB7A2-F898-4671-A7D2-A14DB57E9F82}" srcOrd="1" destOrd="0" parTransId="{03063458-C8B4-4306-97CF-C284B41249C8}" sibTransId="{76543F13-F665-4A58-83E6-87D591ADE1A1}"/>
    <dgm:cxn modelId="{43E21568-ECAF-4DD3-ABCC-3673E393C66D}" type="presParOf" srcId="{FA96EA65-997A-498E-8661-CECCB3311F4B}" destId="{8B8B1416-2E6D-4190-BE0E-C297EA089CB3}" srcOrd="0" destOrd="0" presId="urn:microsoft.com/office/officeart/2018/2/layout/IconVerticalSolidList"/>
    <dgm:cxn modelId="{1E0A3B53-6809-4F9D-BC5F-8F5C66F60B9C}" type="presParOf" srcId="{8B8B1416-2E6D-4190-BE0E-C297EA089CB3}" destId="{7A7459B9-A42A-4F96-B24C-E05BF13E1312}" srcOrd="0" destOrd="0" presId="urn:microsoft.com/office/officeart/2018/2/layout/IconVerticalSolidList"/>
    <dgm:cxn modelId="{0AF97A97-D371-4FCB-844A-608CDB3EFE5D}" type="presParOf" srcId="{8B8B1416-2E6D-4190-BE0E-C297EA089CB3}" destId="{BFB5A9F1-9CBD-4F22-98B4-F3F08A24A033}" srcOrd="1" destOrd="0" presId="urn:microsoft.com/office/officeart/2018/2/layout/IconVerticalSolidList"/>
    <dgm:cxn modelId="{43A9A1FE-F7FA-464C-AB69-42C02C326730}" type="presParOf" srcId="{8B8B1416-2E6D-4190-BE0E-C297EA089CB3}" destId="{991E67CF-B322-4EDB-8776-C7F293517811}" srcOrd="2" destOrd="0" presId="urn:microsoft.com/office/officeart/2018/2/layout/IconVerticalSolidList"/>
    <dgm:cxn modelId="{9FCCF2F7-82F6-47AD-9187-4142D61575C6}" type="presParOf" srcId="{8B8B1416-2E6D-4190-BE0E-C297EA089CB3}" destId="{72CEE4DE-392A-4EB3-AE3B-68F1267602B2}" srcOrd="3" destOrd="0" presId="urn:microsoft.com/office/officeart/2018/2/layout/IconVerticalSolidList"/>
    <dgm:cxn modelId="{A185860F-6210-43FF-B855-CE23D10DEA4C}" type="presParOf" srcId="{FA96EA65-997A-498E-8661-CECCB3311F4B}" destId="{E803434A-4BAD-4DC9-813E-AB788606B5CA}" srcOrd="1" destOrd="0" presId="urn:microsoft.com/office/officeart/2018/2/layout/IconVerticalSolidList"/>
    <dgm:cxn modelId="{A43B7F20-7770-40C4-8ACC-F941409771AD}" type="presParOf" srcId="{FA96EA65-997A-498E-8661-CECCB3311F4B}" destId="{05ACCE76-8B19-412E-B5B1-BB35A3930EE7}" srcOrd="2" destOrd="0" presId="urn:microsoft.com/office/officeart/2018/2/layout/IconVerticalSolidList"/>
    <dgm:cxn modelId="{F310632D-749E-4790-A623-6ECD3CE9201C}" type="presParOf" srcId="{05ACCE76-8B19-412E-B5B1-BB35A3930EE7}" destId="{FA0EEAD1-8AD9-4C9D-98E3-3090F324C75E}" srcOrd="0" destOrd="0" presId="urn:microsoft.com/office/officeart/2018/2/layout/IconVerticalSolidList"/>
    <dgm:cxn modelId="{8F008865-490C-49E9-B7EE-24D4133B9673}" type="presParOf" srcId="{05ACCE76-8B19-412E-B5B1-BB35A3930EE7}" destId="{BBE74135-DCCC-4FFA-92D7-9FCB93F3431A}" srcOrd="1" destOrd="0" presId="urn:microsoft.com/office/officeart/2018/2/layout/IconVerticalSolidList"/>
    <dgm:cxn modelId="{29A415C0-FB71-46A1-A451-FB5A05C6B5C7}" type="presParOf" srcId="{05ACCE76-8B19-412E-B5B1-BB35A3930EE7}" destId="{34C32E43-87F4-4A42-BB2C-D76AD56CBB34}" srcOrd="2" destOrd="0" presId="urn:microsoft.com/office/officeart/2018/2/layout/IconVerticalSolidList"/>
    <dgm:cxn modelId="{466E2004-A981-45B9-8EEA-351CFC026198}" type="presParOf" srcId="{05ACCE76-8B19-412E-B5B1-BB35A3930EE7}" destId="{3A2ACDB3-360C-42DB-A21F-7BB06309335C}" srcOrd="3" destOrd="0" presId="urn:microsoft.com/office/officeart/2018/2/layout/IconVerticalSolidList"/>
    <dgm:cxn modelId="{41C781FF-C685-4482-B279-2D61D550DE5C}" type="presParOf" srcId="{FA96EA65-997A-498E-8661-CECCB3311F4B}" destId="{887F75E0-D51C-4A8C-A3F0-E000AD6461A4}" srcOrd="3" destOrd="0" presId="urn:microsoft.com/office/officeart/2018/2/layout/IconVerticalSolidList"/>
    <dgm:cxn modelId="{A664F678-0A53-4268-B0A5-63246C43C1F8}" type="presParOf" srcId="{FA96EA65-997A-498E-8661-CECCB3311F4B}" destId="{1CD04A36-E93A-447B-8B45-57346B5B05C1}" srcOrd="4" destOrd="0" presId="urn:microsoft.com/office/officeart/2018/2/layout/IconVerticalSolidList"/>
    <dgm:cxn modelId="{168BFF51-3522-47EF-8034-D4EDD7F77D99}" type="presParOf" srcId="{1CD04A36-E93A-447B-8B45-57346B5B05C1}" destId="{8CD47269-3A13-4ECC-A821-EE25F3C0938E}" srcOrd="0" destOrd="0" presId="urn:microsoft.com/office/officeart/2018/2/layout/IconVerticalSolidList"/>
    <dgm:cxn modelId="{CCEBDAA4-AB81-49A5-9B66-75DEF00D4CB0}" type="presParOf" srcId="{1CD04A36-E93A-447B-8B45-57346B5B05C1}" destId="{24F69C5E-716E-4D0E-B0A7-B007441DEF5D}" srcOrd="1" destOrd="0" presId="urn:microsoft.com/office/officeart/2018/2/layout/IconVerticalSolidList"/>
    <dgm:cxn modelId="{79C4CE58-4C5D-47DD-99AF-AD9196402E45}" type="presParOf" srcId="{1CD04A36-E93A-447B-8B45-57346B5B05C1}" destId="{6D21933B-D191-4AD4-BEE3-1D2B1113EE17}" srcOrd="2" destOrd="0" presId="urn:microsoft.com/office/officeart/2018/2/layout/IconVerticalSolidList"/>
    <dgm:cxn modelId="{BFFB661B-FD35-4435-BA27-49FED7751B35}" type="presParOf" srcId="{1CD04A36-E93A-447B-8B45-57346B5B05C1}" destId="{A382F002-8E7D-4700-B148-FCE73F5603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8CD6D-F5B5-47AE-8092-A8D03D15423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9AD4F9-6919-40E9-9AA5-1D7C0EC11D4A}">
      <dgm:prSet custT="1"/>
      <dgm:spPr/>
      <dgm:t>
        <a:bodyPr/>
        <a:lstStyle/>
        <a:p>
          <a:r>
            <a:rPr lang="id-ID" sz="1800" dirty="0">
              <a:latin typeface="+mn-lt"/>
              <a:ea typeface="Roboto Condensed Light" panose="020B0604020202020204" charset="0"/>
            </a:rPr>
            <a:t>M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endapatkan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pengakuan</a:t>
          </a:r>
          <a:endParaRPr lang="en-US" sz="1800" dirty="0">
            <a:latin typeface="+mn-lt"/>
            <a:ea typeface="Roboto Condensed Light" panose="020B0604020202020204" charset="0"/>
          </a:endParaRPr>
        </a:p>
      </dgm:t>
    </dgm:pt>
    <dgm:pt modelId="{D2F02A51-8111-4FDF-9B50-A6E1FFDBD912}" type="parTrans" cxnId="{25C5C08D-D6F1-4CF0-87E9-4257331E5B6B}">
      <dgm:prSet/>
      <dgm:spPr/>
      <dgm:t>
        <a:bodyPr/>
        <a:lstStyle/>
        <a:p>
          <a:endParaRPr lang="en-US"/>
        </a:p>
      </dgm:t>
    </dgm:pt>
    <dgm:pt modelId="{4C08C4EE-D4E2-43EA-B220-AC0E1318FBE2}" type="sibTrans" cxnId="{25C5C08D-D6F1-4CF0-87E9-4257331E5B6B}">
      <dgm:prSet/>
      <dgm:spPr/>
      <dgm:t>
        <a:bodyPr/>
        <a:lstStyle/>
        <a:p>
          <a:endParaRPr lang="en-US"/>
        </a:p>
      </dgm:t>
    </dgm:pt>
    <dgm:pt modelId="{0775FC99-BD4D-4417-846A-EA3761389B72}">
      <dgm:prSet custT="1"/>
      <dgm:spPr/>
      <dgm:t>
        <a:bodyPr/>
        <a:lstStyle/>
        <a:p>
          <a:r>
            <a:rPr lang="id-ID" sz="1800" dirty="0">
              <a:latin typeface="+mn-lt"/>
              <a:ea typeface="Roboto Condensed Light" panose="020B0604020202020204" charset="0"/>
            </a:rPr>
            <a:t>P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erkembangan</a:t>
          </a:r>
          <a:r>
            <a:rPr lang="en-US" sz="1800" dirty="0">
              <a:latin typeface="+mn-lt"/>
              <a:ea typeface="Roboto Condensed Light" panose="020B0604020202020204" charset="0"/>
            </a:rPr>
            <a:t> TI</a:t>
          </a:r>
        </a:p>
      </dgm:t>
    </dgm:pt>
    <dgm:pt modelId="{8007C569-84C8-44CC-AABC-70DC281570C6}" type="parTrans" cxnId="{7FCB0E0A-53F9-4D81-8C49-6BDC5CF806CB}">
      <dgm:prSet/>
      <dgm:spPr/>
      <dgm:t>
        <a:bodyPr/>
        <a:lstStyle/>
        <a:p>
          <a:endParaRPr lang="en-US"/>
        </a:p>
      </dgm:t>
    </dgm:pt>
    <dgm:pt modelId="{FE14678F-E728-4790-9466-D4DD77EC9E46}" type="sibTrans" cxnId="{7FCB0E0A-53F9-4D81-8C49-6BDC5CF806CB}">
      <dgm:prSet/>
      <dgm:spPr/>
      <dgm:t>
        <a:bodyPr/>
        <a:lstStyle/>
        <a:p>
          <a:endParaRPr lang="en-US"/>
        </a:p>
      </dgm:t>
    </dgm:pt>
    <dgm:pt modelId="{664CDBEF-0453-4141-B019-160184580E18}">
      <dgm:prSet custT="1"/>
      <dgm:spPr/>
      <dgm:t>
        <a:bodyPr/>
        <a:lstStyle/>
        <a:p>
          <a:r>
            <a:rPr lang="id-ID" sz="1800" dirty="0">
              <a:latin typeface="+mn-lt"/>
              <a:ea typeface="Roboto Condensed Light" panose="020B0604020202020204" charset="0"/>
            </a:rPr>
            <a:t>K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ebutuhan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tenaga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kerja</a:t>
          </a:r>
          <a:r>
            <a:rPr lang="en-US" sz="1800" dirty="0">
              <a:latin typeface="+mn-lt"/>
              <a:ea typeface="Roboto Condensed Light" panose="020B0604020202020204" charset="0"/>
            </a:rPr>
            <a:t> TI </a:t>
          </a:r>
          <a:r>
            <a:rPr lang="id-ID" sz="1800" dirty="0">
              <a:latin typeface="+mn-lt"/>
              <a:ea typeface="Roboto Condensed Light" panose="020B0604020202020204" charset="0"/>
            </a:rPr>
            <a:t>dengan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kompetensi</a:t>
          </a:r>
          <a:r>
            <a:rPr lang="en-US" sz="1800" dirty="0">
              <a:latin typeface="+mn-lt"/>
              <a:ea typeface="Roboto Condensed Light" panose="020B0604020202020204" charset="0"/>
            </a:rPr>
            <a:t> yang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lebih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spesifik</a:t>
          </a:r>
          <a:endParaRPr lang="en-US" sz="1800" dirty="0">
            <a:latin typeface="+mn-lt"/>
            <a:ea typeface="Roboto Condensed Light" panose="020B0604020202020204" charset="0"/>
          </a:endParaRPr>
        </a:p>
      </dgm:t>
    </dgm:pt>
    <dgm:pt modelId="{9B4B0FC7-CA2F-4BB4-94F1-1EB928DB36C6}" type="parTrans" cxnId="{2DE7A090-3825-440B-A127-3AA5777C785B}">
      <dgm:prSet/>
      <dgm:spPr/>
      <dgm:t>
        <a:bodyPr/>
        <a:lstStyle/>
        <a:p>
          <a:endParaRPr lang="en-US"/>
        </a:p>
      </dgm:t>
    </dgm:pt>
    <dgm:pt modelId="{AAC78836-B013-4408-848A-57627DB17B06}" type="sibTrans" cxnId="{2DE7A090-3825-440B-A127-3AA5777C785B}">
      <dgm:prSet/>
      <dgm:spPr/>
      <dgm:t>
        <a:bodyPr/>
        <a:lstStyle/>
        <a:p>
          <a:endParaRPr lang="en-US"/>
        </a:p>
      </dgm:t>
    </dgm:pt>
    <dgm:pt modelId="{EC874556-494A-47B5-9444-88DC95E6ADF3}">
      <dgm:prSet custT="1"/>
      <dgm:spPr/>
      <dgm:t>
        <a:bodyPr/>
        <a:lstStyle/>
        <a:p>
          <a:r>
            <a:rPr lang="en-US" sz="1800" dirty="0" err="1">
              <a:latin typeface="+mn-lt"/>
              <a:ea typeface="Roboto Condensed Light" panose="020B0604020202020204" charset="0"/>
            </a:rPr>
            <a:t>Adanya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standar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kompetensi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id-ID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untuk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menilai</a:t>
          </a:r>
          <a:r>
            <a:rPr lang="en-US" sz="1800" dirty="0">
              <a:latin typeface="+mn-lt"/>
              <a:ea typeface="Roboto Condensed Light" panose="020B0604020202020204" charset="0"/>
            </a:rPr>
            <a:t> </a:t>
          </a:r>
          <a:r>
            <a:rPr lang="en-US" sz="1800" dirty="0" err="1">
              <a:latin typeface="+mn-lt"/>
              <a:ea typeface="Roboto Condensed Light" panose="020B0604020202020204" charset="0"/>
            </a:rPr>
            <a:t>kemampuan</a:t>
          </a:r>
          <a:r>
            <a:rPr lang="en-US" sz="1800" dirty="0">
              <a:latin typeface="+mn-lt"/>
              <a:ea typeface="Roboto Condensed Light" panose="020B0604020202020204" charset="0"/>
            </a:rPr>
            <a:t> (</a:t>
          </a:r>
          <a:r>
            <a:rPr lang="en-US" sz="1800" i="1" dirty="0">
              <a:latin typeface="+mn-lt"/>
              <a:ea typeface="Roboto Condensed Light" panose="020B0604020202020204" charset="0"/>
            </a:rPr>
            <a:t>skill</a:t>
          </a:r>
          <a:r>
            <a:rPr lang="en-US" sz="1800" dirty="0">
              <a:latin typeface="+mn-lt"/>
              <a:ea typeface="Roboto Condensed Light" panose="020B0604020202020204" charset="0"/>
            </a:rPr>
            <a:t>) </a:t>
          </a:r>
          <a:r>
            <a:rPr lang="id-ID" sz="1800" dirty="0">
              <a:latin typeface="+mn-lt"/>
              <a:ea typeface="Roboto Condensed Light" panose="020B0604020202020204" charset="0"/>
            </a:rPr>
            <a:t> </a:t>
          </a:r>
          <a:endParaRPr lang="en-US" sz="1800" dirty="0">
            <a:latin typeface="+mn-lt"/>
            <a:ea typeface="Roboto Condensed Light" panose="020B0604020202020204" charset="0"/>
          </a:endParaRPr>
        </a:p>
      </dgm:t>
    </dgm:pt>
    <dgm:pt modelId="{27D91526-85B6-46A1-B373-C8B8AE550B4C}" type="parTrans" cxnId="{C0534E6E-8246-4033-899E-136FD2FFF75F}">
      <dgm:prSet/>
      <dgm:spPr/>
      <dgm:t>
        <a:bodyPr/>
        <a:lstStyle/>
        <a:p>
          <a:endParaRPr lang="en-US"/>
        </a:p>
      </dgm:t>
    </dgm:pt>
    <dgm:pt modelId="{8DEDE613-F904-459C-A6BB-33A4056402E4}" type="sibTrans" cxnId="{C0534E6E-8246-4033-899E-136FD2FFF75F}">
      <dgm:prSet/>
      <dgm:spPr/>
      <dgm:t>
        <a:bodyPr/>
        <a:lstStyle/>
        <a:p>
          <a:endParaRPr lang="en-US"/>
        </a:p>
      </dgm:t>
    </dgm:pt>
    <dgm:pt modelId="{ED143594-2683-4D8E-8A6E-6C17985EA785}" type="pres">
      <dgm:prSet presAssocID="{78A8CD6D-F5B5-47AE-8092-A8D03D154237}" presName="root" presStyleCnt="0">
        <dgm:presLayoutVars>
          <dgm:dir/>
          <dgm:resizeHandles val="exact"/>
        </dgm:presLayoutVars>
      </dgm:prSet>
      <dgm:spPr/>
    </dgm:pt>
    <dgm:pt modelId="{6A48C175-E7D3-4A28-9136-F9986A6248A2}" type="pres">
      <dgm:prSet presAssocID="{78A8CD6D-F5B5-47AE-8092-A8D03D154237}" presName="container" presStyleCnt="0">
        <dgm:presLayoutVars>
          <dgm:dir/>
          <dgm:resizeHandles val="exact"/>
        </dgm:presLayoutVars>
      </dgm:prSet>
      <dgm:spPr/>
    </dgm:pt>
    <dgm:pt modelId="{EA536278-446B-4F0C-8D0B-8DC1C6DDDA89}" type="pres">
      <dgm:prSet presAssocID="{349AD4F9-6919-40E9-9AA5-1D7C0EC11D4A}" presName="compNode" presStyleCnt="0"/>
      <dgm:spPr/>
    </dgm:pt>
    <dgm:pt modelId="{F8CE247A-3368-4530-A1F7-B4D41A3D70B1}" type="pres">
      <dgm:prSet presAssocID="{349AD4F9-6919-40E9-9AA5-1D7C0EC11D4A}" presName="iconBgRect" presStyleLbl="bgShp" presStyleIdx="0" presStyleCnt="4"/>
      <dgm:spPr/>
    </dgm:pt>
    <dgm:pt modelId="{680B9B6B-1AA2-4814-847C-7435DF841F4A}" type="pres">
      <dgm:prSet presAssocID="{349AD4F9-6919-40E9-9AA5-1D7C0EC11D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E7CF3C5-F719-4EA5-B9CF-BE60CE6E8607}" type="pres">
      <dgm:prSet presAssocID="{349AD4F9-6919-40E9-9AA5-1D7C0EC11D4A}" presName="spaceRect" presStyleCnt="0"/>
      <dgm:spPr/>
    </dgm:pt>
    <dgm:pt modelId="{3C21B4C0-CE19-41C3-9A83-1D524F354C63}" type="pres">
      <dgm:prSet presAssocID="{349AD4F9-6919-40E9-9AA5-1D7C0EC11D4A}" presName="textRect" presStyleLbl="revTx" presStyleIdx="0" presStyleCnt="4">
        <dgm:presLayoutVars>
          <dgm:chMax val="1"/>
          <dgm:chPref val="1"/>
        </dgm:presLayoutVars>
      </dgm:prSet>
      <dgm:spPr/>
    </dgm:pt>
    <dgm:pt modelId="{60707111-FFEA-40CB-BEBB-4E8A16EFDCA5}" type="pres">
      <dgm:prSet presAssocID="{4C08C4EE-D4E2-43EA-B220-AC0E1318FBE2}" presName="sibTrans" presStyleLbl="sibTrans2D1" presStyleIdx="0" presStyleCnt="0"/>
      <dgm:spPr/>
    </dgm:pt>
    <dgm:pt modelId="{43707A0B-D988-40CE-9B85-2D91E3FF8111}" type="pres">
      <dgm:prSet presAssocID="{0775FC99-BD4D-4417-846A-EA3761389B72}" presName="compNode" presStyleCnt="0"/>
      <dgm:spPr/>
    </dgm:pt>
    <dgm:pt modelId="{6D13F51C-53D2-4F80-8153-6A3264792188}" type="pres">
      <dgm:prSet presAssocID="{0775FC99-BD4D-4417-846A-EA3761389B72}" presName="iconBgRect" presStyleLbl="bgShp" presStyleIdx="1" presStyleCnt="4"/>
      <dgm:spPr/>
    </dgm:pt>
    <dgm:pt modelId="{AE382F29-2F73-4526-A913-D8DD470CA07F}" type="pres">
      <dgm:prSet presAssocID="{0775FC99-BD4D-4417-846A-EA3761389B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1846A7B5-DC99-4DF5-B14A-526BE42ADD5F}" type="pres">
      <dgm:prSet presAssocID="{0775FC99-BD4D-4417-846A-EA3761389B72}" presName="spaceRect" presStyleCnt="0"/>
      <dgm:spPr/>
    </dgm:pt>
    <dgm:pt modelId="{715DE34F-99AF-4C09-B7E7-F5683948CCE7}" type="pres">
      <dgm:prSet presAssocID="{0775FC99-BD4D-4417-846A-EA3761389B72}" presName="textRect" presStyleLbl="revTx" presStyleIdx="1" presStyleCnt="4">
        <dgm:presLayoutVars>
          <dgm:chMax val="1"/>
          <dgm:chPref val="1"/>
        </dgm:presLayoutVars>
      </dgm:prSet>
      <dgm:spPr/>
    </dgm:pt>
    <dgm:pt modelId="{C01514DB-0EC0-4D90-A101-611E5E719DEE}" type="pres">
      <dgm:prSet presAssocID="{FE14678F-E728-4790-9466-D4DD77EC9E46}" presName="sibTrans" presStyleLbl="sibTrans2D1" presStyleIdx="0" presStyleCnt="0"/>
      <dgm:spPr/>
    </dgm:pt>
    <dgm:pt modelId="{F0A682AA-B877-4B29-8400-6C6877222E29}" type="pres">
      <dgm:prSet presAssocID="{664CDBEF-0453-4141-B019-160184580E18}" presName="compNode" presStyleCnt="0"/>
      <dgm:spPr/>
    </dgm:pt>
    <dgm:pt modelId="{B588631F-A716-4ECB-A84A-87BA081AA2F7}" type="pres">
      <dgm:prSet presAssocID="{664CDBEF-0453-4141-B019-160184580E18}" presName="iconBgRect" presStyleLbl="bgShp" presStyleIdx="2" presStyleCnt="4"/>
      <dgm:spPr/>
    </dgm:pt>
    <dgm:pt modelId="{66FB5393-8C13-4CEF-8F80-A6C4012E12B7}" type="pres">
      <dgm:prSet presAssocID="{664CDBEF-0453-4141-B019-160184580E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6C6FE73-A5A1-4291-813A-C0FF0A30B961}" type="pres">
      <dgm:prSet presAssocID="{664CDBEF-0453-4141-B019-160184580E18}" presName="spaceRect" presStyleCnt="0"/>
      <dgm:spPr/>
    </dgm:pt>
    <dgm:pt modelId="{E1D08B41-9FF7-4488-9BE2-E1FFDFF6AC59}" type="pres">
      <dgm:prSet presAssocID="{664CDBEF-0453-4141-B019-160184580E18}" presName="textRect" presStyleLbl="revTx" presStyleIdx="2" presStyleCnt="4">
        <dgm:presLayoutVars>
          <dgm:chMax val="1"/>
          <dgm:chPref val="1"/>
        </dgm:presLayoutVars>
      </dgm:prSet>
      <dgm:spPr/>
    </dgm:pt>
    <dgm:pt modelId="{BDB2C1FD-854F-4580-9B06-EF3967A76215}" type="pres">
      <dgm:prSet presAssocID="{AAC78836-B013-4408-848A-57627DB17B06}" presName="sibTrans" presStyleLbl="sibTrans2D1" presStyleIdx="0" presStyleCnt="0"/>
      <dgm:spPr/>
    </dgm:pt>
    <dgm:pt modelId="{D8A04942-C4C2-42C2-8E1C-9134EDF64B13}" type="pres">
      <dgm:prSet presAssocID="{EC874556-494A-47B5-9444-88DC95E6ADF3}" presName="compNode" presStyleCnt="0"/>
      <dgm:spPr/>
    </dgm:pt>
    <dgm:pt modelId="{E8F5A60B-2CF4-4109-86E3-51A0C87AC724}" type="pres">
      <dgm:prSet presAssocID="{EC874556-494A-47B5-9444-88DC95E6ADF3}" presName="iconBgRect" presStyleLbl="bgShp" presStyleIdx="3" presStyleCnt="4"/>
      <dgm:spPr/>
    </dgm:pt>
    <dgm:pt modelId="{FFE63847-AD31-453D-9C71-70C30154B382}" type="pres">
      <dgm:prSet presAssocID="{EC874556-494A-47B5-9444-88DC95E6AD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1AC766F-3DF9-46AB-9502-AC300B205176}" type="pres">
      <dgm:prSet presAssocID="{EC874556-494A-47B5-9444-88DC95E6ADF3}" presName="spaceRect" presStyleCnt="0"/>
      <dgm:spPr/>
    </dgm:pt>
    <dgm:pt modelId="{D825CBD4-9E3B-4C52-8215-6D514B94C2C6}" type="pres">
      <dgm:prSet presAssocID="{EC874556-494A-47B5-9444-88DC95E6AD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E99A06-54A8-439E-91E0-79A7D208D967}" type="presOf" srcId="{AAC78836-B013-4408-848A-57627DB17B06}" destId="{BDB2C1FD-854F-4580-9B06-EF3967A76215}" srcOrd="0" destOrd="0" presId="urn:microsoft.com/office/officeart/2018/2/layout/IconCircleList"/>
    <dgm:cxn modelId="{7FCB0E0A-53F9-4D81-8C49-6BDC5CF806CB}" srcId="{78A8CD6D-F5B5-47AE-8092-A8D03D154237}" destId="{0775FC99-BD4D-4417-846A-EA3761389B72}" srcOrd="1" destOrd="0" parTransId="{8007C569-84C8-44CC-AABC-70DC281570C6}" sibTransId="{FE14678F-E728-4790-9466-D4DD77EC9E46}"/>
    <dgm:cxn modelId="{6294855D-F4EC-4875-9700-1D31A20AD625}" type="presOf" srcId="{0775FC99-BD4D-4417-846A-EA3761389B72}" destId="{715DE34F-99AF-4C09-B7E7-F5683948CCE7}" srcOrd="0" destOrd="0" presId="urn:microsoft.com/office/officeart/2018/2/layout/IconCircleList"/>
    <dgm:cxn modelId="{0C921265-F2E8-4D89-AC01-8313199D1615}" type="presOf" srcId="{4C08C4EE-D4E2-43EA-B220-AC0E1318FBE2}" destId="{60707111-FFEA-40CB-BEBB-4E8A16EFDCA5}" srcOrd="0" destOrd="0" presId="urn:microsoft.com/office/officeart/2018/2/layout/IconCircleList"/>
    <dgm:cxn modelId="{C0534E6E-8246-4033-899E-136FD2FFF75F}" srcId="{78A8CD6D-F5B5-47AE-8092-A8D03D154237}" destId="{EC874556-494A-47B5-9444-88DC95E6ADF3}" srcOrd="3" destOrd="0" parTransId="{27D91526-85B6-46A1-B373-C8B8AE550B4C}" sibTransId="{8DEDE613-F904-459C-A6BB-33A4056402E4}"/>
    <dgm:cxn modelId="{A000E47D-0803-45E2-AAEC-9342EF5AA9CC}" type="presOf" srcId="{664CDBEF-0453-4141-B019-160184580E18}" destId="{E1D08B41-9FF7-4488-9BE2-E1FFDFF6AC59}" srcOrd="0" destOrd="0" presId="urn:microsoft.com/office/officeart/2018/2/layout/IconCircleList"/>
    <dgm:cxn modelId="{25C5C08D-D6F1-4CF0-87E9-4257331E5B6B}" srcId="{78A8CD6D-F5B5-47AE-8092-A8D03D154237}" destId="{349AD4F9-6919-40E9-9AA5-1D7C0EC11D4A}" srcOrd="0" destOrd="0" parTransId="{D2F02A51-8111-4FDF-9B50-A6E1FFDBD912}" sibTransId="{4C08C4EE-D4E2-43EA-B220-AC0E1318FBE2}"/>
    <dgm:cxn modelId="{2DE7A090-3825-440B-A127-3AA5777C785B}" srcId="{78A8CD6D-F5B5-47AE-8092-A8D03D154237}" destId="{664CDBEF-0453-4141-B019-160184580E18}" srcOrd="2" destOrd="0" parTransId="{9B4B0FC7-CA2F-4BB4-94F1-1EB928DB36C6}" sibTransId="{AAC78836-B013-4408-848A-57627DB17B06}"/>
    <dgm:cxn modelId="{9DB439BA-B71B-4565-832F-DDD119EF242C}" type="presOf" srcId="{78A8CD6D-F5B5-47AE-8092-A8D03D154237}" destId="{ED143594-2683-4D8E-8A6E-6C17985EA785}" srcOrd="0" destOrd="0" presId="urn:microsoft.com/office/officeart/2018/2/layout/IconCircleList"/>
    <dgm:cxn modelId="{A5AE8ED6-0CA0-41D2-B4F5-84A4AB1FB171}" type="presOf" srcId="{349AD4F9-6919-40E9-9AA5-1D7C0EC11D4A}" destId="{3C21B4C0-CE19-41C3-9A83-1D524F354C63}" srcOrd="0" destOrd="0" presId="urn:microsoft.com/office/officeart/2018/2/layout/IconCircleList"/>
    <dgm:cxn modelId="{02042BDB-14C5-44C0-BEFD-D80F7A71047E}" type="presOf" srcId="{FE14678F-E728-4790-9466-D4DD77EC9E46}" destId="{C01514DB-0EC0-4D90-A101-611E5E719DEE}" srcOrd="0" destOrd="0" presId="urn:microsoft.com/office/officeart/2018/2/layout/IconCircleList"/>
    <dgm:cxn modelId="{1B4A90DB-1EAC-4864-A88D-94ADBF1E827D}" type="presOf" srcId="{EC874556-494A-47B5-9444-88DC95E6ADF3}" destId="{D825CBD4-9E3B-4C52-8215-6D514B94C2C6}" srcOrd="0" destOrd="0" presId="urn:microsoft.com/office/officeart/2018/2/layout/IconCircleList"/>
    <dgm:cxn modelId="{C6697B97-2A1B-4CBD-A9EB-373E9B440357}" type="presParOf" srcId="{ED143594-2683-4D8E-8A6E-6C17985EA785}" destId="{6A48C175-E7D3-4A28-9136-F9986A6248A2}" srcOrd="0" destOrd="0" presId="urn:microsoft.com/office/officeart/2018/2/layout/IconCircleList"/>
    <dgm:cxn modelId="{53707B60-EB17-46B7-8B3A-2956B7819B61}" type="presParOf" srcId="{6A48C175-E7D3-4A28-9136-F9986A6248A2}" destId="{EA536278-446B-4F0C-8D0B-8DC1C6DDDA89}" srcOrd="0" destOrd="0" presId="urn:microsoft.com/office/officeart/2018/2/layout/IconCircleList"/>
    <dgm:cxn modelId="{75770D31-62FB-4D35-926D-7AFBA33C57BE}" type="presParOf" srcId="{EA536278-446B-4F0C-8D0B-8DC1C6DDDA89}" destId="{F8CE247A-3368-4530-A1F7-B4D41A3D70B1}" srcOrd="0" destOrd="0" presId="urn:microsoft.com/office/officeart/2018/2/layout/IconCircleList"/>
    <dgm:cxn modelId="{BE4217EA-E1BB-46FE-81D0-1D62A655D0FD}" type="presParOf" srcId="{EA536278-446B-4F0C-8D0B-8DC1C6DDDA89}" destId="{680B9B6B-1AA2-4814-847C-7435DF841F4A}" srcOrd="1" destOrd="0" presId="urn:microsoft.com/office/officeart/2018/2/layout/IconCircleList"/>
    <dgm:cxn modelId="{735D7974-C879-4009-BE55-32EC4B518349}" type="presParOf" srcId="{EA536278-446B-4F0C-8D0B-8DC1C6DDDA89}" destId="{EE7CF3C5-F719-4EA5-B9CF-BE60CE6E8607}" srcOrd="2" destOrd="0" presId="urn:microsoft.com/office/officeart/2018/2/layout/IconCircleList"/>
    <dgm:cxn modelId="{F531DB4E-B806-4BBC-A460-F7F865CB94DD}" type="presParOf" srcId="{EA536278-446B-4F0C-8D0B-8DC1C6DDDA89}" destId="{3C21B4C0-CE19-41C3-9A83-1D524F354C63}" srcOrd="3" destOrd="0" presId="urn:microsoft.com/office/officeart/2018/2/layout/IconCircleList"/>
    <dgm:cxn modelId="{FFCE60FD-405A-4907-8B1C-5742B9A9FC35}" type="presParOf" srcId="{6A48C175-E7D3-4A28-9136-F9986A6248A2}" destId="{60707111-FFEA-40CB-BEBB-4E8A16EFDCA5}" srcOrd="1" destOrd="0" presId="urn:microsoft.com/office/officeart/2018/2/layout/IconCircleList"/>
    <dgm:cxn modelId="{AFBDED23-9D29-473C-987B-56F5335C870A}" type="presParOf" srcId="{6A48C175-E7D3-4A28-9136-F9986A6248A2}" destId="{43707A0B-D988-40CE-9B85-2D91E3FF8111}" srcOrd="2" destOrd="0" presId="urn:microsoft.com/office/officeart/2018/2/layout/IconCircleList"/>
    <dgm:cxn modelId="{D8054F8F-A425-4328-BA63-6189FCFF88C5}" type="presParOf" srcId="{43707A0B-D988-40CE-9B85-2D91E3FF8111}" destId="{6D13F51C-53D2-4F80-8153-6A3264792188}" srcOrd="0" destOrd="0" presId="urn:microsoft.com/office/officeart/2018/2/layout/IconCircleList"/>
    <dgm:cxn modelId="{9984BCE0-609C-45D1-9396-068C4E4453A2}" type="presParOf" srcId="{43707A0B-D988-40CE-9B85-2D91E3FF8111}" destId="{AE382F29-2F73-4526-A913-D8DD470CA07F}" srcOrd="1" destOrd="0" presId="urn:microsoft.com/office/officeart/2018/2/layout/IconCircleList"/>
    <dgm:cxn modelId="{3D7982A2-3648-442C-BED6-2CF21F3F3EB3}" type="presParOf" srcId="{43707A0B-D988-40CE-9B85-2D91E3FF8111}" destId="{1846A7B5-DC99-4DF5-B14A-526BE42ADD5F}" srcOrd="2" destOrd="0" presId="urn:microsoft.com/office/officeart/2018/2/layout/IconCircleList"/>
    <dgm:cxn modelId="{E3A793A8-919A-4BFC-9217-F5AD87D3774B}" type="presParOf" srcId="{43707A0B-D988-40CE-9B85-2D91E3FF8111}" destId="{715DE34F-99AF-4C09-B7E7-F5683948CCE7}" srcOrd="3" destOrd="0" presId="urn:microsoft.com/office/officeart/2018/2/layout/IconCircleList"/>
    <dgm:cxn modelId="{9EFDAF98-2CE5-4BF9-B1CC-482BC9B7F3D9}" type="presParOf" srcId="{6A48C175-E7D3-4A28-9136-F9986A6248A2}" destId="{C01514DB-0EC0-4D90-A101-611E5E719DEE}" srcOrd="3" destOrd="0" presId="urn:microsoft.com/office/officeart/2018/2/layout/IconCircleList"/>
    <dgm:cxn modelId="{4930AD7A-A985-4BD2-A7DD-5EA88A505C1F}" type="presParOf" srcId="{6A48C175-E7D3-4A28-9136-F9986A6248A2}" destId="{F0A682AA-B877-4B29-8400-6C6877222E29}" srcOrd="4" destOrd="0" presId="urn:microsoft.com/office/officeart/2018/2/layout/IconCircleList"/>
    <dgm:cxn modelId="{239ECD4E-46D9-42A4-BC16-03C31308E21E}" type="presParOf" srcId="{F0A682AA-B877-4B29-8400-6C6877222E29}" destId="{B588631F-A716-4ECB-A84A-87BA081AA2F7}" srcOrd="0" destOrd="0" presId="urn:microsoft.com/office/officeart/2018/2/layout/IconCircleList"/>
    <dgm:cxn modelId="{44851DB5-EC35-4DF5-A275-ACD071CD562B}" type="presParOf" srcId="{F0A682AA-B877-4B29-8400-6C6877222E29}" destId="{66FB5393-8C13-4CEF-8F80-A6C4012E12B7}" srcOrd="1" destOrd="0" presId="urn:microsoft.com/office/officeart/2018/2/layout/IconCircleList"/>
    <dgm:cxn modelId="{C053C68F-6455-4475-B1CD-D1B248F8384E}" type="presParOf" srcId="{F0A682AA-B877-4B29-8400-6C6877222E29}" destId="{A6C6FE73-A5A1-4291-813A-C0FF0A30B961}" srcOrd="2" destOrd="0" presId="urn:microsoft.com/office/officeart/2018/2/layout/IconCircleList"/>
    <dgm:cxn modelId="{4C021112-A5DD-4D1D-90D5-996AA37CE831}" type="presParOf" srcId="{F0A682AA-B877-4B29-8400-6C6877222E29}" destId="{E1D08B41-9FF7-4488-9BE2-E1FFDFF6AC59}" srcOrd="3" destOrd="0" presId="urn:microsoft.com/office/officeart/2018/2/layout/IconCircleList"/>
    <dgm:cxn modelId="{5173E268-6636-421D-B017-D810C032E63E}" type="presParOf" srcId="{6A48C175-E7D3-4A28-9136-F9986A6248A2}" destId="{BDB2C1FD-854F-4580-9B06-EF3967A76215}" srcOrd="5" destOrd="0" presId="urn:microsoft.com/office/officeart/2018/2/layout/IconCircleList"/>
    <dgm:cxn modelId="{0271A3EE-FD4C-4125-90DC-25DC4E63FF68}" type="presParOf" srcId="{6A48C175-E7D3-4A28-9136-F9986A6248A2}" destId="{D8A04942-C4C2-42C2-8E1C-9134EDF64B13}" srcOrd="6" destOrd="0" presId="urn:microsoft.com/office/officeart/2018/2/layout/IconCircleList"/>
    <dgm:cxn modelId="{AE651B40-59EC-4382-8502-704C5F0E21F6}" type="presParOf" srcId="{D8A04942-C4C2-42C2-8E1C-9134EDF64B13}" destId="{E8F5A60B-2CF4-4109-86E3-51A0C87AC724}" srcOrd="0" destOrd="0" presId="urn:microsoft.com/office/officeart/2018/2/layout/IconCircleList"/>
    <dgm:cxn modelId="{6C3289B2-0199-42A8-A971-332E3B178FFE}" type="presParOf" srcId="{D8A04942-C4C2-42C2-8E1C-9134EDF64B13}" destId="{FFE63847-AD31-453D-9C71-70C30154B382}" srcOrd="1" destOrd="0" presId="urn:microsoft.com/office/officeart/2018/2/layout/IconCircleList"/>
    <dgm:cxn modelId="{03CEBE58-4C1C-4877-922E-8DD3A7E211FA}" type="presParOf" srcId="{D8A04942-C4C2-42C2-8E1C-9134EDF64B13}" destId="{91AC766F-3DF9-46AB-9502-AC300B205176}" srcOrd="2" destOrd="0" presId="urn:microsoft.com/office/officeart/2018/2/layout/IconCircleList"/>
    <dgm:cxn modelId="{FA74E6C6-D8D7-473B-A025-D333980ED2AE}" type="presParOf" srcId="{D8A04942-C4C2-42C2-8E1C-9134EDF64B13}" destId="{D825CBD4-9E3B-4C52-8215-6D514B94C2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03EF46-21AD-4351-802A-4F4D38AFEF1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262FA-A64E-4124-AD9F-7DCFD7C74C94}">
      <dgm:prSet custT="1"/>
      <dgm:spPr/>
      <dgm:t>
        <a:bodyPr/>
        <a:lstStyle/>
        <a:p>
          <a:r>
            <a:rPr lang="en-ID" sz="2400" b="1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b="1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b="1" dirty="0" err="1">
              <a:latin typeface="Roboto Condensed Light" panose="020B0604020202020204" charset="0"/>
              <a:ea typeface="Roboto Condensed Light" panose="020B0604020202020204" charset="0"/>
            </a:rPr>
            <a:t>akademik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(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sebetulnya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tidak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tepat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disebut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) yang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memberikan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gelar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,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Sarjana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, Master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dll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5 </a:t>
          </a:r>
          <a:endParaRPr lang="en-US" sz="2400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96088172-A2B8-437A-870E-0808138F5776}" type="parTrans" cxnId="{6E6F06EE-43B3-41E8-9128-8BB762E2F5CA}">
      <dgm:prSet/>
      <dgm:spPr/>
      <dgm:t>
        <a:bodyPr/>
        <a:lstStyle/>
        <a:p>
          <a:endParaRPr lang="en-US"/>
        </a:p>
      </dgm:t>
    </dgm:pt>
    <dgm:pt modelId="{AFB57335-5951-480C-A62D-9A8A518CE770}" type="sibTrans" cxnId="{6E6F06EE-43B3-41E8-9128-8BB762E2F5CA}">
      <dgm:prSet/>
      <dgm:spPr/>
      <dgm:t>
        <a:bodyPr/>
        <a:lstStyle/>
        <a:p>
          <a:endParaRPr lang="en-US"/>
        </a:p>
      </dgm:t>
    </dgm:pt>
    <dgm:pt modelId="{BABCB9F5-6D08-4193-9A97-2B95A10D31E8}">
      <dgm:prSet custT="1"/>
      <dgm:spPr/>
      <dgm:t>
        <a:bodyPr/>
        <a:lstStyle/>
        <a:p>
          <a:r>
            <a:rPr lang="en-ID" sz="2400" b="1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b="1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b="1" dirty="0" err="1">
              <a:latin typeface="Roboto Condensed Light" panose="020B0604020202020204" charset="0"/>
              <a:ea typeface="Roboto Condensed Light" panose="020B0604020202020204" charset="0"/>
            </a:rPr>
            <a:t>profesi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,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yaitu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suatu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yang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diberikan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berdasarkan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keahlian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tertentu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untk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profesi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dirty="0" err="1">
              <a:latin typeface="Roboto Condensed Light" panose="020B0604020202020204" charset="0"/>
              <a:ea typeface="Roboto Condensed Light" panose="020B0604020202020204" charset="0"/>
            </a:rPr>
            <a:t>tertentu</a:t>
          </a:r>
          <a:r>
            <a:rPr lang="en-ID" sz="2400" dirty="0">
              <a:latin typeface="Roboto Condensed Light" panose="020B0604020202020204" charset="0"/>
              <a:ea typeface="Roboto Condensed Light" panose="020B0604020202020204" charset="0"/>
            </a:rPr>
            <a:t>.</a:t>
          </a:r>
          <a:endParaRPr lang="en-US" sz="2400" dirty="0"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6FB62995-9BA4-4BA9-906D-2F07C7B51394}" type="parTrans" cxnId="{E875B616-7FEB-4498-86EA-35768C6A5A3E}">
      <dgm:prSet/>
      <dgm:spPr/>
      <dgm:t>
        <a:bodyPr/>
        <a:lstStyle/>
        <a:p>
          <a:endParaRPr lang="en-US"/>
        </a:p>
      </dgm:t>
    </dgm:pt>
    <dgm:pt modelId="{A6D1A946-C45B-4AFF-96EB-8DF1A88D9D60}" type="sibTrans" cxnId="{E875B616-7FEB-4498-86EA-35768C6A5A3E}">
      <dgm:prSet/>
      <dgm:spPr/>
      <dgm:t>
        <a:bodyPr/>
        <a:lstStyle/>
        <a:p>
          <a:endParaRPr lang="en-US"/>
        </a:p>
      </dgm:t>
    </dgm:pt>
    <dgm:pt modelId="{2CB3FE6E-8020-4B84-822F-52C175C76E94}" type="pres">
      <dgm:prSet presAssocID="{5103EF46-21AD-4351-802A-4F4D38AFEF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F37F21-40E7-4738-BF13-BD43087588CA}" type="pres">
      <dgm:prSet presAssocID="{3F0262FA-A64E-4124-AD9F-7DCFD7C74C94}" presName="hierRoot1" presStyleCnt="0"/>
      <dgm:spPr/>
    </dgm:pt>
    <dgm:pt modelId="{E949E25F-5BFF-4745-9174-07D9E69BB393}" type="pres">
      <dgm:prSet presAssocID="{3F0262FA-A64E-4124-AD9F-7DCFD7C74C94}" presName="composite" presStyleCnt="0"/>
      <dgm:spPr/>
    </dgm:pt>
    <dgm:pt modelId="{12BEEF6D-1CD8-4DC5-8987-C822049054BD}" type="pres">
      <dgm:prSet presAssocID="{3F0262FA-A64E-4124-AD9F-7DCFD7C74C94}" presName="background" presStyleLbl="node0" presStyleIdx="0" presStyleCnt="2"/>
      <dgm:spPr/>
    </dgm:pt>
    <dgm:pt modelId="{0DF32CDC-AE33-47B5-B21D-A9042D47934D}" type="pres">
      <dgm:prSet presAssocID="{3F0262FA-A64E-4124-AD9F-7DCFD7C74C94}" presName="text" presStyleLbl="fgAcc0" presStyleIdx="0" presStyleCnt="2">
        <dgm:presLayoutVars>
          <dgm:chPref val="3"/>
        </dgm:presLayoutVars>
      </dgm:prSet>
      <dgm:spPr/>
    </dgm:pt>
    <dgm:pt modelId="{442B04CC-92D5-4361-947A-3FEC13A3E2AC}" type="pres">
      <dgm:prSet presAssocID="{3F0262FA-A64E-4124-AD9F-7DCFD7C74C94}" presName="hierChild2" presStyleCnt="0"/>
      <dgm:spPr/>
    </dgm:pt>
    <dgm:pt modelId="{9A735882-7CCB-4D01-91EE-8A9CD9248029}" type="pres">
      <dgm:prSet presAssocID="{BABCB9F5-6D08-4193-9A97-2B95A10D31E8}" presName="hierRoot1" presStyleCnt="0"/>
      <dgm:spPr/>
    </dgm:pt>
    <dgm:pt modelId="{0FC28332-8285-44EF-A809-A2F0AE28193A}" type="pres">
      <dgm:prSet presAssocID="{BABCB9F5-6D08-4193-9A97-2B95A10D31E8}" presName="composite" presStyleCnt="0"/>
      <dgm:spPr/>
    </dgm:pt>
    <dgm:pt modelId="{539B3C9A-463F-46DF-B74A-F621B681B0BC}" type="pres">
      <dgm:prSet presAssocID="{BABCB9F5-6D08-4193-9A97-2B95A10D31E8}" presName="background" presStyleLbl="node0" presStyleIdx="1" presStyleCnt="2"/>
      <dgm:spPr/>
    </dgm:pt>
    <dgm:pt modelId="{41E9DEAF-B27B-4C76-B370-D97A25B8DC3A}" type="pres">
      <dgm:prSet presAssocID="{BABCB9F5-6D08-4193-9A97-2B95A10D31E8}" presName="text" presStyleLbl="fgAcc0" presStyleIdx="1" presStyleCnt="2">
        <dgm:presLayoutVars>
          <dgm:chPref val="3"/>
        </dgm:presLayoutVars>
      </dgm:prSet>
      <dgm:spPr/>
    </dgm:pt>
    <dgm:pt modelId="{350478BC-37A8-403D-9FEC-BD4C03B498EB}" type="pres">
      <dgm:prSet presAssocID="{BABCB9F5-6D08-4193-9A97-2B95A10D31E8}" presName="hierChild2" presStyleCnt="0"/>
      <dgm:spPr/>
    </dgm:pt>
  </dgm:ptLst>
  <dgm:cxnLst>
    <dgm:cxn modelId="{58967204-A7C8-4F16-B05D-3E38820E1D23}" type="presOf" srcId="{5103EF46-21AD-4351-802A-4F4D38AFEF13}" destId="{2CB3FE6E-8020-4B84-822F-52C175C76E94}" srcOrd="0" destOrd="0" presId="urn:microsoft.com/office/officeart/2005/8/layout/hierarchy1"/>
    <dgm:cxn modelId="{E875B616-7FEB-4498-86EA-35768C6A5A3E}" srcId="{5103EF46-21AD-4351-802A-4F4D38AFEF13}" destId="{BABCB9F5-6D08-4193-9A97-2B95A10D31E8}" srcOrd="1" destOrd="0" parTransId="{6FB62995-9BA4-4BA9-906D-2F07C7B51394}" sibTransId="{A6D1A946-C45B-4AFF-96EB-8DF1A88D9D60}"/>
    <dgm:cxn modelId="{90A05A71-4DCB-40F5-ACC1-BD6E539820CE}" type="presOf" srcId="{BABCB9F5-6D08-4193-9A97-2B95A10D31E8}" destId="{41E9DEAF-B27B-4C76-B370-D97A25B8DC3A}" srcOrd="0" destOrd="0" presId="urn:microsoft.com/office/officeart/2005/8/layout/hierarchy1"/>
    <dgm:cxn modelId="{65AD209B-F1A7-4E11-AF98-80503AF1A6BA}" type="presOf" srcId="{3F0262FA-A64E-4124-AD9F-7DCFD7C74C94}" destId="{0DF32CDC-AE33-47B5-B21D-A9042D47934D}" srcOrd="0" destOrd="0" presId="urn:microsoft.com/office/officeart/2005/8/layout/hierarchy1"/>
    <dgm:cxn modelId="{6E6F06EE-43B3-41E8-9128-8BB762E2F5CA}" srcId="{5103EF46-21AD-4351-802A-4F4D38AFEF13}" destId="{3F0262FA-A64E-4124-AD9F-7DCFD7C74C94}" srcOrd="0" destOrd="0" parTransId="{96088172-A2B8-437A-870E-0808138F5776}" sibTransId="{AFB57335-5951-480C-A62D-9A8A518CE770}"/>
    <dgm:cxn modelId="{AB592CE1-83F7-4CEC-96AB-E0AE477B0850}" type="presParOf" srcId="{2CB3FE6E-8020-4B84-822F-52C175C76E94}" destId="{13F37F21-40E7-4738-BF13-BD43087588CA}" srcOrd="0" destOrd="0" presId="urn:microsoft.com/office/officeart/2005/8/layout/hierarchy1"/>
    <dgm:cxn modelId="{CF50A5DA-F40D-4A20-891B-7338C60B5DFB}" type="presParOf" srcId="{13F37F21-40E7-4738-BF13-BD43087588CA}" destId="{E949E25F-5BFF-4745-9174-07D9E69BB393}" srcOrd="0" destOrd="0" presId="urn:microsoft.com/office/officeart/2005/8/layout/hierarchy1"/>
    <dgm:cxn modelId="{9844CAC0-B91C-4514-A715-D91E78AD0857}" type="presParOf" srcId="{E949E25F-5BFF-4745-9174-07D9E69BB393}" destId="{12BEEF6D-1CD8-4DC5-8987-C822049054BD}" srcOrd="0" destOrd="0" presId="urn:microsoft.com/office/officeart/2005/8/layout/hierarchy1"/>
    <dgm:cxn modelId="{1A259D72-373A-44FD-8BDB-3EE4C40919E1}" type="presParOf" srcId="{E949E25F-5BFF-4745-9174-07D9E69BB393}" destId="{0DF32CDC-AE33-47B5-B21D-A9042D47934D}" srcOrd="1" destOrd="0" presId="urn:microsoft.com/office/officeart/2005/8/layout/hierarchy1"/>
    <dgm:cxn modelId="{12433D7D-1A8A-44D3-B0FD-F4554577B06D}" type="presParOf" srcId="{13F37F21-40E7-4738-BF13-BD43087588CA}" destId="{442B04CC-92D5-4361-947A-3FEC13A3E2AC}" srcOrd="1" destOrd="0" presId="urn:microsoft.com/office/officeart/2005/8/layout/hierarchy1"/>
    <dgm:cxn modelId="{65E0358F-4C1F-4D14-907B-EBF08908767F}" type="presParOf" srcId="{2CB3FE6E-8020-4B84-822F-52C175C76E94}" destId="{9A735882-7CCB-4D01-91EE-8A9CD9248029}" srcOrd="1" destOrd="0" presId="urn:microsoft.com/office/officeart/2005/8/layout/hierarchy1"/>
    <dgm:cxn modelId="{81E24B16-A285-4102-9DEF-B8B92904C168}" type="presParOf" srcId="{9A735882-7CCB-4D01-91EE-8A9CD9248029}" destId="{0FC28332-8285-44EF-A809-A2F0AE28193A}" srcOrd="0" destOrd="0" presId="urn:microsoft.com/office/officeart/2005/8/layout/hierarchy1"/>
    <dgm:cxn modelId="{C6C84A94-7970-47D6-A732-1311BCCCEB0B}" type="presParOf" srcId="{0FC28332-8285-44EF-A809-A2F0AE28193A}" destId="{539B3C9A-463F-46DF-B74A-F621B681B0BC}" srcOrd="0" destOrd="0" presId="urn:microsoft.com/office/officeart/2005/8/layout/hierarchy1"/>
    <dgm:cxn modelId="{B4203648-0D0C-4750-BABE-615F50C94B9A}" type="presParOf" srcId="{0FC28332-8285-44EF-A809-A2F0AE28193A}" destId="{41E9DEAF-B27B-4C76-B370-D97A25B8DC3A}" srcOrd="1" destOrd="0" presId="urn:microsoft.com/office/officeart/2005/8/layout/hierarchy1"/>
    <dgm:cxn modelId="{7B81398D-1646-487A-A79E-90F5A4E88BE5}" type="presParOf" srcId="{9A735882-7CCB-4D01-91EE-8A9CD9248029}" destId="{350478BC-37A8-403D-9FEC-BD4C03B498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EF2D4D-1BFD-44F2-A002-B5E4701898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C4A541-BC25-401F-9BBF-B44329C48403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Menentukan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strategi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untuk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memilih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Cloud Storage</a:t>
          </a:r>
          <a:endParaRPr lang="en-US" b="1" dirty="0">
            <a:solidFill>
              <a:schemeClr val="tx1"/>
            </a:solidFill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74B27F66-E50B-4810-AB89-0A793A73D3D1}" type="parTrans" cxnId="{C091036A-6E59-4114-9EA9-37A38E271D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CADA23-6D1C-440A-B5E1-C64289473717}" type="sibTrans" cxnId="{C091036A-6E59-4114-9EA9-37A38E271D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BF0761-7568-44BF-B5A0-BC5346A6EA2D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Mengembangkan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Strategi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Cloud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untuk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bisnis</a:t>
          </a:r>
          <a:endParaRPr lang="en-US" b="1" dirty="0">
            <a:solidFill>
              <a:schemeClr val="tx1"/>
            </a:solidFill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E2225B54-0193-4A7A-BB33-A579A502008A}" type="parTrans" cxnId="{9CB5718E-0953-44FC-A2D0-5915122758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8398B5-1CBD-41D5-AD4E-3F3CA4A236BD}" type="sibTrans" cxnId="{9CB5718E-0953-44FC-A2D0-5915122758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E8543-F689-4D71-A0A3-89B8D6A49CEC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Mengevaluasi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b="1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layanan</a:t>
          </a:r>
          <a:r>
            <a:rPr lang="en-ID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cloud</a:t>
          </a:r>
          <a:endParaRPr lang="en-US" b="1" dirty="0">
            <a:solidFill>
              <a:schemeClr val="tx1"/>
            </a:solidFill>
            <a:latin typeface="Roboto Condensed Light" panose="020B0604020202020204" charset="0"/>
            <a:ea typeface="Roboto Condensed Light" panose="020B0604020202020204" charset="0"/>
          </a:endParaRPr>
        </a:p>
      </dgm:t>
    </dgm:pt>
    <dgm:pt modelId="{43F6C90C-3028-45F0-85F1-BD6625E00E1A}" type="parTrans" cxnId="{4B883C5A-0175-4833-BAA9-5AE04367D9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C857C7-C1B4-4532-84D4-366303908DF5}" type="sibTrans" cxnId="{4B883C5A-0175-4833-BAA9-5AE04367D9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7A0C64-E20B-43BB-B4F5-592E5C3C48F9}" type="pres">
      <dgm:prSet presAssocID="{D0EF2D4D-1BFD-44F2-A002-B5E4701898F8}" presName="root" presStyleCnt="0">
        <dgm:presLayoutVars>
          <dgm:dir/>
          <dgm:resizeHandles val="exact"/>
        </dgm:presLayoutVars>
      </dgm:prSet>
      <dgm:spPr/>
    </dgm:pt>
    <dgm:pt modelId="{6FCAEDCC-1001-440A-B446-086BBDC55422}" type="pres">
      <dgm:prSet presAssocID="{A8C4A541-BC25-401F-9BBF-B44329C48403}" presName="compNode" presStyleCnt="0"/>
      <dgm:spPr/>
    </dgm:pt>
    <dgm:pt modelId="{7B884E66-2DE3-452B-8E9E-FB7AF535FC29}" type="pres">
      <dgm:prSet presAssocID="{A8C4A541-BC25-401F-9BBF-B44329C48403}" presName="bgRect" presStyleLbl="bgShp" presStyleIdx="0" presStyleCnt="3" custLinFactNeighborX="-19497" custLinFactNeighborY="-53598"/>
      <dgm:spPr/>
    </dgm:pt>
    <dgm:pt modelId="{391406DB-CC95-4D4D-8520-C06A26E67650}" type="pres">
      <dgm:prSet presAssocID="{A8C4A541-BC25-401F-9BBF-B44329C484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70DF05-4723-4EB3-B250-74119165DF61}" type="pres">
      <dgm:prSet presAssocID="{A8C4A541-BC25-401F-9BBF-B44329C48403}" presName="spaceRect" presStyleCnt="0"/>
      <dgm:spPr/>
    </dgm:pt>
    <dgm:pt modelId="{4F08167E-B05B-461B-B5B7-1E06929343A2}" type="pres">
      <dgm:prSet presAssocID="{A8C4A541-BC25-401F-9BBF-B44329C48403}" presName="parTx" presStyleLbl="revTx" presStyleIdx="0" presStyleCnt="3">
        <dgm:presLayoutVars>
          <dgm:chMax val="0"/>
          <dgm:chPref val="0"/>
        </dgm:presLayoutVars>
      </dgm:prSet>
      <dgm:spPr/>
    </dgm:pt>
    <dgm:pt modelId="{7A2A417D-9877-4273-8A28-B7D39F73A01A}" type="pres">
      <dgm:prSet presAssocID="{CECADA23-6D1C-440A-B5E1-C64289473717}" presName="sibTrans" presStyleCnt="0"/>
      <dgm:spPr/>
    </dgm:pt>
    <dgm:pt modelId="{713F3E3A-EA5E-4734-AB79-77BD0866636D}" type="pres">
      <dgm:prSet presAssocID="{2CBF0761-7568-44BF-B5A0-BC5346A6EA2D}" presName="compNode" presStyleCnt="0"/>
      <dgm:spPr/>
    </dgm:pt>
    <dgm:pt modelId="{CA28C37C-EC34-4128-A2DB-E7D59E0B56FC}" type="pres">
      <dgm:prSet presAssocID="{2CBF0761-7568-44BF-B5A0-BC5346A6EA2D}" presName="bgRect" presStyleLbl="bgShp" presStyleIdx="1" presStyleCnt="3" custLinFactNeighborY="-3166"/>
      <dgm:spPr/>
    </dgm:pt>
    <dgm:pt modelId="{C6A3B560-844D-427E-A31A-6D312F5DC418}" type="pres">
      <dgm:prSet presAssocID="{2CBF0761-7568-44BF-B5A0-BC5346A6EA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C14AE16-B8C5-4E06-97C7-D9022813D01D}" type="pres">
      <dgm:prSet presAssocID="{2CBF0761-7568-44BF-B5A0-BC5346A6EA2D}" presName="spaceRect" presStyleCnt="0"/>
      <dgm:spPr/>
    </dgm:pt>
    <dgm:pt modelId="{C39AB6DC-9B35-4D76-9AA4-5C4DED8F5ABA}" type="pres">
      <dgm:prSet presAssocID="{2CBF0761-7568-44BF-B5A0-BC5346A6EA2D}" presName="parTx" presStyleLbl="revTx" presStyleIdx="1" presStyleCnt="3">
        <dgm:presLayoutVars>
          <dgm:chMax val="0"/>
          <dgm:chPref val="0"/>
        </dgm:presLayoutVars>
      </dgm:prSet>
      <dgm:spPr/>
    </dgm:pt>
    <dgm:pt modelId="{B3E14897-0B91-4311-A9EA-D949B5D96EAE}" type="pres">
      <dgm:prSet presAssocID="{3C8398B5-1CBD-41D5-AD4E-3F3CA4A236BD}" presName="sibTrans" presStyleCnt="0"/>
      <dgm:spPr/>
    </dgm:pt>
    <dgm:pt modelId="{8AED8767-201E-487F-92DD-F17C1F16B2F6}" type="pres">
      <dgm:prSet presAssocID="{219E8543-F689-4D71-A0A3-89B8D6A49CEC}" presName="compNode" presStyleCnt="0"/>
      <dgm:spPr/>
    </dgm:pt>
    <dgm:pt modelId="{004C1F18-A8BC-42F7-95D0-FD67CDE6EBD4}" type="pres">
      <dgm:prSet presAssocID="{219E8543-F689-4D71-A0A3-89B8D6A49CEC}" presName="bgRect" presStyleLbl="bgShp" presStyleIdx="2" presStyleCnt="3" custLinFactNeighborY="-4749"/>
      <dgm:spPr/>
    </dgm:pt>
    <dgm:pt modelId="{47293E77-A343-44FE-8444-995CCD1BAC2E}" type="pres">
      <dgm:prSet presAssocID="{219E8543-F689-4D71-A0A3-89B8D6A49C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B70C71D-8DDE-4B1F-B744-CC4D381AEE35}" type="pres">
      <dgm:prSet presAssocID="{219E8543-F689-4D71-A0A3-89B8D6A49CEC}" presName="spaceRect" presStyleCnt="0"/>
      <dgm:spPr/>
    </dgm:pt>
    <dgm:pt modelId="{24336018-97E1-422A-8260-245D802E9FFA}" type="pres">
      <dgm:prSet presAssocID="{219E8543-F689-4D71-A0A3-89B8D6A49C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B56126-20DE-48E1-9BBF-5EA1C9D3E3F1}" type="presOf" srcId="{2CBF0761-7568-44BF-B5A0-BC5346A6EA2D}" destId="{C39AB6DC-9B35-4D76-9AA4-5C4DED8F5ABA}" srcOrd="0" destOrd="0" presId="urn:microsoft.com/office/officeart/2018/2/layout/IconVerticalSolidList"/>
    <dgm:cxn modelId="{44D1202C-8EC3-4117-8908-5296A327BAA5}" type="presOf" srcId="{D0EF2D4D-1BFD-44F2-A002-B5E4701898F8}" destId="{467A0C64-E20B-43BB-B4F5-592E5C3C48F9}" srcOrd="0" destOrd="0" presId="urn:microsoft.com/office/officeart/2018/2/layout/IconVerticalSolidList"/>
    <dgm:cxn modelId="{C091036A-6E59-4114-9EA9-37A38E271D66}" srcId="{D0EF2D4D-1BFD-44F2-A002-B5E4701898F8}" destId="{A8C4A541-BC25-401F-9BBF-B44329C48403}" srcOrd="0" destOrd="0" parTransId="{74B27F66-E50B-4810-AB89-0A793A73D3D1}" sibTransId="{CECADA23-6D1C-440A-B5E1-C64289473717}"/>
    <dgm:cxn modelId="{4B883C5A-0175-4833-BAA9-5AE04367D9D7}" srcId="{D0EF2D4D-1BFD-44F2-A002-B5E4701898F8}" destId="{219E8543-F689-4D71-A0A3-89B8D6A49CEC}" srcOrd="2" destOrd="0" parTransId="{43F6C90C-3028-45F0-85F1-BD6625E00E1A}" sibTransId="{E5C857C7-C1B4-4532-84D4-366303908DF5}"/>
    <dgm:cxn modelId="{9CB5718E-0953-44FC-A2D0-5915122758DB}" srcId="{D0EF2D4D-1BFD-44F2-A002-B5E4701898F8}" destId="{2CBF0761-7568-44BF-B5A0-BC5346A6EA2D}" srcOrd="1" destOrd="0" parTransId="{E2225B54-0193-4A7A-BB33-A579A502008A}" sibTransId="{3C8398B5-1CBD-41D5-AD4E-3F3CA4A236BD}"/>
    <dgm:cxn modelId="{66A39EB4-A2A3-4F21-9979-CF41F81C7CF0}" type="presOf" srcId="{A8C4A541-BC25-401F-9BBF-B44329C48403}" destId="{4F08167E-B05B-461B-B5B7-1E06929343A2}" srcOrd="0" destOrd="0" presId="urn:microsoft.com/office/officeart/2018/2/layout/IconVerticalSolidList"/>
    <dgm:cxn modelId="{5C1073DE-DA08-4AB4-AC74-CC6845012AC2}" type="presOf" srcId="{219E8543-F689-4D71-A0A3-89B8D6A49CEC}" destId="{24336018-97E1-422A-8260-245D802E9FFA}" srcOrd="0" destOrd="0" presId="urn:microsoft.com/office/officeart/2018/2/layout/IconVerticalSolidList"/>
    <dgm:cxn modelId="{9F2101AA-8AFB-4BD4-AC51-2222CB87FE31}" type="presParOf" srcId="{467A0C64-E20B-43BB-B4F5-592E5C3C48F9}" destId="{6FCAEDCC-1001-440A-B446-086BBDC55422}" srcOrd="0" destOrd="0" presId="urn:microsoft.com/office/officeart/2018/2/layout/IconVerticalSolidList"/>
    <dgm:cxn modelId="{FA5F7F1C-5277-40E7-A0BC-656EBB0D378F}" type="presParOf" srcId="{6FCAEDCC-1001-440A-B446-086BBDC55422}" destId="{7B884E66-2DE3-452B-8E9E-FB7AF535FC29}" srcOrd="0" destOrd="0" presId="urn:microsoft.com/office/officeart/2018/2/layout/IconVerticalSolidList"/>
    <dgm:cxn modelId="{F121D16E-A49A-4E0A-9940-E49466BEC5F5}" type="presParOf" srcId="{6FCAEDCC-1001-440A-B446-086BBDC55422}" destId="{391406DB-CC95-4D4D-8520-C06A26E67650}" srcOrd="1" destOrd="0" presId="urn:microsoft.com/office/officeart/2018/2/layout/IconVerticalSolidList"/>
    <dgm:cxn modelId="{074ED265-094A-4DC9-ABD3-BBB496E24383}" type="presParOf" srcId="{6FCAEDCC-1001-440A-B446-086BBDC55422}" destId="{3270DF05-4723-4EB3-B250-74119165DF61}" srcOrd="2" destOrd="0" presId="urn:microsoft.com/office/officeart/2018/2/layout/IconVerticalSolidList"/>
    <dgm:cxn modelId="{A6F6989A-52D4-48D0-8D24-E5249BB4C489}" type="presParOf" srcId="{6FCAEDCC-1001-440A-B446-086BBDC55422}" destId="{4F08167E-B05B-461B-B5B7-1E06929343A2}" srcOrd="3" destOrd="0" presId="urn:microsoft.com/office/officeart/2018/2/layout/IconVerticalSolidList"/>
    <dgm:cxn modelId="{49DDB5C4-CD53-499F-B371-D72672BB2707}" type="presParOf" srcId="{467A0C64-E20B-43BB-B4F5-592E5C3C48F9}" destId="{7A2A417D-9877-4273-8A28-B7D39F73A01A}" srcOrd="1" destOrd="0" presId="urn:microsoft.com/office/officeart/2018/2/layout/IconVerticalSolidList"/>
    <dgm:cxn modelId="{9447F4A9-D8D9-45AA-B89F-BAA5BC3BC09F}" type="presParOf" srcId="{467A0C64-E20B-43BB-B4F5-592E5C3C48F9}" destId="{713F3E3A-EA5E-4734-AB79-77BD0866636D}" srcOrd="2" destOrd="0" presId="urn:microsoft.com/office/officeart/2018/2/layout/IconVerticalSolidList"/>
    <dgm:cxn modelId="{CB451AFA-70C7-41C0-852F-3E956D01C1DC}" type="presParOf" srcId="{713F3E3A-EA5E-4734-AB79-77BD0866636D}" destId="{CA28C37C-EC34-4128-A2DB-E7D59E0B56FC}" srcOrd="0" destOrd="0" presId="urn:microsoft.com/office/officeart/2018/2/layout/IconVerticalSolidList"/>
    <dgm:cxn modelId="{EB132A1A-1CA7-4941-9195-D9D3D170A13C}" type="presParOf" srcId="{713F3E3A-EA5E-4734-AB79-77BD0866636D}" destId="{C6A3B560-844D-427E-A31A-6D312F5DC418}" srcOrd="1" destOrd="0" presId="urn:microsoft.com/office/officeart/2018/2/layout/IconVerticalSolidList"/>
    <dgm:cxn modelId="{78AB814A-B8ED-41B0-82D4-503692752B8B}" type="presParOf" srcId="{713F3E3A-EA5E-4734-AB79-77BD0866636D}" destId="{DC14AE16-B8C5-4E06-97C7-D9022813D01D}" srcOrd="2" destOrd="0" presId="urn:microsoft.com/office/officeart/2018/2/layout/IconVerticalSolidList"/>
    <dgm:cxn modelId="{F9ED59A6-FACC-409A-A494-66F027DF2011}" type="presParOf" srcId="{713F3E3A-EA5E-4734-AB79-77BD0866636D}" destId="{C39AB6DC-9B35-4D76-9AA4-5C4DED8F5ABA}" srcOrd="3" destOrd="0" presId="urn:microsoft.com/office/officeart/2018/2/layout/IconVerticalSolidList"/>
    <dgm:cxn modelId="{90C41982-C608-48C2-8688-4D0161DE5357}" type="presParOf" srcId="{467A0C64-E20B-43BB-B4F5-592E5C3C48F9}" destId="{B3E14897-0B91-4311-A9EA-D949B5D96EAE}" srcOrd="3" destOrd="0" presId="urn:microsoft.com/office/officeart/2018/2/layout/IconVerticalSolidList"/>
    <dgm:cxn modelId="{BDC81A2C-658E-4D3F-8AA7-ECD8555FAF57}" type="presParOf" srcId="{467A0C64-E20B-43BB-B4F5-592E5C3C48F9}" destId="{8AED8767-201E-487F-92DD-F17C1F16B2F6}" srcOrd="4" destOrd="0" presId="urn:microsoft.com/office/officeart/2018/2/layout/IconVerticalSolidList"/>
    <dgm:cxn modelId="{85E0C8DB-BF54-4C5C-B08B-456009807D31}" type="presParOf" srcId="{8AED8767-201E-487F-92DD-F17C1F16B2F6}" destId="{004C1F18-A8BC-42F7-95D0-FD67CDE6EBD4}" srcOrd="0" destOrd="0" presId="urn:microsoft.com/office/officeart/2018/2/layout/IconVerticalSolidList"/>
    <dgm:cxn modelId="{00655E38-8908-4ACA-B897-D8EEAF5EDADE}" type="presParOf" srcId="{8AED8767-201E-487F-92DD-F17C1F16B2F6}" destId="{47293E77-A343-44FE-8444-995CCD1BAC2E}" srcOrd="1" destOrd="0" presId="urn:microsoft.com/office/officeart/2018/2/layout/IconVerticalSolidList"/>
    <dgm:cxn modelId="{0C83A065-FA0C-4797-B7CC-BD240F80666A}" type="presParOf" srcId="{8AED8767-201E-487F-92DD-F17C1F16B2F6}" destId="{6B70C71D-8DDE-4B1F-B744-CC4D381AEE35}" srcOrd="2" destOrd="0" presId="urn:microsoft.com/office/officeart/2018/2/layout/IconVerticalSolidList"/>
    <dgm:cxn modelId="{79BFB974-5C0D-4D96-A6AF-40DCE0A48687}" type="presParOf" srcId="{8AED8767-201E-487F-92DD-F17C1F16B2F6}" destId="{24336018-97E1-422A-8260-245D802E9F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1D3C59-4EA5-485B-AB29-76265848D8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509E84-7E19-4A46-BD40-6936586CC2C1}">
      <dgm:prSet/>
      <dgm:spPr/>
      <dgm:t>
        <a:bodyPr/>
        <a:lstStyle/>
        <a:p>
          <a:pPr>
            <a:lnSpc>
              <a:spcPct val="100000"/>
            </a:lnSpc>
          </a:pPr>
          <a:r>
            <a:rPr lang="en-ID">
              <a:solidFill>
                <a:schemeClr val="tx1"/>
              </a:solidFill>
            </a:rPr>
            <a:t>Menggunakan SQL (Structured Query Language)</a:t>
          </a:r>
          <a:endParaRPr lang="en-US">
            <a:solidFill>
              <a:schemeClr val="tx1"/>
            </a:solidFill>
          </a:endParaRPr>
        </a:p>
      </dgm:t>
    </dgm:pt>
    <dgm:pt modelId="{9F405013-02E8-44A7-B618-C28DDC6CF09E}" type="parTrans" cxnId="{0BAB4593-BA05-4F12-BF3C-800361097C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6923FD-0567-459C-BA92-0E1D69605D0A}" type="sibTrans" cxnId="{0BAB4593-BA05-4F12-BF3C-800361097C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DFDEAA-0DA3-4DB3-A4D7-D8AB6304673B}">
      <dgm:prSet/>
      <dgm:spPr/>
      <dgm:t>
        <a:bodyPr/>
        <a:lstStyle/>
        <a:p>
          <a:pPr>
            <a:lnSpc>
              <a:spcPct val="100000"/>
            </a:lnSpc>
          </a:pPr>
          <a:r>
            <a:rPr lang="en-ID">
              <a:solidFill>
                <a:schemeClr val="tx1"/>
              </a:solidFill>
            </a:rPr>
            <a:t>Melakukan backup dan restore database</a:t>
          </a:r>
          <a:endParaRPr lang="en-US">
            <a:solidFill>
              <a:schemeClr val="tx1"/>
            </a:solidFill>
          </a:endParaRPr>
        </a:p>
      </dgm:t>
    </dgm:pt>
    <dgm:pt modelId="{2319FDC8-7093-4DE1-B7D2-DD8B0E41F6CC}" type="parTrans" cxnId="{B0ACD301-69EE-4B23-B1F9-CC1484AB7F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B5D04B-EE85-4C7E-A9A6-B0DAE2EF72DF}" type="sibTrans" cxnId="{B0ACD301-69EE-4B23-B1F9-CC1484AB7F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DE7547-8248-437E-859F-988018D60F78}">
      <dgm:prSet/>
      <dgm:spPr/>
      <dgm:t>
        <a:bodyPr/>
        <a:lstStyle/>
        <a:p>
          <a:pPr>
            <a:lnSpc>
              <a:spcPct val="100000"/>
            </a:lnSpc>
          </a:pPr>
          <a:r>
            <a:rPr lang="en-ID">
              <a:solidFill>
                <a:schemeClr val="tx1"/>
              </a:solidFill>
            </a:rPr>
            <a:t>Memonitor dan Mengelola database</a:t>
          </a:r>
          <a:endParaRPr lang="en-US">
            <a:solidFill>
              <a:schemeClr val="tx1"/>
            </a:solidFill>
          </a:endParaRPr>
        </a:p>
      </dgm:t>
    </dgm:pt>
    <dgm:pt modelId="{ED5D699E-25CF-40A4-8423-66BF0E9EB2B7}" type="parTrans" cxnId="{59A726D6-8E50-4BF7-A2E8-4DB79DB835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85AB4E-5FFF-42AA-A4B9-E8CDFC644208}" type="sibTrans" cxnId="{59A726D6-8E50-4BF7-A2E8-4DB79DB835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DBB4DC-F2BF-459A-A7D2-A5E1C532B31A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dirty="0" err="1">
              <a:solidFill>
                <a:schemeClr val="tx1"/>
              </a:solidFill>
            </a:rPr>
            <a:t>Mengidentifikasi</a:t>
          </a:r>
          <a:r>
            <a:rPr lang="en-ID" dirty="0">
              <a:solidFill>
                <a:schemeClr val="tx1"/>
              </a:solidFill>
            </a:rPr>
            <a:t> dan </a:t>
          </a:r>
          <a:r>
            <a:rPr lang="en-ID" dirty="0" err="1">
              <a:solidFill>
                <a:schemeClr val="tx1"/>
              </a:solidFill>
            </a:rPr>
            <a:t>menyelesaikan</a:t>
          </a:r>
          <a:r>
            <a:rPr lang="en-ID" dirty="0">
              <a:solidFill>
                <a:schemeClr val="tx1"/>
              </a:solidFill>
            </a:rPr>
            <a:t> </a:t>
          </a:r>
          <a:r>
            <a:rPr lang="en-ID" dirty="0" err="1">
              <a:solidFill>
                <a:schemeClr val="tx1"/>
              </a:solidFill>
            </a:rPr>
            <a:t>permasalahan</a:t>
          </a:r>
          <a:r>
            <a:rPr lang="en-ID" dirty="0">
              <a:solidFill>
                <a:schemeClr val="tx1"/>
              </a:solidFill>
            </a:rPr>
            <a:t> </a:t>
          </a:r>
          <a:r>
            <a:rPr lang="en-ID" dirty="0" err="1">
              <a:solidFill>
                <a:schemeClr val="tx1"/>
              </a:solidFill>
            </a:rPr>
            <a:t>terkait</a:t>
          </a:r>
          <a:r>
            <a:rPr lang="en-ID" dirty="0">
              <a:solidFill>
                <a:schemeClr val="tx1"/>
              </a:solidFill>
            </a:rPr>
            <a:t> performance database</a:t>
          </a:r>
          <a:endParaRPr lang="en-US" dirty="0">
            <a:solidFill>
              <a:schemeClr val="tx1"/>
            </a:solidFill>
          </a:endParaRPr>
        </a:p>
      </dgm:t>
    </dgm:pt>
    <dgm:pt modelId="{61FB83AE-EC16-4F62-AD24-E3EFFF125CBB}" type="parTrans" cxnId="{BC0BD42A-B939-4753-B47D-F7C8140C14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82CC3-64A1-432C-B61C-732027760923}" type="sibTrans" cxnId="{BC0BD42A-B939-4753-B47D-F7C8140C14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7C0724-3336-4C54-82BF-105A6EEFB2C7}" type="pres">
      <dgm:prSet presAssocID="{8B1D3C59-4EA5-485B-AB29-76265848D80A}" presName="root" presStyleCnt="0">
        <dgm:presLayoutVars>
          <dgm:dir/>
          <dgm:resizeHandles val="exact"/>
        </dgm:presLayoutVars>
      </dgm:prSet>
      <dgm:spPr/>
    </dgm:pt>
    <dgm:pt modelId="{FEF65B86-2724-4439-9F68-FC72F826125B}" type="pres">
      <dgm:prSet presAssocID="{0C509E84-7E19-4A46-BD40-6936586CC2C1}" presName="compNode" presStyleCnt="0"/>
      <dgm:spPr/>
    </dgm:pt>
    <dgm:pt modelId="{F7A23CE3-22EE-4C55-91A2-493DFE534020}" type="pres">
      <dgm:prSet presAssocID="{0C509E84-7E19-4A46-BD40-6936586CC2C1}" presName="bgRect" presStyleLbl="bgShp" presStyleIdx="0" presStyleCnt="4" custLinFactNeighborY="6698"/>
      <dgm:spPr/>
    </dgm:pt>
    <dgm:pt modelId="{60F28AD9-8464-445C-AEE1-27E7E6799DE2}" type="pres">
      <dgm:prSet presAssocID="{0C509E84-7E19-4A46-BD40-6936586CC2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30B1A3-E82D-49A4-B43B-462B048F21F2}" type="pres">
      <dgm:prSet presAssocID="{0C509E84-7E19-4A46-BD40-6936586CC2C1}" presName="spaceRect" presStyleCnt="0"/>
      <dgm:spPr/>
    </dgm:pt>
    <dgm:pt modelId="{764D993B-7745-4AE7-B7D0-C1DC2082C266}" type="pres">
      <dgm:prSet presAssocID="{0C509E84-7E19-4A46-BD40-6936586CC2C1}" presName="parTx" presStyleLbl="revTx" presStyleIdx="0" presStyleCnt="4">
        <dgm:presLayoutVars>
          <dgm:chMax val="0"/>
          <dgm:chPref val="0"/>
        </dgm:presLayoutVars>
      </dgm:prSet>
      <dgm:spPr/>
    </dgm:pt>
    <dgm:pt modelId="{C6DD2822-29E3-431A-AF49-F1D280952FEE}" type="pres">
      <dgm:prSet presAssocID="{186923FD-0567-459C-BA92-0E1D69605D0A}" presName="sibTrans" presStyleCnt="0"/>
      <dgm:spPr/>
    </dgm:pt>
    <dgm:pt modelId="{1A1E4385-920B-4295-A5F7-1F534B0529C6}" type="pres">
      <dgm:prSet presAssocID="{0FDFDEAA-0DA3-4DB3-A4D7-D8AB6304673B}" presName="compNode" presStyleCnt="0"/>
      <dgm:spPr/>
    </dgm:pt>
    <dgm:pt modelId="{AE6CE9FD-1765-4589-951D-C6606D03949C}" type="pres">
      <dgm:prSet presAssocID="{0FDFDEAA-0DA3-4DB3-A4D7-D8AB6304673B}" presName="bgRect" presStyleLbl="bgShp" presStyleIdx="1" presStyleCnt="4"/>
      <dgm:spPr/>
    </dgm:pt>
    <dgm:pt modelId="{4AFB3418-84D8-43C2-A9CB-BD54C12DDD72}" type="pres">
      <dgm:prSet presAssocID="{0FDFDEAA-0DA3-4DB3-A4D7-D8AB630467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EC3CA65-8FE7-43FB-9D9F-7DE0235B6E9D}" type="pres">
      <dgm:prSet presAssocID="{0FDFDEAA-0DA3-4DB3-A4D7-D8AB6304673B}" presName="spaceRect" presStyleCnt="0"/>
      <dgm:spPr/>
    </dgm:pt>
    <dgm:pt modelId="{588AC73D-A9B5-4227-9987-E3396ADE7E7D}" type="pres">
      <dgm:prSet presAssocID="{0FDFDEAA-0DA3-4DB3-A4D7-D8AB6304673B}" presName="parTx" presStyleLbl="revTx" presStyleIdx="1" presStyleCnt="4">
        <dgm:presLayoutVars>
          <dgm:chMax val="0"/>
          <dgm:chPref val="0"/>
        </dgm:presLayoutVars>
      </dgm:prSet>
      <dgm:spPr/>
    </dgm:pt>
    <dgm:pt modelId="{CA69DE43-743D-4A59-BEA1-2A058F00B579}" type="pres">
      <dgm:prSet presAssocID="{9AB5D04B-EE85-4C7E-A9A6-B0DAE2EF72DF}" presName="sibTrans" presStyleCnt="0"/>
      <dgm:spPr/>
    </dgm:pt>
    <dgm:pt modelId="{B9884813-12EB-4309-B3D2-D9BB8A2C78E3}" type="pres">
      <dgm:prSet presAssocID="{4DDE7547-8248-437E-859F-988018D60F78}" presName="compNode" presStyleCnt="0"/>
      <dgm:spPr/>
    </dgm:pt>
    <dgm:pt modelId="{24C05EF0-E161-4A8E-8DE9-DDC5D797569F}" type="pres">
      <dgm:prSet presAssocID="{4DDE7547-8248-437E-859F-988018D60F78}" presName="bgRect" presStyleLbl="bgShp" presStyleIdx="2" presStyleCnt="4" custLinFactNeighborY="-4458"/>
      <dgm:spPr/>
    </dgm:pt>
    <dgm:pt modelId="{872476AD-2B4D-4141-9BE3-4C1741EEF38F}" type="pres">
      <dgm:prSet presAssocID="{4DDE7547-8248-437E-859F-988018D60F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9712136-2FD5-453E-8537-4244D71AE879}" type="pres">
      <dgm:prSet presAssocID="{4DDE7547-8248-437E-859F-988018D60F78}" presName="spaceRect" presStyleCnt="0"/>
      <dgm:spPr/>
    </dgm:pt>
    <dgm:pt modelId="{006F6E27-ABAB-4F1E-B0DA-777D31B590AA}" type="pres">
      <dgm:prSet presAssocID="{4DDE7547-8248-437E-859F-988018D60F78}" presName="parTx" presStyleLbl="revTx" presStyleIdx="2" presStyleCnt="4">
        <dgm:presLayoutVars>
          <dgm:chMax val="0"/>
          <dgm:chPref val="0"/>
        </dgm:presLayoutVars>
      </dgm:prSet>
      <dgm:spPr/>
    </dgm:pt>
    <dgm:pt modelId="{33B46666-D184-49B2-8578-FCDCC0797D87}" type="pres">
      <dgm:prSet presAssocID="{A485AB4E-5FFF-42AA-A4B9-E8CDFC644208}" presName="sibTrans" presStyleCnt="0"/>
      <dgm:spPr/>
    </dgm:pt>
    <dgm:pt modelId="{415FFAA8-3406-4EAC-AAC0-64325BA011F8}" type="pres">
      <dgm:prSet presAssocID="{74DBB4DC-F2BF-459A-A7D2-A5E1C532B31A}" presName="compNode" presStyleCnt="0"/>
      <dgm:spPr/>
    </dgm:pt>
    <dgm:pt modelId="{CA1E7222-2487-4BC7-9F33-74F8EC3C50F4}" type="pres">
      <dgm:prSet presAssocID="{74DBB4DC-F2BF-459A-A7D2-A5E1C532B31A}" presName="bgRect" presStyleLbl="bgShp" presStyleIdx="3" presStyleCnt="4" custLinFactNeighborY="-7430"/>
      <dgm:spPr/>
    </dgm:pt>
    <dgm:pt modelId="{45B6C7F5-DDE8-461D-91BC-C771B0D710BC}" type="pres">
      <dgm:prSet presAssocID="{74DBB4DC-F2BF-459A-A7D2-A5E1C532B3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BDE59DB-D8C7-4643-A9AF-AEB8842B48F4}" type="pres">
      <dgm:prSet presAssocID="{74DBB4DC-F2BF-459A-A7D2-A5E1C532B31A}" presName="spaceRect" presStyleCnt="0"/>
      <dgm:spPr/>
    </dgm:pt>
    <dgm:pt modelId="{F3491B16-D586-4BF5-BB36-C5F33B884A25}" type="pres">
      <dgm:prSet presAssocID="{74DBB4DC-F2BF-459A-A7D2-A5E1C532B3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ACD301-69EE-4B23-B1F9-CC1484AB7F45}" srcId="{8B1D3C59-4EA5-485B-AB29-76265848D80A}" destId="{0FDFDEAA-0DA3-4DB3-A4D7-D8AB6304673B}" srcOrd="1" destOrd="0" parTransId="{2319FDC8-7093-4DE1-B7D2-DD8B0E41F6CC}" sibTransId="{9AB5D04B-EE85-4C7E-A9A6-B0DAE2EF72DF}"/>
    <dgm:cxn modelId="{935A1E24-27FE-4AF1-9A3D-318AC4CB33BF}" type="presOf" srcId="{74DBB4DC-F2BF-459A-A7D2-A5E1C532B31A}" destId="{F3491B16-D586-4BF5-BB36-C5F33B884A25}" srcOrd="0" destOrd="0" presId="urn:microsoft.com/office/officeart/2018/2/layout/IconVerticalSolidList"/>
    <dgm:cxn modelId="{BC0BD42A-B939-4753-B47D-F7C8140C14A4}" srcId="{8B1D3C59-4EA5-485B-AB29-76265848D80A}" destId="{74DBB4DC-F2BF-459A-A7D2-A5E1C532B31A}" srcOrd="3" destOrd="0" parTransId="{61FB83AE-EC16-4F62-AD24-E3EFFF125CBB}" sibTransId="{00C82CC3-64A1-432C-B61C-732027760923}"/>
    <dgm:cxn modelId="{EDE2A633-4928-495C-829E-668AE578C3FC}" type="presOf" srcId="{0C509E84-7E19-4A46-BD40-6936586CC2C1}" destId="{764D993B-7745-4AE7-B7D0-C1DC2082C266}" srcOrd="0" destOrd="0" presId="urn:microsoft.com/office/officeart/2018/2/layout/IconVerticalSolidList"/>
    <dgm:cxn modelId="{139ACC83-9A48-41C3-9B9E-6F899344FE05}" type="presOf" srcId="{0FDFDEAA-0DA3-4DB3-A4D7-D8AB6304673B}" destId="{588AC73D-A9B5-4227-9987-E3396ADE7E7D}" srcOrd="0" destOrd="0" presId="urn:microsoft.com/office/officeart/2018/2/layout/IconVerticalSolidList"/>
    <dgm:cxn modelId="{0BAB4593-BA05-4F12-BF3C-800361097C9C}" srcId="{8B1D3C59-4EA5-485B-AB29-76265848D80A}" destId="{0C509E84-7E19-4A46-BD40-6936586CC2C1}" srcOrd="0" destOrd="0" parTransId="{9F405013-02E8-44A7-B618-C28DDC6CF09E}" sibTransId="{186923FD-0567-459C-BA92-0E1D69605D0A}"/>
    <dgm:cxn modelId="{5CFAC3BD-9586-4C8E-80C3-9F6F67F5686F}" type="presOf" srcId="{4DDE7547-8248-437E-859F-988018D60F78}" destId="{006F6E27-ABAB-4F1E-B0DA-777D31B590AA}" srcOrd="0" destOrd="0" presId="urn:microsoft.com/office/officeart/2018/2/layout/IconVerticalSolidList"/>
    <dgm:cxn modelId="{6CCA57C4-FA3F-4343-B590-CDDA4D9928D5}" type="presOf" srcId="{8B1D3C59-4EA5-485B-AB29-76265848D80A}" destId="{547C0724-3336-4C54-82BF-105A6EEFB2C7}" srcOrd="0" destOrd="0" presId="urn:microsoft.com/office/officeart/2018/2/layout/IconVerticalSolidList"/>
    <dgm:cxn modelId="{59A726D6-8E50-4BF7-A2E8-4DB79DB83506}" srcId="{8B1D3C59-4EA5-485B-AB29-76265848D80A}" destId="{4DDE7547-8248-437E-859F-988018D60F78}" srcOrd="2" destOrd="0" parTransId="{ED5D699E-25CF-40A4-8423-66BF0E9EB2B7}" sibTransId="{A485AB4E-5FFF-42AA-A4B9-E8CDFC644208}"/>
    <dgm:cxn modelId="{9935CDC6-8E41-4097-B5E8-615460A432E5}" type="presParOf" srcId="{547C0724-3336-4C54-82BF-105A6EEFB2C7}" destId="{FEF65B86-2724-4439-9F68-FC72F826125B}" srcOrd="0" destOrd="0" presId="urn:microsoft.com/office/officeart/2018/2/layout/IconVerticalSolidList"/>
    <dgm:cxn modelId="{7467A4F1-C1EF-4162-9C7F-551867896092}" type="presParOf" srcId="{FEF65B86-2724-4439-9F68-FC72F826125B}" destId="{F7A23CE3-22EE-4C55-91A2-493DFE534020}" srcOrd="0" destOrd="0" presId="urn:microsoft.com/office/officeart/2018/2/layout/IconVerticalSolidList"/>
    <dgm:cxn modelId="{4B18F1D4-49AE-4D48-961D-B3B47CF704D4}" type="presParOf" srcId="{FEF65B86-2724-4439-9F68-FC72F826125B}" destId="{60F28AD9-8464-445C-AEE1-27E7E6799DE2}" srcOrd="1" destOrd="0" presId="urn:microsoft.com/office/officeart/2018/2/layout/IconVerticalSolidList"/>
    <dgm:cxn modelId="{F9DCFB54-629D-4D20-BBED-C55DA355B47B}" type="presParOf" srcId="{FEF65B86-2724-4439-9F68-FC72F826125B}" destId="{BC30B1A3-E82D-49A4-B43B-462B048F21F2}" srcOrd="2" destOrd="0" presId="urn:microsoft.com/office/officeart/2018/2/layout/IconVerticalSolidList"/>
    <dgm:cxn modelId="{1AA5A23A-4442-4C89-8D78-7485E7C52D37}" type="presParOf" srcId="{FEF65B86-2724-4439-9F68-FC72F826125B}" destId="{764D993B-7745-4AE7-B7D0-C1DC2082C266}" srcOrd="3" destOrd="0" presId="urn:microsoft.com/office/officeart/2018/2/layout/IconVerticalSolidList"/>
    <dgm:cxn modelId="{2E3FC9B3-C52F-4405-A235-DB469F4BC7A1}" type="presParOf" srcId="{547C0724-3336-4C54-82BF-105A6EEFB2C7}" destId="{C6DD2822-29E3-431A-AF49-F1D280952FEE}" srcOrd="1" destOrd="0" presId="urn:microsoft.com/office/officeart/2018/2/layout/IconVerticalSolidList"/>
    <dgm:cxn modelId="{01F2ABCA-60BB-4F11-ADAE-5CBCD268A9BF}" type="presParOf" srcId="{547C0724-3336-4C54-82BF-105A6EEFB2C7}" destId="{1A1E4385-920B-4295-A5F7-1F534B0529C6}" srcOrd="2" destOrd="0" presId="urn:microsoft.com/office/officeart/2018/2/layout/IconVerticalSolidList"/>
    <dgm:cxn modelId="{4119D0CB-C5DF-42AA-AC86-67B34D497ACB}" type="presParOf" srcId="{1A1E4385-920B-4295-A5F7-1F534B0529C6}" destId="{AE6CE9FD-1765-4589-951D-C6606D03949C}" srcOrd="0" destOrd="0" presId="urn:microsoft.com/office/officeart/2018/2/layout/IconVerticalSolidList"/>
    <dgm:cxn modelId="{722E7717-0E33-4A1E-BC1D-76466C21C28C}" type="presParOf" srcId="{1A1E4385-920B-4295-A5F7-1F534B0529C6}" destId="{4AFB3418-84D8-43C2-A9CB-BD54C12DDD72}" srcOrd="1" destOrd="0" presId="urn:microsoft.com/office/officeart/2018/2/layout/IconVerticalSolidList"/>
    <dgm:cxn modelId="{4A05893F-5006-4712-A048-58B59B2C59F2}" type="presParOf" srcId="{1A1E4385-920B-4295-A5F7-1F534B0529C6}" destId="{AEC3CA65-8FE7-43FB-9D9F-7DE0235B6E9D}" srcOrd="2" destOrd="0" presId="urn:microsoft.com/office/officeart/2018/2/layout/IconVerticalSolidList"/>
    <dgm:cxn modelId="{E465FDC3-E154-4E51-8DF0-B92C8597D550}" type="presParOf" srcId="{1A1E4385-920B-4295-A5F7-1F534B0529C6}" destId="{588AC73D-A9B5-4227-9987-E3396ADE7E7D}" srcOrd="3" destOrd="0" presId="urn:microsoft.com/office/officeart/2018/2/layout/IconVerticalSolidList"/>
    <dgm:cxn modelId="{B085BC39-7A7C-4CB1-9150-3A4F163CB98C}" type="presParOf" srcId="{547C0724-3336-4C54-82BF-105A6EEFB2C7}" destId="{CA69DE43-743D-4A59-BEA1-2A058F00B579}" srcOrd="3" destOrd="0" presId="urn:microsoft.com/office/officeart/2018/2/layout/IconVerticalSolidList"/>
    <dgm:cxn modelId="{32190468-7111-41BC-A537-790F523AFFFB}" type="presParOf" srcId="{547C0724-3336-4C54-82BF-105A6EEFB2C7}" destId="{B9884813-12EB-4309-B3D2-D9BB8A2C78E3}" srcOrd="4" destOrd="0" presId="urn:microsoft.com/office/officeart/2018/2/layout/IconVerticalSolidList"/>
    <dgm:cxn modelId="{37ADE77B-2ACA-4A97-B6B3-7B7A8C0706DB}" type="presParOf" srcId="{B9884813-12EB-4309-B3D2-D9BB8A2C78E3}" destId="{24C05EF0-E161-4A8E-8DE9-DDC5D797569F}" srcOrd="0" destOrd="0" presId="urn:microsoft.com/office/officeart/2018/2/layout/IconVerticalSolidList"/>
    <dgm:cxn modelId="{7D953982-3A8F-4C53-B7E5-3257D274BAE2}" type="presParOf" srcId="{B9884813-12EB-4309-B3D2-D9BB8A2C78E3}" destId="{872476AD-2B4D-4141-9BE3-4C1741EEF38F}" srcOrd="1" destOrd="0" presId="urn:microsoft.com/office/officeart/2018/2/layout/IconVerticalSolidList"/>
    <dgm:cxn modelId="{0BFB970F-C4D4-4D1D-8000-4547C3C2A414}" type="presParOf" srcId="{B9884813-12EB-4309-B3D2-D9BB8A2C78E3}" destId="{C9712136-2FD5-453E-8537-4244D71AE879}" srcOrd="2" destOrd="0" presId="urn:microsoft.com/office/officeart/2018/2/layout/IconVerticalSolidList"/>
    <dgm:cxn modelId="{0ABB7802-9546-498F-9A4C-EF6B9F0C77E0}" type="presParOf" srcId="{B9884813-12EB-4309-B3D2-D9BB8A2C78E3}" destId="{006F6E27-ABAB-4F1E-B0DA-777D31B590AA}" srcOrd="3" destOrd="0" presId="urn:microsoft.com/office/officeart/2018/2/layout/IconVerticalSolidList"/>
    <dgm:cxn modelId="{9B6B5030-9E69-4521-A191-CC41D27DD06B}" type="presParOf" srcId="{547C0724-3336-4C54-82BF-105A6EEFB2C7}" destId="{33B46666-D184-49B2-8578-FCDCC0797D87}" srcOrd="5" destOrd="0" presId="urn:microsoft.com/office/officeart/2018/2/layout/IconVerticalSolidList"/>
    <dgm:cxn modelId="{DE15B0A3-E49A-4163-A413-017D8F61B01C}" type="presParOf" srcId="{547C0724-3336-4C54-82BF-105A6EEFB2C7}" destId="{415FFAA8-3406-4EAC-AAC0-64325BA011F8}" srcOrd="6" destOrd="0" presId="urn:microsoft.com/office/officeart/2018/2/layout/IconVerticalSolidList"/>
    <dgm:cxn modelId="{F20EB862-BFAF-49E4-9DBA-C923FA9CA4B1}" type="presParOf" srcId="{415FFAA8-3406-4EAC-AAC0-64325BA011F8}" destId="{CA1E7222-2487-4BC7-9F33-74F8EC3C50F4}" srcOrd="0" destOrd="0" presId="urn:microsoft.com/office/officeart/2018/2/layout/IconVerticalSolidList"/>
    <dgm:cxn modelId="{EFDA9E6D-0E5B-4062-95D0-ECAE8B3EAF41}" type="presParOf" srcId="{415FFAA8-3406-4EAC-AAC0-64325BA011F8}" destId="{45B6C7F5-DDE8-461D-91BC-C771B0D710BC}" srcOrd="1" destOrd="0" presId="urn:microsoft.com/office/officeart/2018/2/layout/IconVerticalSolidList"/>
    <dgm:cxn modelId="{CAE39C9C-8E69-4889-B8B3-DB7A0CD1631C}" type="presParOf" srcId="{415FFAA8-3406-4EAC-AAC0-64325BA011F8}" destId="{2BDE59DB-D8C7-4643-A9AF-AEB8842B48F4}" srcOrd="2" destOrd="0" presId="urn:microsoft.com/office/officeart/2018/2/layout/IconVerticalSolidList"/>
    <dgm:cxn modelId="{33A8F835-E53D-473E-91BD-DA5B57405879}" type="presParOf" srcId="{415FFAA8-3406-4EAC-AAC0-64325BA011F8}" destId="{F3491B16-D586-4BF5-BB36-C5F33B884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C153CE-6F32-46E9-954A-4510A7B5A5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4A25C7-423B-4F2C-A04D-57E8717DF75E}">
      <dgm:prSet/>
      <dgm:spPr/>
      <dgm:t>
        <a:bodyPr/>
        <a:lstStyle/>
        <a:p>
          <a:r>
            <a:rPr lang="en-US" dirty="0" err="1"/>
            <a:t>Sertifikasi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Bahasa </a:t>
          </a:r>
          <a:r>
            <a:rPr lang="en-US" dirty="0" err="1"/>
            <a:t>Pemrograman</a:t>
          </a:r>
          <a:endParaRPr lang="en-US" dirty="0"/>
        </a:p>
      </dgm:t>
    </dgm:pt>
    <dgm:pt modelId="{E5D8FC1E-50DE-4D0B-949E-62C059FAB218}" type="parTrans" cxnId="{61005BBD-CBC5-4600-B627-7EC24785FB1D}">
      <dgm:prSet/>
      <dgm:spPr/>
      <dgm:t>
        <a:bodyPr/>
        <a:lstStyle/>
        <a:p>
          <a:endParaRPr lang="en-US"/>
        </a:p>
      </dgm:t>
    </dgm:pt>
    <dgm:pt modelId="{146733E2-E821-451D-B95C-8A7100272D7F}" type="sibTrans" cxnId="{61005BBD-CBC5-4600-B627-7EC24785FB1D}">
      <dgm:prSet/>
      <dgm:spPr/>
      <dgm:t>
        <a:bodyPr/>
        <a:lstStyle/>
        <a:p>
          <a:endParaRPr lang="en-US"/>
        </a:p>
      </dgm:t>
    </dgm:pt>
    <dgm:pt modelId="{50B5395E-7FB8-45E0-93A7-AF89F0014C76}">
      <dgm:prSet/>
      <dgm:spPr/>
      <dgm:t>
        <a:bodyPr/>
        <a:lstStyle/>
        <a:p>
          <a:r>
            <a:rPr lang="en-US" dirty="0" err="1"/>
            <a:t>Sertifikasi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Database</a:t>
          </a:r>
        </a:p>
      </dgm:t>
    </dgm:pt>
    <dgm:pt modelId="{456ADF7F-8D33-4023-B795-AD511370DEB4}" type="parTrans" cxnId="{1832E56F-EEE4-4DB7-B81C-BD9320431F9C}">
      <dgm:prSet/>
      <dgm:spPr/>
      <dgm:t>
        <a:bodyPr/>
        <a:lstStyle/>
        <a:p>
          <a:endParaRPr lang="en-US"/>
        </a:p>
      </dgm:t>
    </dgm:pt>
    <dgm:pt modelId="{E4ADF0D2-FEF4-4675-A623-D5E969DCD326}" type="sibTrans" cxnId="{1832E56F-EEE4-4DB7-B81C-BD9320431F9C}">
      <dgm:prSet/>
      <dgm:spPr/>
      <dgm:t>
        <a:bodyPr/>
        <a:lstStyle/>
        <a:p>
          <a:endParaRPr lang="en-US"/>
        </a:p>
      </dgm:t>
    </dgm:pt>
    <dgm:pt modelId="{FF95F9F8-E46A-497C-89C9-873043F2A8AA}">
      <dgm:prSet/>
      <dgm:spPr/>
      <dgm:t>
        <a:bodyPr/>
        <a:lstStyle/>
        <a:p>
          <a:r>
            <a:rPr lang="en-US" dirty="0" err="1"/>
            <a:t>Sertifikasi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Jaringan</a:t>
          </a:r>
        </a:p>
      </dgm:t>
    </dgm:pt>
    <dgm:pt modelId="{CB8C2219-73FF-40AC-85BE-A88C07934905}" type="parTrans" cxnId="{C9E154EA-6189-438F-A5BC-DE362DFA7F88}">
      <dgm:prSet/>
      <dgm:spPr/>
      <dgm:t>
        <a:bodyPr/>
        <a:lstStyle/>
        <a:p>
          <a:endParaRPr lang="en-US"/>
        </a:p>
      </dgm:t>
    </dgm:pt>
    <dgm:pt modelId="{594FA55A-B993-4DC9-BFCC-B119628B3757}" type="sibTrans" cxnId="{C9E154EA-6189-438F-A5BC-DE362DFA7F88}">
      <dgm:prSet/>
      <dgm:spPr/>
      <dgm:t>
        <a:bodyPr/>
        <a:lstStyle/>
        <a:p>
          <a:endParaRPr lang="en-US"/>
        </a:p>
      </dgm:t>
    </dgm:pt>
    <dgm:pt modelId="{0B450A92-2121-4E95-8507-9B3D02D7AF57}" type="pres">
      <dgm:prSet presAssocID="{C4C153CE-6F32-46E9-954A-4510A7B5A5FD}" presName="root" presStyleCnt="0">
        <dgm:presLayoutVars>
          <dgm:dir/>
          <dgm:resizeHandles val="exact"/>
        </dgm:presLayoutVars>
      </dgm:prSet>
      <dgm:spPr/>
    </dgm:pt>
    <dgm:pt modelId="{142DBAA0-8B66-4ED9-9A1C-C7D2B8DA1D73}" type="pres">
      <dgm:prSet presAssocID="{734A25C7-423B-4F2C-A04D-57E8717DF75E}" presName="compNode" presStyleCnt="0"/>
      <dgm:spPr/>
    </dgm:pt>
    <dgm:pt modelId="{D619E607-857B-4AD6-A04A-DC0BD8AEC936}" type="pres">
      <dgm:prSet presAssocID="{734A25C7-423B-4F2C-A04D-57E8717DF75E}" presName="bgRect" presStyleLbl="bgShp" presStyleIdx="0" presStyleCnt="3" custLinFactNeighborX="-16973" custLinFactNeighborY="-70551"/>
      <dgm:spPr/>
    </dgm:pt>
    <dgm:pt modelId="{7E52E501-DA68-41F3-9D1D-92C363013CB9}" type="pres">
      <dgm:prSet presAssocID="{734A25C7-423B-4F2C-A04D-57E8717DF7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6627ED0-BB24-49FF-A9A1-36CFA63379FF}" type="pres">
      <dgm:prSet presAssocID="{734A25C7-423B-4F2C-A04D-57E8717DF75E}" presName="spaceRect" presStyleCnt="0"/>
      <dgm:spPr/>
    </dgm:pt>
    <dgm:pt modelId="{AC985A9C-2C84-438D-ADA4-2377B4785AB6}" type="pres">
      <dgm:prSet presAssocID="{734A25C7-423B-4F2C-A04D-57E8717DF75E}" presName="parTx" presStyleLbl="revTx" presStyleIdx="0" presStyleCnt="3">
        <dgm:presLayoutVars>
          <dgm:chMax val="0"/>
          <dgm:chPref val="0"/>
        </dgm:presLayoutVars>
      </dgm:prSet>
      <dgm:spPr/>
    </dgm:pt>
    <dgm:pt modelId="{7FE92DBC-BA3D-4C4B-9624-F0EDD8AAA478}" type="pres">
      <dgm:prSet presAssocID="{146733E2-E821-451D-B95C-8A7100272D7F}" presName="sibTrans" presStyleCnt="0"/>
      <dgm:spPr/>
    </dgm:pt>
    <dgm:pt modelId="{9E74B2ED-D86F-4A9F-81D3-A6995A5599A2}" type="pres">
      <dgm:prSet presAssocID="{50B5395E-7FB8-45E0-93A7-AF89F0014C76}" presName="compNode" presStyleCnt="0"/>
      <dgm:spPr/>
    </dgm:pt>
    <dgm:pt modelId="{F32D1F39-7B47-4EA2-B13A-109FF02AC203}" type="pres">
      <dgm:prSet presAssocID="{50B5395E-7FB8-45E0-93A7-AF89F0014C76}" presName="bgRect" presStyleLbl="bgShp" presStyleIdx="1" presStyleCnt="3"/>
      <dgm:spPr/>
    </dgm:pt>
    <dgm:pt modelId="{2B6BFB23-1ADB-4C64-87AD-F41B883021B4}" type="pres">
      <dgm:prSet presAssocID="{50B5395E-7FB8-45E0-93A7-AF89F0014C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5B1F14-7E76-4008-B42A-CD1A4BFDD849}" type="pres">
      <dgm:prSet presAssocID="{50B5395E-7FB8-45E0-93A7-AF89F0014C76}" presName="spaceRect" presStyleCnt="0"/>
      <dgm:spPr/>
    </dgm:pt>
    <dgm:pt modelId="{5B9C07C8-4FF7-4F67-8EA1-266939641263}" type="pres">
      <dgm:prSet presAssocID="{50B5395E-7FB8-45E0-93A7-AF89F0014C76}" presName="parTx" presStyleLbl="revTx" presStyleIdx="1" presStyleCnt="3">
        <dgm:presLayoutVars>
          <dgm:chMax val="0"/>
          <dgm:chPref val="0"/>
        </dgm:presLayoutVars>
      </dgm:prSet>
      <dgm:spPr/>
    </dgm:pt>
    <dgm:pt modelId="{8E694B46-5BA8-49D2-904B-143B62A43132}" type="pres">
      <dgm:prSet presAssocID="{E4ADF0D2-FEF4-4675-A623-D5E969DCD326}" presName="sibTrans" presStyleCnt="0"/>
      <dgm:spPr/>
    </dgm:pt>
    <dgm:pt modelId="{F0CFBF3A-5B02-4E00-A6AB-A0F9A41F8D67}" type="pres">
      <dgm:prSet presAssocID="{FF95F9F8-E46A-497C-89C9-873043F2A8AA}" presName="compNode" presStyleCnt="0"/>
      <dgm:spPr/>
    </dgm:pt>
    <dgm:pt modelId="{CB7226E1-E050-43A4-9404-CF046B9B0A67}" type="pres">
      <dgm:prSet presAssocID="{FF95F9F8-E46A-497C-89C9-873043F2A8AA}" presName="bgRect" presStyleLbl="bgShp" presStyleIdx="2" presStyleCnt="3"/>
      <dgm:spPr/>
    </dgm:pt>
    <dgm:pt modelId="{F701F1C6-5511-43F3-9B31-50E3453AE03E}" type="pres">
      <dgm:prSet presAssocID="{FF95F9F8-E46A-497C-89C9-873043F2A8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88D283A2-8462-462E-8B2B-E96D6FD257C2}" type="pres">
      <dgm:prSet presAssocID="{FF95F9F8-E46A-497C-89C9-873043F2A8AA}" presName="spaceRect" presStyleCnt="0"/>
      <dgm:spPr/>
    </dgm:pt>
    <dgm:pt modelId="{54CA10F1-5FBE-47FA-B7FA-7494ACABB53D}" type="pres">
      <dgm:prSet presAssocID="{FF95F9F8-E46A-497C-89C9-873043F2A8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45C409-2557-4BD3-9163-1C0716BA049D}" type="presOf" srcId="{50B5395E-7FB8-45E0-93A7-AF89F0014C76}" destId="{5B9C07C8-4FF7-4F67-8EA1-266939641263}" srcOrd="0" destOrd="0" presId="urn:microsoft.com/office/officeart/2018/2/layout/IconVerticalSolidList"/>
    <dgm:cxn modelId="{5F140F60-97B2-4204-8A0E-24319F2C44AB}" type="presOf" srcId="{734A25C7-423B-4F2C-A04D-57E8717DF75E}" destId="{AC985A9C-2C84-438D-ADA4-2377B4785AB6}" srcOrd="0" destOrd="0" presId="urn:microsoft.com/office/officeart/2018/2/layout/IconVerticalSolidList"/>
    <dgm:cxn modelId="{1832E56F-EEE4-4DB7-B81C-BD9320431F9C}" srcId="{C4C153CE-6F32-46E9-954A-4510A7B5A5FD}" destId="{50B5395E-7FB8-45E0-93A7-AF89F0014C76}" srcOrd="1" destOrd="0" parTransId="{456ADF7F-8D33-4023-B795-AD511370DEB4}" sibTransId="{E4ADF0D2-FEF4-4675-A623-D5E969DCD326}"/>
    <dgm:cxn modelId="{1F5C2773-9C44-45EF-B950-0D8312A2F2C7}" type="presOf" srcId="{FF95F9F8-E46A-497C-89C9-873043F2A8AA}" destId="{54CA10F1-5FBE-47FA-B7FA-7494ACABB53D}" srcOrd="0" destOrd="0" presId="urn:microsoft.com/office/officeart/2018/2/layout/IconVerticalSolidList"/>
    <dgm:cxn modelId="{61005BBD-CBC5-4600-B627-7EC24785FB1D}" srcId="{C4C153CE-6F32-46E9-954A-4510A7B5A5FD}" destId="{734A25C7-423B-4F2C-A04D-57E8717DF75E}" srcOrd="0" destOrd="0" parTransId="{E5D8FC1E-50DE-4D0B-949E-62C059FAB218}" sibTransId="{146733E2-E821-451D-B95C-8A7100272D7F}"/>
    <dgm:cxn modelId="{A82E3FDE-77A4-46C9-ACA4-EA4A3644DE3F}" type="presOf" srcId="{C4C153CE-6F32-46E9-954A-4510A7B5A5FD}" destId="{0B450A92-2121-4E95-8507-9B3D02D7AF57}" srcOrd="0" destOrd="0" presId="urn:microsoft.com/office/officeart/2018/2/layout/IconVerticalSolidList"/>
    <dgm:cxn modelId="{C9E154EA-6189-438F-A5BC-DE362DFA7F88}" srcId="{C4C153CE-6F32-46E9-954A-4510A7B5A5FD}" destId="{FF95F9F8-E46A-497C-89C9-873043F2A8AA}" srcOrd="2" destOrd="0" parTransId="{CB8C2219-73FF-40AC-85BE-A88C07934905}" sibTransId="{594FA55A-B993-4DC9-BFCC-B119628B3757}"/>
    <dgm:cxn modelId="{E95F1440-B608-4CA6-9791-B3E3D5EB8B29}" type="presParOf" srcId="{0B450A92-2121-4E95-8507-9B3D02D7AF57}" destId="{142DBAA0-8B66-4ED9-9A1C-C7D2B8DA1D73}" srcOrd="0" destOrd="0" presId="urn:microsoft.com/office/officeart/2018/2/layout/IconVerticalSolidList"/>
    <dgm:cxn modelId="{165EDC06-2E51-40B5-A0B6-4EBB289F5566}" type="presParOf" srcId="{142DBAA0-8B66-4ED9-9A1C-C7D2B8DA1D73}" destId="{D619E607-857B-4AD6-A04A-DC0BD8AEC936}" srcOrd="0" destOrd="0" presId="urn:microsoft.com/office/officeart/2018/2/layout/IconVerticalSolidList"/>
    <dgm:cxn modelId="{9B5AFBCA-CABE-4C85-BAB3-40764581521D}" type="presParOf" srcId="{142DBAA0-8B66-4ED9-9A1C-C7D2B8DA1D73}" destId="{7E52E501-DA68-41F3-9D1D-92C363013CB9}" srcOrd="1" destOrd="0" presId="urn:microsoft.com/office/officeart/2018/2/layout/IconVerticalSolidList"/>
    <dgm:cxn modelId="{0B10BE68-87D2-4924-9013-7F99D56124F3}" type="presParOf" srcId="{142DBAA0-8B66-4ED9-9A1C-C7D2B8DA1D73}" destId="{46627ED0-BB24-49FF-A9A1-36CFA63379FF}" srcOrd="2" destOrd="0" presId="urn:microsoft.com/office/officeart/2018/2/layout/IconVerticalSolidList"/>
    <dgm:cxn modelId="{928A5B32-DA3E-48EF-984B-E9902EB978A3}" type="presParOf" srcId="{142DBAA0-8B66-4ED9-9A1C-C7D2B8DA1D73}" destId="{AC985A9C-2C84-438D-ADA4-2377B4785AB6}" srcOrd="3" destOrd="0" presId="urn:microsoft.com/office/officeart/2018/2/layout/IconVerticalSolidList"/>
    <dgm:cxn modelId="{BEC0DA7E-2753-4470-9686-D47E4F7E596E}" type="presParOf" srcId="{0B450A92-2121-4E95-8507-9B3D02D7AF57}" destId="{7FE92DBC-BA3D-4C4B-9624-F0EDD8AAA478}" srcOrd="1" destOrd="0" presId="urn:microsoft.com/office/officeart/2018/2/layout/IconVerticalSolidList"/>
    <dgm:cxn modelId="{4E46D8E9-D429-4804-B18A-196E4B38AC95}" type="presParOf" srcId="{0B450A92-2121-4E95-8507-9B3D02D7AF57}" destId="{9E74B2ED-D86F-4A9F-81D3-A6995A5599A2}" srcOrd="2" destOrd="0" presId="urn:microsoft.com/office/officeart/2018/2/layout/IconVerticalSolidList"/>
    <dgm:cxn modelId="{621E3250-8F1B-46FE-81B2-39DE1EF4B773}" type="presParOf" srcId="{9E74B2ED-D86F-4A9F-81D3-A6995A5599A2}" destId="{F32D1F39-7B47-4EA2-B13A-109FF02AC203}" srcOrd="0" destOrd="0" presId="urn:microsoft.com/office/officeart/2018/2/layout/IconVerticalSolidList"/>
    <dgm:cxn modelId="{0D6157F4-B24C-410E-84D3-CF8B14CA7A78}" type="presParOf" srcId="{9E74B2ED-D86F-4A9F-81D3-A6995A5599A2}" destId="{2B6BFB23-1ADB-4C64-87AD-F41B883021B4}" srcOrd="1" destOrd="0" presId="urn:microsoft.com/office/officeart/2018/2/layout/IconVerticalSolidList"/>
    <dgm:cxn modelId="{7B8DC73B-66EA-4BE2-AF10-C95E00D0F8BF}" type="presParOf" srcId="{9E74B2ED-D86F-4A9F-81D3-A6995A5599A2}" destId="{BD5B1F14-7E76-4008-B42A-CD1A4BFDD849}" srcOrd="2" destOrd="0" presId="urn:microsoft.com/office/officeart/2018/2/layout/IconVerticalSolidList"/>
    <dgm:cxn modelId="{29186497-4E93-479F-BD5C-6F77ADD18C31}" type="presParOf" srcId="{9E74B2ED-D86F-4A9F-81D3-A6995A5599A2}" destId="{5B9C07C8-4FF7-4F67-8EA1-266939641263}" srcOrd="3" destOrd="0" presId="urn:microsoft.com/office/officeart/2018/2/layout/IconVerticalSolidList"/>
    <dgm:cxn modelId="{0B740939-F35D-4442-A9B3-B255185D4BB7}" type="presParOf" srcId="{0B450A92-2121-4E95-8507-9B3D02D7AF57}" destId="{8E694B46-5BA8-49D2-904B-143B62A43132}" srcOrd="3" destOrd="0" presId="urn:microsoft.com/office/officeart/2018/2/layout/IconVerticalSolidList"/>
    <dgm:cxn modelId="{FC91F39B-6963-4B2F-A9D5-6C8A9CF105BC}" type="presParOf" srcId="{0B450A92-2121-4E95-8507-9B3D02D7AF57}" destId="{F0CFBF3A-5B02-4E00-A6AB-A0F9A41F8D67}" srcOrd="4" destOrd="0" presId="urn:microsoft.com/office/officeart/2018/2/layout/IconVerticalSolidList"/>
    <dgm:cxn modelId="{FE63C0A7-1288-47E3-A70F-732BD935B8B1}" type="presParOf" srcId="{F0CFBF3A-5B02-4E00-A6AB-A0F9A41F8D67}" destId="{CB7226E1-E050-43A4-9404-CF046B9B0A67}" srcOrd="0" destOrd="0" presId="urn:microsoft.com/office/officeart/2018/2/layout/IconVerticalSolidList"/>
    <dgm:cxn modelId="{17BCF8C9-16BF-4606-809E-D07F6BE632D1}" type="presParOf" srcId="{F0CFBF3A-5B02-4E00-A6AB-A0F9A41F8D67}" destId="{F701F1C6-5511-43F3-9B31-50E3453AE03E}" srcOrd="1" destOrd="0" presId="urn:microsoft.com/office/officeart/2018/2/layout/IconVerticalSolidList"/>
    <dgm:cxn modelId="{306C19CE-19C7-4771-96F7-0061DF4C67EF}" type="presParOf" srcId="{F0CFBF3A-5B02-4E00-A6AB-A0F9A41F8D67}" destId="{88D283A2-8462-462E-8B2B-E96D6FD257C2}" srcOrd="2" destOrd="0" presId="urn:microsoft.com/office/officeart/2018/2/layout/IconVerticalSolidList"/>
    <dgm:cxn modelId="{96F032CC-E3FC-4E0E-AF04-00C722088988}" type="presParOf" srcId="{F0CFBF3A-5B02-4E00-A6AB-A0F9A41F8D67}" destId="{54CA10F1-5FBE-47FA-B7FA-7494ACABB5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59B9-A42A-4F96-B24C-E05BF13E1312}">
      <dsp:nvSpPr>
        <dsp:cNvPr id="0" name=""/>
        <dsp:cNvSpPr/>
      </dsp:nvSpPr>
      <dsp:spPr>
        <a:xfrm>
          <a:off x="0" y="0"/>
          <a:ext cx="7723525" cy="886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5A9F1-9CBD-4F22-98B4-F3F08A24A033}">
      <dsp:nvSpPr>
        <dsp:cNvPr id="0" name=""/>
        <dsp:cNvSpPr/>
      </dsp:nvSpPr>
      <dsp:spPr>
        <a:xfrm>
          <a:off x="268033" y="199742"/>
          <a:ext cx="487334" cy="487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E4DE-392A-4EB3-AE3B-68F1267602B2}">
      <dsp:nvSpPr>
        <dsp:cNvPr id="0" name=""/>
        <dsp:cNvSpPr/>
      </dsp:nvSpPr>
      <dsp:spPr>
        <a:xfrm>
          <a:off x="1023402" y="378"/>
          <a:ext cx="6700122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Membentuk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tenaga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praktisi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IT yang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berkualitas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tinggi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,</a:t>
          </a:r>
        </a:p>
      </dsp:txBody>
      <dsp:txXfrm>
        <a:off x="1023402" y="378"/>
        <a:ext cx="6700122" cy="886062"/>
      </dsp:txXfrm>
    </dsp:sp>
    <dsp:sp modelId="{FA0EEAD1-8AD9-4C9D-98E3-3090F324C75E}">
      <dsp:nvSpPr>
        <dsp:cNvPr id="0" name=""/>
        <dsp:cNvSpPr/>
      </dsp:nvSpPr>
      <dsp:spPr>
        <a:xfrm>
          <a:off x="0" y="1053375"/>
          <a:ext cx="7723525" cy="886062"/>
        </a:xfrm>
        <a:prstGeom prst="roundRect">
          <a:avLst>
            <a:gd name="adj" fmla="val 10000"/>
          </a:avLst>
        </a:prstGeom>
        <a:solidFill>
          <a:schemeClr val="accent2">
            <a:hueOff val="1193893"/>
            <a:satOff val="-11392"/>
            <a:lumOff val="-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74135-DCCC-4FFA-92D7-9FCB93F3431A}">
      <dsp:nvSpPr>
        <dsp:cNvPr id="0" name=""/>
        <dsp:cNvSpPr/>
      </dsp:nvSpPr>
      <dsp:spPr>
        <a:xfrm>
          <a:off x="268033" y="1307320"/>
          <a:ext cx="487334" cy="487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ACDB3-360C-42DB-A21F-7BB06309335C}">
      <dsp:nvSpPr>
        <dsp:cNvPr id="0" name=""/>
        <dsp:cNvSpPr/>
      </dsp:nvSpPr>
      <dsp:spPr>
        <a:xfrm>
          <a:off x="1023402" y="1107956"/>
          <a:ext cx="6700122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Membentuk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standar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kerja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IT yang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tinggi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,</a:t>
          </a:r>
        </a:p>
      </dsp:txBody>
      <dsp:txXfrm>
        <a:off x="1023402" y="1107956"/>
        <a:ext cx="6700122" cy="886062"/>
      </dsp:txXfrm>
    </dsp:sp>
    <dsp:sp modelId="{8CD47269-3A13-4ECC-A821-EE25F3C0938E}">
      <dsp:nvSpPr>
        <dsp:cNvPr id="0" name=""/>
        <dsp:cNvSpPr/>
      </dsp:nvSpPr>
      <dsp:spPr>
        <a:xfrm>
          <a:off x="0" y="2120008"/>
          <a:ext cx="7723525" cy="886062"/>
        </a:xfrm>
        <a:prstGeom prst="roundRect">
          <a:avLst>
            <a:gd name="adj" fmla="val 10000"/>
          </a:avLst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69C5E-716E-4D0E-B0A7-B007441DEF5D}">
      <dsp:nvSpPr>
        <dsp:cNvPr id="0" name=""/>
        <dsp:cNvSpPr/>
      </dsp:nvSpPr>
      <dsp:spPr>
        <a:xfrm>
          <a:off x="268033" y="2414898"/>
          <a:ext cx="487334" cy="487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2F002-8E7D-4700-B148-FCE73F560327}">
      <dsp:nvSpPr>
        <dsp:cNvPr id="0" name=""/>
        <dsp:cNvSpPr/>
      </dsp:nvSpPr>
      <dsp:spPr>
        <a:xfrm>
          <a:off x="1023402" y="2215534"/>
          <a:ext cx="6700122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Pengembangan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profesional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 yang </a:t>
          </a:r>
          <a:r>
            <a:rPr lang="en-US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berkesinambungan</a:t>
          </a:r>
          <a:r>
            <a:rPr lang="en-US" sz="2400" kern="1200" dirty="0">
              <a:latin typeface="Roboto Condensed Light" panose="020B0604020202020204" charset="0"/>
              <a:ea typeface="Roboto Condensed Light" panose="020B0604020202020204" charset="0"/>
            </a:rPr>
            <a:t>.</a:t>
          </a:r>
        </a:p>
      </dsp:txBody>
      <dsp:txXfrm>
        <a:off x="1023402" y="2215534"/>
        <a:ext cx="6700122" cy="8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E247A-3368-4530-A1F7-B4D41A3D70B1}">
      <dsp:nvSpPr>
        <dsp:cNvPr id="0" name=""/>
        <dsp:cNvSpPr/>
      </dsp:nvSpPr>
      <dsp:spPr>
        <a:xfrm>
          <a:off x="132435" y="197743"/>
          <a:ext cx="1124402" cy="1124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B9B6B-1AA2-4814-847C-7435DF841F4A}">
      <dsp:nvSpPr>
        <dsp:cNvPr id="0" name=""/>
        <dsp:cNvSpPr/>
      </dsp:nvSpPr>
      <dsp:spPr>
        <a:xfrm>
          <a:off x="368560" y="433868"/>
          <a:ext cx="652153" cy="652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1B4C0-CE19-41C3-9A83-1D524F354C63}">
      <dsp:nvSpPr>
        <dsp:cNvPr id="0" name=""/>
        <dsp:cNvSpPr/>
      </dsp:nvSpPr>
      <dsp:spPr>
        <a:xfrm>
          <a:off x="1497781" y="197743"/>
          <a:ext cx="2650376" cy="112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+mn-lt"/>
              <a:ea typeface="Roboto Condensed Light" panose="020B0604020202020204" charset="0"/>
            </a:rPr>
            <a:t>M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endapatkan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pengakuan</a:t>
          </a:r>
          <a:endParaRPr lang="en-US" sz="1800" kern="1200" dirty="0">
            <a:latin typeface="+mn-lt"/>
            <a:ea typeface="Roboto Condensed Light" panose="020B0604020202020204" charset="0"/>
          </a:endParaRPr>
        </a:p>
      </dsp:txBody>
      <dsp:txXfrm>
        <a:off x="1497781" y="197743"/>
        <a:ext cx="2650376" cy="1124402"/>
      </dsp:txXfrm>
    </dsp:sp>
    <dsp:sp modelId="{6D13F51C-53D2-4F80-8153-6A3264792188}">
      <dsp:nvSpPr>
        <dsp:cNvPr id="0" name=""/>
        <dsp:cNvSpPr/>
      </dsp:nvSpPr>
      <dsp:spPr>
        <a:xfrm>
          <a:off x="4609966" y="197743"/>
          <a:ext cx="1124402" cy="1124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82F29-2F73-4526-A913-D8DD470CA07F}">
      <dsp:nvSpPr>
        <dsp:cNvPr id="0" name=""/>
        <dsp:cNvSpPr/>
      </dsp:nvSpPr>
      <dsp:spPr>
        <a:xfrm>
          <a:off x="4846090" y="433868"/>
          <a:ext cx="652153" cy="652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DE34F-99AF-4C09-B7E7-F5683948CCE7}">
      <dsp:nvSpPr>
        <dsp:cNvPr id="0" name=""/>
        <dsp:cNvSpPr/>
      </dsp:nvSpPr>
      <dsp:spPr>
        <a:xfrm>
          <a:off x="5975311" y="197743"/>
          <a:ext cx="2650376" cy="112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+mn-lt"/>
              <a:ea typeface="Roboto Condensed Light" panose="020B0604020202020204" charset="0"/>
            </a:rPr>
            <a:t>P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erkembangan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TI</a:t>
          </a:r>
        </a:p>
      </dsp:txBody>
      <dsp:txXfrm>
        <a:off x="5975311" y="197743"/>
        <a:ext cx="2650376" cy="1124402"/>
      </dsp:txXfrm>
    </dsp:sp>
    <dsp:sp modelId="{B588631F-A716-4ECB-A84A-87BA081AA2F7}">
      <dsp:nvSpPr>
        <dsp:cNvPr id="0" name=""/>
        <dsp:cNvSpPr/>
      </dsp:nvSpPr>
      <dsp:spPr>
        <a:xfrm>
          <a:off x="132435" y="1863747"/>
          <a:ext cx="1124402" cy="1124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B5393-8C13-4CEF-8F80-A6C4012E12B7}">
      <dsp:nvSpPr>
        <dsp:cNvPr id="0" name=""/>
        <dsp:cNvSpPr/>
      </dsp:nvSpPr>
      <dsp:spPr>
        <a:xfrm>
          <a:off x="368560" y="2099872"/>
          <a:ext cx="652153" cy="652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08B41-9FF7-4488-9BE2-E1FFDFF6AC59}">
      <dsp:nvSpPr>
        <dsp:cNvPr id="0" name=""/>
        <dsp:cNvSpPr/>
      </dsp:nvSpPr>
      <dsp:spPr>
        <a:xfrm>
          <a:off x="1497781" y="1863747"/>
          <a:ext cx="2650376" cy="112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>
              <a:latin typeface="+mn-lt"/>
              <a:ea typeface="Roboto Condensed Light" panose="020B0604020202020204" charset="0"/>
            </a:rPr>
            <a:t>K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ebutuhan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tenaga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kerja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TI </a:t>
          </a:r>
          <a:r>
            <a:rPr lang="id-ID" sz="1800" kern="1200" dirty="0">
              <a:latin typeface="+mn-lt"/>
              <a:ea typeface="Roboto Condensed Light" panose="020B0604020202020204" charset="0"/>
            </a:rPr>
            <a:t>dengan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kompetensi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yang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lebih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spesifik</a:t>
          </a:r>
          <a:endParaRPr lang="en-US" sz="1800" kern="1200" dirty="0">
            <a:latin typeface="+mn-lt"/>
            <a:ea typeface="Roboto Condensed Light" panose="020B0604020202020204" charset="0"/>
          </a:endParaRPr>
        </a:p>
      </dsp:txBody>
      <dsp:txXfrm>
        <a:off x="1497781" y="1863747"/>
        <a:ext cx="2650376" cy="1124402"/>
      </dsp:txXfrm>
    </dsp:sp>
    <dsp:sp modelId="{E8F5A60B-2CF4-4109-86E3-51A0C87AC724}">
      <dsp:nvSpPr>
        <dsp:cNvPr id="0" name=""/>
        <dsp:cNvSpPr/>
      </dsp:nvSpPr>
      <dsp:spPr>
        <a:xfrm>
          <a:off x="4609966" y="1863747"/>
          <a:ext cx="1124402" cy="1124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63847-AD31-453D-9C71-70C30154B382}">
      <dsp:nvSpPr>
        <dsp:cNvPr id="0" name=""/>
        <dsp:cNvSpPr/>
      </dsp:nvSpPr>
      <dsp:spPr>
        <a:xfrm>
          <a:off x="4846090" y="2099872"/>
          <a:ext cx="652153" cy="652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5CBD4-9E3B-4C52-8215-6D514B94C2C6}">
      <dsp:nvSpPr>
        <dsp:cNvPr id="0" name=""/>
        <dsp:cNvSpPr/>
      </dsp:nvSpPr>
      <dsp:spPr>
        <a:xfrm>
          <a:off x="5975311" y="1863747"/>
          <a:ext cx="2650376" cy="1124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n-lt"/>
              <a:ea typeface="Roboto Condensed Light" panose="020B0604020202020204" charset="0"/>
            </a:rPr>
            <a:t>Adanya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standar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kompetensi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id-ID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untuk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menilai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</a:t>
          </a:r>
          <a:r>
            <a:rPr lang="en-US" sz="1800" kern="1200" dirty="0" err="1">
              <a:latin typeface="+mn-lt"/>
              <a:ea typeface="Roboto Condensed Light" panose="020B0604020202020204" charset="0"/>
            </a:rPr>
            <a:t>kemampuan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 (</a:t>
          </a:r>
          <a:r>
            <a:rPr lang="en-US" sz="1800" i="1" kern="1200" dirty="0">
              <a:latin typeface="+mn-lt"/>
              <a:ea typeface="Roboto Condensed Light" panose="020B0604020202020204" charset="0"/>
            </a:rPr>
            <a:t>skill</a:t>
          </a:r>
          <a:r>
            <a:rPr lang="en-US" sz="1800" kern="1200" dirty="0">
              <a:latin typeface="+mn-lt"/>
              <a:ea typeface="Roboto Condensed Light" panose="020B0604020202020204" charset="0"/>
            </a:rPr>
            <a:t>) </a:t>
          </a:r>
          <a:r>
            <a:rPr lang="id-ID" sz="1800" kern="1200" dirty="0">
              <a:latin typeface="+mn-lt"/>
              <a:ea typeface="Roboto Condensed Light" panose="020B0604020202020204" charset="0"/>
            </a:rPr>
            <a:t> </a:t>
          </a:r>
          <a:endParaRPr lang="en-US" sz="1800" kern="1200" dirty="0">
            <a:latin typeface="+mn-lt"/>
            <a:ea typeface="Roboto Condensed Light" panose="020B0604020202020204" charset="0"/>
          </a:endParaRPr>
        </a:p>
      </dsp:txBody>
      <dsp:txXfrm>
        <a:off x="5975311" y="1863747"/>
        <a:ext cx="2650376" cy="1124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EEF6D-1CD8-4DC5-8987-C822049054BD}">
      <dsp:nvSpPr>
        <dsp:cNvPr id="0" name=""/>
        <dsp:cNvSpPr/>
      </dsp:nvSpPr>
      <dsp:spPr>
        <a:xfrm>
          <a:off x="1034" y="291206"/>
          <a:ext cx="3631861" cy="230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32CDC-AE33-47B5-B21D-A9042D47934D}">
      <dsp:nvSpPr>
        <dsp:cNvPr id="0" name=""/>
        <dsp:cNvSpPr/>
      </dsp:nvSpPr>
      <dsp:spPr>
        <a:xfrm>
          <a:off x="404574" y="674569"/>
          <a:ext cx="3631861" cy="2306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1" kern="1200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b="1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b="1" kern="1200" dirty="0" err="1">
              <a:latin typeface="Roboto Condensed Light" panose="020B0604020202020204" charset="0"/>
              <a:ea typeface="Roboto Condensed Light" panose="020B0604020202020204" charset="0"/>
            </a:rPr>
            <a:t>akademik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(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sebetulnya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tidak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tepat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disebut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) yang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memberikan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gelar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,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Sarjana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, Master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dll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5 </a:t>
          </a:r>
          <a:endParaRPr lang="en-US" sz="24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472121" y="742116"/>
        <a:ext cx="3496767" cy="2171137"/>
      </dsp:txXfrm>
    </dsp:sp>
    <dsp:sp modelId="{539B3C9A-463F-46DF-B74A-F621B681B0BC}">
      <dsp:nvSpPr>
        <dsp:cNvPr id="0" name=""/>
        <dsp:cNvSpPr/>
      </dsp:nvSpPr>
      <dsp:spPr>
        <a:xfrm>
          <a:off x="4439976" y="291206"/>
          <a:ext cx="3631861" cy="230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9DEAF-B27B-4C76-B370-D97A25B8DC3A}">
      <dsp:nvSpPr>
        <dsp:cNvPr id="0" name=""/>
        <dsp:cNvSpPr/>
      </dsp:nvSpPr>
      <dsp:spPr>
        <a:xfrm>
          <a:off x="4843516" y="674569"/>
          <a:ext cx="3631861" cy="2306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1" kern="1200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b="1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b="1" kern="1200" dirty="0" err="1">
              <a:latin typeface="Roboto Condensed Light" panose="020B0604020202020204" charset="0"/>
              <a:ea typeface="Roboto Condensed Light" panose="020B0604020202020204" charset="0"/>
            </a:rPr>
            <a:t>profesi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,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yaitu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suatu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sertifikasi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yang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diberikan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berdasarkan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keahlian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tertentu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untk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profesi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400" kern="1200" dirty="0" err="1">
              <a:latin typeface="Roboto Condensed Light" panose="020B0604020202020204" charset="0"/>
              <a:ea typeface="Roboto Condensed Light" panose="020B0604020202020204" charset="0"/>
            </a:rPr>
            <a:t>tertentu</a:t>
          </a:r>
          <a:r>
            <a:rPr lang="en-ID" sz="2400" kern="1200" dirty="0">
              <a:latin typeface="Roboto Condensed Light" panose="020B0604020202020204" charset="0"/>
              <a:ea typeface="Roboto Condensed Light" panose="020B0604020202020204" charset="0"/>
            </a:rPr>
            <a:t>.</a:t>
          </a:r>
          <a:endParaRPr lang="en-US" sz="2400" kern="1200" dirty="0"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4911063" y="742116"/>
        <a:ext cx="3496767" cy="2171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84E66-2DE3-452B-8E9E-FB7AF535FC29}">
      <dsp:nvSpPr>
        <dsp:cNvPr id="0" name=""/>
        <dsp:cNvSpPr/>
      </dsp:nvSpPr>
      <dsp:spPr>
        <a:xfrm>
          <a:off x="0" y="0"/>
          <a:ext cx="7932626" cy="8619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406DB-CC95-4D4D-8520-C06A26E67650}">
      <dsp:nvSpPr>
        <dsp:cNvPr id="0" name=""/>
        <dsp:cNvSpPr/>
      </dsp:nvSpPr>
      <dsp:spPr>
        <a:xfrm>
          <a:off x="260747" y="194312"/>
          <a:ext cx="474086" cy="4740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8167E-B05B-461B-B5B7-1E06929343A2}">
      <dsp:nvSpPr>
        <dsp:cNvPr id="0" name=""/>
        <dsp:cNvSpPr/>
      </dsp:nvSpPr>
      <dsp:spPr>
        <a:xfrm>
          <a:off x="995582" y="368"/>
          <a:ext cx="6937043" cy="86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6" tIns="91226" rIns="91226" bIns="91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Menentukan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strategi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untuk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memilih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Cloud Storage</a:t>
          </a:r>
          <a:endParaRPr lang="en-US" sz="2500" b="1" kern="1200" dirty="0">
            <a:solidFill>
              <a:schemeClr val="tx1"/>
            </a:solidFill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995582" y="368"/>
        <a:ext cx="6937043" cy="861976"/>
      </dsp:txXfrm>
    </dsp:sp>
    <dsp:sp modelId="{CA28C37C-EC34-4128-A2DB-E7D59E0B56FC}">
      <dsp:nvSpPr>
        <dsp:cNvPr id="0" name=""/>
        <dsp:cNvSpPr/>
      </dsp:nvSpPr>
      <dsp:spPr>
        <a:xfrm>
          <a:off x="0" y="1050548"/>
          <a:ext cx="7932626" cy="8619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3B560-844D-427E-A31A-6D312F5DC418}">
      <dsp:nvSpPr>
        <dsp:cNvPr id="0" name=""/>
        <dsp:cNvSpPr/>
      </dsp:nvSpPr>
      <dsp:spPr>
        <a:xfrm>
          <a:off x="260747" y="1271783"/>
          <a:ext cx="474086" cy="4740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AB6DC-9B35-4D76-9AA4-5C4DED8F5ABA}">
      <dsp:nvSpPr>
        <dsp:cNvPr id="0" name=""/>
        <dsp:cNvSpPr/>
      </dsp:nvSpPr>
      <dsp:spPr>
        <a:xfrm>
          <a:off x="995582" y="1077838"/>
          <a:ext cx="6937043" cy="86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6" tIns="91226" rIns="91226" bIns="91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Mengembangkan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Strategi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Cloud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untuk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bisnis</a:t>
          </a:r>
          <a:endParaRPr lang="en-US" sz="2500" b="1" kern="1200" dirty="0">
            <a:solidFill>
              <a:schemeClr val="tx1"/>
            </a:solidFill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995582" y="1077838"/>
        <a:ext cx="6937043" cy="861976"/>
      </dsp:txXfrm>
    </dsp:sp>
    <dsp:sp modelId="{004C1F18-A8BC-42F7-95D0-FD67CDE6EBD4}">
      <dsp:nvSpPr>
        <dsp:cNvPr id="0" name=""/>
        <dsp:cNvSpPr/>
      </dsp:nvSpPr>
      <dsp:spPr>
        <a:xfrm>
          <a:off x="0" y="2114373"/>
          <a:ext cx="7932626" cy="8619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93E77-A343-44FE-8444-995CCD1BAC2E}">
      <dsp:nvSpPr>
        <dsp:cNvPr id="0" name=""/>
        <dsp:cNvSpPr/>
      </dsp:nvSpPr>
      <dsp:spPr>
        <a:xfrm>
          <a:off x="260747" y="2349253"/>
          <a:ext cx="474086" cy="4740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36018-97E1-422A-8260-245D802E9FFA}">
      <dsp:nvSpPr>
        <dsp:cNvPr id="0" name=""/>
        <dsp:cNvSpPr/>
      </dsp:nvSpPr>
      <dsp:spPr>
        <a:xfrm>
          <a:off x="995582" y="2155308"/>
          <a:ext cx="6937043" cy="86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26" tIns="91226" rIns="91226" bIns="91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Mengevaluasi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</a:t>
          </a:r>
          <a:r>
            <a:rPr lang="en-ID" sz="2500" b="1" kern="1200" dirty="0" err="1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layanan</a:t>
          </a:r>
          <a:r>
            <a:rPr lang="en-ID" sz="2500" b="1" kern="1200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rPr>
            <a:t> cloud</a:t>
          </a:r>
          <a:endParaRPr lang="en-US" sz="2500" b="1" kern="1200" dirty="0">
            <a:solidFill>
              <a:schemeClr val="tx1"/>
            </a:solidFill>
            <a:latin typeface="Roboto Condensed Light" panose="020B0604020202020204" charset="0"/>
            <a:ea typeface="Roboto Condensed Light" panose="020B0604020202020204" charset="0"/>
          </a:endParaRPr>
        </a:p>
      </dsp:txBody>
      <dsp:txXfrm>
        <a:off x="995582" y="2155308"/>
        <a:ext cx="6937043" cy="8619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3CE3-22EE-4C55-91A2-493DFE534020}">
      <dsp:nvSpPr>
        <dsp:cNvPr id="0" name=""/>
        <dsp:cNvSpPr/>
      </dsp:nvSpPr>
      <dsp:spPr>
        <a:xfrm>
          <a:off x="0" y="63319"/>
          <a:ext cx="7648006" cy="9182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28AD9-8464-445C-AEE1-27E7E6799DE2}">
      <dsp:nvSpPr>
        <dsp:cNvPr id="0" name=""/>
        <dsp:cNvSpPr/>
      </dsp:nvSpPr>
      <dsp:spPr>
        <a:xfrm>
          <a:off x="277783" y="208427"/>
          <a:ext cx="505061" cy="5050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D993B-7745-4AE7-B7D0-C1DC2082C266}">
      <dsp:nvSpPr>
        <dsp:cNvPr id="0" name=""/>
        <dsp:cNvSpPr/>
      </dsp:nvSpPr>
      <dsp:spPr>
        <a:xfrm>
          <a:off x="1060629" y="1811"/>
          <a:ext cx="6587376" cy="91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86" tIns="97186" rIns="97186" bIns="971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>
              <a:solidFill>
                <a:schemeClr val="tx1"/>
              </a:solidFill>
            </a:rPr>
            <a:t>Menggunakan SQL (Structured Query Language)</a:t>
          </a:r>
          <a:endParaRPr lang="en-US" sz="2200" kern="1200">
            <a:solidFill>
              <a:schemeClr val="tx1"/>
            </a:solidFill>
          </a:endParaRPr>
        </a:p>
      </dsp:txBody>
      <dsp:txXfrm>
        <a:off x="1060629" y="1811"/>
        <a:ext cx="6587376" cy="918293"/>
      </dsp:txXfrm>
    </dsp:sp>
    <dsp:sp modelId="{AE6CE9FD-1765-4589-951D-C6606D03949C}">
      <dsp:nvSpPr>
        <dsp:cNvPr id="0" name=""/>
        <dsp:cNvSpPr/>
      </dsp:nvSpPr>
      <dsp:spPr>
        <a:xfrm>
          <a:off x="0" y="1149679"/>
          <a:ext cx="7648006" cy="918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B3418-84D8-43C2-A9CB-BD54C12DDD72}">
      <dsp:nvSpPr>
        <dsp:cNvPr id="0" name=""/>
        <dsp:cNvSpPr/>
      </dsp:nvSpPr>
      <dsp:spPr>
        <a:xfrm>
          <a:off x="277783" y="1356295"/>
          <a:ext cx="505061" cy="5050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AC73D-A9B5-4227-9987-E3396ADE7E7D}">
      <dsp:nvSpPr>
        <dsp:cNvPr id="0" name=""/>
        <dsp:cNvSpPr/>
      </dsp:nvSpPr>
      <dsp:spPr>
        <a:xfrm>
          <a:off x="1060629" y="1149679"/>
          <a:ext cx="6587376" cy="91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86" tIns="97186" rIns="97186" bIns="971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>
              <a:solidFill>
                <a:schemeClr val="tx1"/>
              </a:solidFill>
            </a:rPr>
            <a:t>Melakukan backup dan restore database</a:t>
          </a:r>
          <a:endParaRPr lang="en-US" sz="2200" kern="1200">
            <a:solidFill>
              <a:schemeClr val="tx1"/>
            </a:solidFill>
          </a:endParaRPr>
        </a:p>
      </dsp:txBody>
      <dsp:txXfrm>
        <a:off x="1060629" y="1149679"/>
        <a:ext cx="6587376" cy="918293"/>
      </dsp:txXfrm>
    </dsp:sp>
    <dsp:sp modelId="{24C05EF0-E161-4A8E-8DE9-DDC5D797569F}">
      <dsp:nvSpPr>
        <dsp:cNvPr id="0" name=""/>
        <dsp:cNvSpPr/>
      </dsp:nvSpPr>
      <dsp:spPr>
        <a:xfrm>
          <a:off x="0" y="2256608"/>
          <a:ext cx="7648006" cy="918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476AD-2B4D-4141-9BE3-4C1741EEF38F}">
      <dsp:nvSpPr>
        <dsp:cNvPr id="0" name=""/>
        <dsp:cNvSpPr/>
      </dsp:nvSpPr>
      <dsp:spPr>
        <a:xfrm>
          <a:off x="277783" y="2504162"/>
          <a:ext cx="505061" cy="5050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F6E27-ABAB-4F1E-B0DA-777D31B590AA}">
      <dsp:nvSpPr>
        <dsp:cNvPr id="0" name=""/>
        <dsp:cNvSpPr/>
      </dsp:nvSpPr>
      <dsp:spPr>
        <a:xfrm>
          <a:off x="1060629" y="2297546"/>
          <a:ext cx="6587376" cy="91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86" tIns="97186" rIns="97186" bIns="971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>
              <a:solidFill>
                <a:schemeClr val="tx1"/>
              </a:solidFill>
            </a:rPr>
            <a:t>Memonitor dan Mengelola database</a:t>
          </a:r>
          <a:endParaRPr lang="en-US" sz="2200" kern="1200">
            <a:solidFill>
              <a:schemeClr val="tx1"/>
            </a:solidFill>
          </a:endParaRPr>
        </a:p>
      </dsp:txBody>
      <dsp:txXfrm>
        <a:off x="1060629" y="2297546"/>
        <a:ext cx="6587376" cy="918293"/>
      </dsp:txXfrm>
    </dsp:sp>
    <dsp:sp modelId="{CA1E7222-2487-4BC7-9F33-74F8EC3C50F4}">
      <dsp:nvSpPr>
        <dsp:cNvPr id="0" name=""/>
        <dsp:cNvSpPr/>
      </dsp:nvSpPr>
      <dsp:spPr>
        <a:xfrm>
          <a:off x="0" y="3377184"/>
          <a:ext cx="7648006" cy="9182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6C7F5-DDE8-461D-91BC-C771B0D710BC}">
      <dsp:nvSpPr>
        <dsp:cNvPr id="0" name=""/>
        <dsp:cNvSpPr/>
      </dsp:nvSpPr>
      <dsp:spPr>
        <a:xfrm>
          <a:off x="277783" y="3652029"/>
          <a:ext cx="505061" cy="5050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1B16-D586-4BF5-BB36-C5F33B884A25}">
      <dsp:nvSpPr>
        <dsp:cNvPr id="0" name=""/>
        <dsp:cNvSpPr/>
      </dsp:nvSpPr>
      <dsp:spPr>
        <a:xfrm>
          <a:off x="1060629" y="3445413"/>
          <a:ext cx="6587376" cy="91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86" tIns="97186" rIns="97186" bIns="9718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 err="1">
              <a:solidFill>
                <a:schemeClr val="tx1"/>
              </a:solidFill>
            </a:rPr>
            <a:t>Mengidentifikasi</a:t>
          </a:r>
          <a:r>
            <a:rPr lang="en-ID" sz="2200" kern="1200" dirty="0">
              <a:solidFill>
                <a:schemeClr val="tx1"/>
              </a:solidFill>
            </a:rPr>
            <a:t> dan </a:t>
          </a:r>
          <a:r>
            <a:rPr lang="en-ID" sz="2200" kern="1200" dirty="0" err="1">
              <a:solidFill>
                <a:schemeClr val="tx1"/>
              </a:solidFill>
            </a:rPr>
            <a:t>menyelesaikan</a:t>
          </a:r>
          <a:r>
            <a:rPr lang="en-ID" sz="2200" kern="1200" dirty="0">
              <a:solidFill>
                <a:schemeClr val="tx1"/>
              </a:solidFill>
            </a:rPr>
            <a:t> </a:t>
          </a:r>
          <a:r>
            <a:rPr lang="en-ID" sz="2200" kern="1200" dirty="0" err="1">
              <a:solidFill>
                <a:schemeClr val="tx1"/>
              </a:solidFill>
            </a:rPr>
            <a:t>permasalahan</a:t>
          </a:r>
          <a:r>
            <a:rPr lang="en-ID" sz="2200" kern="1200" dirty="0">
              <a:solidFill>
                <a:schemeClr val="tx1"/>
              </a:solidFill>
            </a:rPr>
            <a:t> </a:t>
          </a:r>
          <a:r>
            <a:rPr lang="en-ID" sz="2200" kern="1200" dirty="0" err="1">
              <a:solidFill>
                <a:schemeClr val="tx1"/>
              </a:solidFill>
            </a:rPr>
            <a:t>terkait</a:t>
          </a:r>
          <a:r>
            <a:rPr lang="en-ID" sz="2200" kern="1200" dirty="0">
              <a:solidFill>
                <a:schemeClr val="tx1"/>
              </a:solidFill>
            </a:rPr>
            <a:t> performance database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060629" y="3445413"/>
        <a:ext cx="6587376" cy="918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9E607-857B-4AD6-A04A-DC0BD8AEC936}">
      <dsp:nvSpPr>
        <dsp:cNvPr id="0" name=""/>
        <dsp:cNvSpPr/>
      </dsp:nvSpPr>
      <dsp:spPr>
        <a:xfrm>
          <a:off x="0" y="0"/>
          <a:ext cx="7880018" cy="902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2E501-DA68-41F3-9D1D-92C363013CB9}">
      <dsp:nvSpPr>
        <dsp:cNvPr id="0" name=""/>
        <dsp:cNvSpPr/>
      </dsp:nvSpPr>
      <dsp:spPr>
        <a:xfrm>
          <a:off x="273027" y="203463"/>
          <a:ext cx="496413" cy="4964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85A9C-2C84-438D-ADA4-2377B4785AB6}">
      <dsp:nvSpPr>
        <dsp:cNvPr id="0" name=""/>
        <dsp:cNvSpPr/>
      </dsp:nvSpPr>
      <dsp:spPr>
        <a:xfrm>
          <a:off x="1042467" y="385"/>
          <a:ext cx="6837550" cy="902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22" tIns="95522" rIns="95522" bIns="955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Sertifikasi</a:t>
          </a:r>
          <a:r>
            <a:rPr lang="en-US" sz="2500" kern="1200" dirty="0"/>
            <a:t> </a:t>
          </a:r>
          <a:r>
            <a:rPr lang="en-US" sz="2500" kern="1200" dirty="0" err="1"/>
            <a:t>untuk</a:t>
          </a:r>
          <a:r>
            <a:rPr lang="en-US" sz="2500" kern="1200" dirty="0"/>
            <a:t> Bahasa </a:t>
          </a:r>
          <a:r>
            <a:rPr lang="en-US" sz="2500" kern="1200" dirty="0" err="1"/>
            <a:t>Pemrograman</a:t>
          </a:r>
          <a:endParaRPr lang="en-US" sz="2500" kern="1200" dirty="0"/>
        </a:p>
      </dsp:txBody>
      <dsp:txXfrm>
        <a:off x="1042467" y="385"/>
        <a:ext cx="6837550" cy="902569"/>
      </dsp:txXfrm>
    </dsp:sp>
    <dsp:sp modelId="{F32D1F39-7B47-4EA2-B13A-109FF02AC203}">
      <dsp:nvSpPr>
        <dsp:cNvPr id="0" name=""/>
        <dsp:cNvSpPr/>
      </dsp:nvSpPr>
      <dsp:spPr>
        <a:xfrm>
          <a:off x="0" y="1128597"/>
          <a:ext cx="7880018" cy="902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BFB23-1ADB-4C64-87AD-F41B883021B4}">
      <dsp:nvSpPr>
        <dsp:cNvPr id="0" name=""/>
        <dsp:cNvSpPr/>
      </dsp:nvSpPr>
      <dsp:spPr>
        <a:xfrm>
          <a:off x="273027" y="1331675"/>
          <a:ext cx="496413" cy="496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C07C8-4FF7-4F67-8EA1-266939641263}">
      <dsp:nvSpPr>
        <dsp:cNvPr id="0" name=""/>
        <dsp:cNvSpPr/>
      </dsp:nvSpPr>
      <dsp:spPr>
        <a:xfrm>
          <a:off x="1042467" y="1128597"/>
          <a:ext cx="6837550" cy="902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22" tIns="95522" rIns="95522" bIns="955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Sertifikasi</a:t>
          </a:r>
          <a:r>
            <a:rPr lang="en-US" sz="2500" kern="1200" dirty="0"/>
            <a:t> </a:t>
          </a:r>
          <a:r>
            <a:rPr lang="en-US" sz="2500" kern="1200" dirty="0" err="1"/>
            <a:t>untuk</a:t>
          </a:r>
          <a:r>
            <a:rPr lang="en-US" sz="2500" kern="1200" dirty="0"/>
            <a:t> Database</a:t>
          </a:r>
        </a:p>
      </dsp:txBody>
      <dsp:txXfrm>
        <a:off x="1042467" y="1128597"/>
        <a:ext cx="6837550" cy="902569"/>
      </dsp:txXfrm>
    </dsp:sp>
    <dsp:sp modelId="{CB7226E1-E050-43A4-9404-CF046B9B0A67}">
      <dsp:nvSpPr>
        <dsp:cNvPr id="0" name=""/>
        <dsp:cNvSpPr/>
      </dsp:nvSpPr>
      <dsp:spPr>
        <a:xfrm>
          <a:off x="0" y="2256808"/>
          <a:ext cx="7880018" cy="902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F1C6-5511-43F3-9B31-50E3453AE03E}">
      <dsp:nvSpPr>
        <dsp:cNvPr id="0" name=""/>
        <dsp:cNvSpPr/>
      </dsp:nvSpPr>
      <dsp:spPr>
        <a:xfrm>
          <a:off x="273027" y="2459887"/>
          <a:ext cx="496413" cy="4964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A10F1-5FBE-47FA-B7FA-7494ACABB53D}">
      <dsp:nvSpPr>
        <dsp:cNvPr id="0" name=""/>
        <dsp:cNvSpPr/>
      </dsp:nvSpPr>
      <dsp:spPr>
        <a:xfrm>
          <a:off x="1042467" y="2256808"/>
          <a:ext cx="6837550" cy="902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522" tIns="95522" rIns="95522" bIns="955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Sertifikasi</a:t>
          </a:r>
          <a:r>
            <a:rPr lang="en-US" sz="2500" kern="1200" dirty="0"/>
            <a:t> </a:t>
          </a:r>
          <a:r>
            <a:rPr lang="en-US" sz="2500" kern="1200" dirty="0" err="1"/>
            <a:t>untuk</a:t>
          </a:r>
          <a:r>
            <a:rPr lang="en-US" sz="2500" kern="1200" dirty="0"/>
            <a:t> Jaringan</a:t>
          </a:r>
        </a:p>
      </dsp:txBody>
      <dsp:txXfrm>
        <a:off x="1042467" y="2256808"/>
        <a:ext cx="6837550" cy="902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4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92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03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04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886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2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69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57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1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009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551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7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2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27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7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11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0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42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66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nsp.go.i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sptik.or.id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787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Konsep </a:t>
            </a:r>
            <a:br>
              <a:rPr lang="en-US" dirty="0"/>
            </a:b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sz="1800" dirty="0"/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38C219AF-8065-4B2B-851B-3D48E8F4A928}"/>
              </a:ext>
            </a:extLst>
          </p:cNvPr>
          <p:cNvSpPr txBox="1">
            <a:spLocks/>
          </p:cNvSpPr>
          <p:nvPr/>
        </p:nvSpPr>
        <p:spPr>
          <a:xfrm>
            <a:off x="1780789" y="3579989"/>
            <a:ext cx="5367900" cy="47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/>
              <a:t>Banni Satria Andoko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11AE7-00F1-489D-A74B-758CB576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44" y="2560461"/>
            <a:ext cx="1487278" cy="1499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Sertifikasi</a:t>
            </a:r>
            <a:r>
              <a:rPr lang="en-US" dirty="0"/>
              <a:t> Nasional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just"/>
            <a:r>
              <a:rPr lang="id-ID" altLang="en-US" b="1" dirty="0"/>
              <a:t>Badan Nasional Sertifikasi Profesi (BNSP)</a:t>
            </a:r>
            <a:r>
              <a:rPr lang="id-ID" altLang="en-US" dirty="0"/>
              <a:t> merupakan badan independen yang bertanggung jawab kepada Presiden dalam menyelenggarakan sertifikasi kompetensi profesi bagi tenaga kerja</a:t>
            </a:r>
            <a:r>
              <a:rPr lang="en-US" altLang="en-US" dirty="0"/>
              <a:t>.</a:t>
            </a:r>
          </a:p>
          <a:p>
            <a:pPr lvl="1" indent="-457200"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id-ID" altLang="en-US" dirty="0">
                <a:hlinkClick r:id="rId3"/>
              </a:rPr>
              <a:t>https://bnsp.go.id</a:t>
            </a:r>
            <a:endParaRPr lang="id-ID" altLang="en-US" dirty="0"/>
          </a:p>
          <a:p>
            <a:pPr indent="-457200" algn="just"/>
            <a:r>
              <a:rPr lang="id-ID" altLang="en-US" b="1" dirty="0"/>
              <a:t>Lembaga Sertifikasi Profesi (LSP)</a:t>
            </a:r>
            <a:r>
              <a:rPr lang="id-ID" altLang="en-US" dirty="0"/>
              <a:t> merupakan sebuah lembaga pelaksana kegiatan sertifikasi profesi yang telah mendapat lisensi dari BNSP untuk bertugas melaksanakan kegiatan ini.</a:t>
            </a:r>
          </a:p>
          <a:p>
            <a:pPr lvl="1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altLang="en-US" dirty="0">
                <a:hlinkClick r:id="rId4"/>
              </a:rPr>
              <a:t>https://lsptik.or.id</a:t>
            </a:r>
            <a:endParaRPr lang="id-ID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35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Sertifikasi</a:t>
            </a:r>
            <a:r>
              <a:rPr lang="en-US" dirty="0"/>
              <a:t> BNSP - IT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1" y="1408879"/>
            <a:ext cx="4653043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just" eaLnBrk="1" hangingPunct="1">
              <a:spcBef>
                <a:spcPts val="0"/>
              </a:spcBef>
            </a:pPr>
            <a:r>
              <a:rPr lang="id-ID" altLang="en-US" dirty="0"/>
              <a:t>Analisis Cloud Computing</a:t>
            </a:r>
          </a:p>
          <a:p>
            <a:pPr indent="-457200" algn="just" eaLnBrk="1" hangingPunct="1">
              <a:spcBef>
                <a:spcPts val="0"/>
              </a:spcBef>
            </a:pPr>
            <a:r>
              <a:rPr lang="id-ID" altLang="en-US" dirty="0"/>
              <a:t>Pengadministrasian Database</a:t>
            </a:r>
          </a:p>
          <a:p>
            <a:pPr indent="-457200" algn="just" eaLnBrk="1" hangingPunct="1">
              <a:spcBef>
                <a:spcPts val="0"/>
              </a:spcBef>
            </a:pPr>
            <a:r>
              <a:rPr lang="id-ID" altLang="en-US" dirty="0"/>
              <a:t>Pengadministrasian Pengelolaan Keamanan Informasi</a:t>
            </a:r>
          </a:p>
          <a:p>
            <a:pPr indent="-457200" eaLnBrk="1" hangingPunct="1">
              <a:spcBef>
                <a:spcPts val="0"/>
              </a:spcBef>
            </a:pPr>
            <a:r>
              <a:rPr lang="id-ID" altLang="en-US" dirty="0"/>
              <a:t>Pengelolaan Layanan Teknologi Informasi</a:t>
            </a:r>
            <a:endParaRPr lang="en-US" altLang="en-US" dirty="0"/>
          </a:p>
          <a:p>
            <a:pPr indent="-457200">
              <a:spcBef>
                <a:spcPts val="0"/>
              </a:spcBef>
            </a:pPr>
            <a:r>
              <a:rPr lang="id-ID" altLang="en-US" dirty="0"/>
              <a:t>Pengembangan Mobile Application</a:t>
            </a:r>
          </a:p>
          <a:p>
            <a:pPr indent="-457200" algn="just" eaLnBrk="1" hangingPunct="1">
              <a:spcBef>
                <a:spcPts val="0"/>
              </a:spcBef>
            </a:pPr>
            <a:endParaRPr lang="id-ID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237;p16">
            <a:extLst>
              <a:ext uri="{FF2B5EF4-FFF2-40B4-BE49-F238E27FC236}">
                <a16:creationId xmlns:a16="http://schemas.microsoft.com/office/drawing/2014/main" id="{A04DE3CB-C2D8-4580-BAB7-B2FC02549312}"/>
              </a:ext>
            </a:extLst>
          </p:cNvPr>
          <p:cNvSpPr txBox="1">
            <a:spLocks/>
          </p:cNvSpPr>
          <p:nvPr/>
        </p:nvSpPr>
        <p:spPr>
          <a:xfrm>
            <a:off x="5063319" y="1408879"/>
            <a:ext cx="3959271" cy="35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-457200" algn="just">
              <a:spcBef>
                <a:spcPts val="0"/>
              </a:spcBef>
            </a:pPr>
            <a:r>
              <a:rPr lang="id-ID" altLang="en-US" dirty="0"/>
              <a:t>Pemrograman</a:t>
            </a:r>
          </a:p>
          <a:p>
            <a:pPr indent="-457200" algn="just">
              <a:spcBef>
                <a:spcPts val="0"/>
              </a:spcBef>
            </a:pPr>
            <a:r>
              <a:rPr lang="id-ID" altLang="en-US" dirty="0"/>
              <a:t>Pengadministrasian Infrastruktur E-Government</a:t>
            </a:r>
          </a:p>
          <a:p>
            <a:pPr indent="-457200" algn="just">
              <a:spcBef>
                <a:spcPts val="0"/>
              </a:spcBef>
            </a:pPr>
            <a:r>
              <a:rPr lang="id-ID" altLang="en-US" dirty="0"/>
              <a:t>Pengelolaan Data Center</a:t>
            </a:r>
            <a:endParaRPr lang="en-US" altLang="en-US" dirty="0"/>
          </a:p>
          <a:p>
            <a:pPr indent="-457200" algn="just">
              <a:spcBef>
                <a:spcPts val="0"/>
              </a:spcBef>
            </a:pPr>
            <a:r>
              <a:rPr lang="id-ID" altLang="en-US" dirty="0"/>
              <a:t>Keamanan Jaringan</a:t>
            </a:r>
            <a:endParaRPr lang="en-US" altLang="en-US" dirty="0"/>
          </a:p>
          <a:p>
            <a:pPr indent="-457200" algn="just">
              <a:spcBef>
                <a:spcPts val="0"/>
              </a:spcBef>
            </a:pPr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360880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Analisis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i="1" dirty="0">
                <a:latin typeface="Roboto Condensed" panose="020B0604020202020204" charset="0"/>
                <a:ea typeface="Roboto Condensed" panose="020B0604020202020204" charset="0"/>
              </a:rPr>
              <a:t>Cloud Computing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8016" y="1313343"/>
            <a:ext cx="8759952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ID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2DA8CC6-61A0-4564-B4AB-F28D590D5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740785"/>
              </p:ext>
            </p:extLst>
          </p:nvPr>
        </p:nvGraphicFramePr>
        <p:xfrm>
          <a:off x="651721" y="1618847"/>
          <a:ext cx="7932626" cy="301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7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310896" y="841248"/>
            <a:ext cx="8577072" cy="393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32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5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955342" y="108649"/>
            <a:ext cx="7471075" cy="582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latin typeface="Roboto Condensed" panose="020B0604020202020204" charset="0"/>
                <a:ea typeface="Roboto Condensed" panose="020B0604020202020204" charset="0"/>
              </a:rPr>
              <a:t>Pengadministrasian</a:t>
            </a:r>
            <a:r>
              <a:rPr lang="en-US" sz="24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b="1" i="1" dirty="0">
                <a:latin typeface="Roboto Condensed" panose="020B0604020202020204" charset="0"/>
                <a:ea typeface="Roboto Condensed" panose="020B0604020202020204" charset="0"/>
              </a:rPr>
              <a:t>Database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202C2C-2C06-4B93-89F5-9D4322F58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732604"/>
              </p:ext>
            </p:extLst>
          </p:nvPr>
        </p:nvGraphicFramePr>
        <p:xfrm>
          <a:off x="747997" y="696628"/>
          <a:ext cx="7648006" cy="436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97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 err="1"/>
              <a:t>Pengadministrasian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Jaringan</a:t>
            </a:r>
            <a:endParaRPr lang="en-ID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just" eaLnBrk="1" hangingPunct="1"/>
            <a:r>
              <a:rPr lang="en-US" altLang="en-US" dirty="0" err="1"/>
              <a:t>Mendesain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Keamanan</a:t>
            </a:r>
            <a:r>
              <a:rPr lang="en-US" altLang="en-US" dirty="0"/>
              <a:t> Jaringan</a:t>
            </a:r>
          </a:p>
          <a:p>
            <a:pPr indent="-457200" algn="just" eaLnBrk="1" hangingPunct="1"/>
            <a:r>
              <a:rPr lang="en-US" altLang="en-US" dirty="0" err="1"/>
              <a:t>Menginstalasi</a:t>
            </a:r>
            <a:r>
              <a:rPr lang="en-US" altLang="en-US" dirty="0"/>
              <a:t> Dan </a:t>
            </a:r>
            <a:r>
              <a:rPr lang="en-US" altLang="en-US" dirty="0" err="1"/>
              <a:t>Mengkonfigurasi</a:t>
            </a:r>
            <a:r>
              <a:rPr lang="en-US" altLang="en-US" dirty="0"/>
              <a:t> Gateway Internet</a:t>
            </a:r>
          </a:p>
          <a:p>
            <a:pPr indent="-457200" algn="just" eaLnBrk="1" hangingPunct="1"/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r>
              <a:rPr lang="en-US" altLang="en-US" dirty="0"/>
              <a:t> </a:t>
            </a:r>
            <a:r>
              <a:rPr lang="en-US" altLang="en-US" dirty="0" err="1"/>
              <a:t>Administrasi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Jaringan</a:t>
            </a:r>
          </a:p>
          <a:p>
            <a:pPr indent="-457200" algn="just" eaLnBrk="1" hangingPunct="1"/>
            <a:r>
              <a:rPr lang="en-US" altLang="en-US" dirty="0" err="1"/>
              <a:t>Mengoptimasi</a:t>
            </a:r>
            <a:r>
              <a:rPr lang="en-US" altLang="en-US" dirty="0"/>
              <a:t> </a:t>
            </a:r>
            <a:r>
              <a:rPr lang="en-US" altLang="en-US" dirty="0" err="1"/>
              <a:t>Kinerja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Jaringan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37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Pengelolaan Layanan Teknologi Informasi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TI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endParaRPr lang="en-ID" dirty="0"/>
          </a:p>
          <a:p>
            <a:pPr algn="just"/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Tingkat-Tingkat </a:t>
            </a:r>
            <a:r>
              <a:rPr lang="en-ID" dirty="0" err="1"/>
              <a:t>Tertentu</a:t>
            </a:r>
            <a:endParaRPr lang="en-ID" dirty="0"/>
          </a:p>
          <a:p>
            <a:pPr algn="just"/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Produk-Produk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  <a:p>
            <a:pPr algn="just"/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Resolusi</a:t>
            </a:r>
            <a:r>
              <a:rPr lang="en-ID" dirty="0"/>
              <a:t> Dan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TI</a:t>
            </a:r>
          </a:p>
          <a:p>
            <a:pPr algn="just"/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Insiden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endParaRPr lang="en-ID" dirty="0"/>
          </a:p>
          <a:p>
            <a:pPr algn="just"/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Prosedur</a:t>
            </a:r>
            <a:r>
              <a:rPr lang="en-ID" dirty="0"/>
              <a:t> Tingkat </a:t>
            </a:r>
            <a:r>
              <a:rPr lang="en-ID" dirty="0" err="1"/>
              <a:t>Layanan</a:t>
            </a:r>
            <a:endParaRPr lang="en-ID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8515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i="1" dirty="0"/>
              <a:t>Mobile</a:t>
            </a:r>
            <a:r>
              <a:rPr lang="en-ID" dirty="0"/>
              <a:t> </a:t>
            </a:r>
            <a:r>
              <a:rPr lang="en-ID" i="1" dirty="0"/>
              <a:t>Application</a:t>
            </a:r>
            <a:endParaRPr i="1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8016" y="1313343"/>
            <a:ext cx="8759952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</a:t>
            </a:r>
          </a:p>
          <a:p>
            <a:r>
              <a:rPr lang="en-ID" dirty="0" err="1"/>
              <a:t>Pendefinisian</a:t>
            </a:r>
            <a:r>
              <a:rPr lang="en-ID" dirty="0"/>
              <a:t> Platform Mobile</a:t>
            </a:r>
          </a:p>
          <a:p>
            <a:r>
              <a:rPr lang="en-ID" dirty="0" err="1"/>
              <a:t>Disain</a:t>
            </a:r>
            <a:r>
              <a:rPr lang="en-ID" dirty="0"/>
              <a:t> User Interface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</a:t>
            </a:r>
          </a:p>
          <a:p>
            <a:r>
              <a:rPr lang="en-ID" dirty="0" err="1"/>
              <a:t>Personalisasi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 </a:t>
            </a:r>
            <a:r>
              <a:rPr lang="en-ID" dirty="0" err="1"/>
              <a:t>Melalui</a:t>
            </a:r>
            <a:r>
              <a:rPr lang="en-ID" dirty="0"/>
              <a:t> Parameter</a:t>
            </a:r>
          </a:p>
          <a:p>
            <a:r>
              <a:rPr lang="en-ID" dirty="0" err="1"/>
              <a:t>Pembuatan</a:t>
            </a:r>
            <a:r>
              <a:rPr lang="en-ID" dirty="0"/>
              <a:t> User Interface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</a:t>
            </a:r>
          </a:p>
          <a:p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Source</a:t>
            </a:r>
          </a:p>
          <a:p>
            <a:r>
              <a:rPr lang="en-ID" dirty="0" err="1"/>
              <a:t>Pengujian</a:t>
            </a:r>
            <a:r>
              <a:rPr lang="en-ID" dirty="0"/>
              <a:t> dan Debugging </a:t>
            </a:r>
            <a:r>
              <a:rPr lang="en-ID" dirty="0" err="1"/>
              <a:t>Aplikasi</a:t>
            </a:r>
            <a:r>
              <a:rPr lang="en-ID" dirty="0"/>
              <a:t> Mobile</a:t>
            </a:r>
          </a:p>
          <a:p>
            <a:r>
              <a:rPr lang="en-ID" dirty="0" err="1"/>
              <a:t>Pembuatan</a:t>
            </a:r>
            <a:r>
              <a:rPr lang="en-ID" dirty="0"/>
              <a:t> dan </a:t>
            </a:r>
            <a:r>
              <a:rPr lang="en-ID" dirty="0" err="1"/>
              <a:t>Pemasangan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8708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Pemrograman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8016" y="1313343"/>
            <a:ext cx="8759952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program</a:t>
            </a:r>
          </a:p>
          <a:p>
            <a:r>
              <a:rPr lang="en-ID" dirty="0"/>
              <a:t>Menerapkan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terstruktur</a:t>
            </a:r>
            <a:endParaRPr lang="en-ID" dirty="0"/>
          </a:p>
          <a:p>
            <a:r>
              <a:rPr lang="en-ID" dirty="0" err="1"/>
              <a:t>Mengembangkan</a:t>
            </a:r>
            <a:r>
              <a:rPr lang="en-ID" dirty="0"/>
              <a:t> user interface</a:t>
            </a:r>
          </a:p>
          <a:p>
            <a:r>
              <a:rPr lang="en-ID" dirty="0"/>
              <a:t>Menerapkan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ID" dirty="0"/>
          </a:p>
          <a:p>
            <a:r>
              <a:rPr lang="en-ID" dirty="0" err="1"/>
              <a:t>Melakukan</a:t>
            </a:r>
            <a:r>
              <a:rPr lang="en-ID" dirty="0"/>
              <a:t> debugging program</a:t>
            </a:r>
          </a:p>
          <a:p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1122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Sertifikasi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8016" y="1313343"/>
            <a:ext cx="8759952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ID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6055962-7242-4BA6-A98B-B6AEB3B3B0A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9459470"/>
              </p:ext>
            </p:extLst>
          </p:nvPr>
        </p:nvGraphicFramePr>
        <p:xfrm>
          <a:off x="651721" y="1511695"/>
          <a:ext cx="7880018" cy="315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340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Sertifikasi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- JAVA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8016" y="1313343"/>
            <a:ext cx="8759952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355600">
              <a:spcBef>
                <a:spcPts val="0"/>
              </a:spcBef>
              <a:spcAft>
                <a:spcPts val="400"/>
              </a:spcAft>
            </a:pPr>
            <a:r>
              <a:rPr lang="en-ID" dirty="0"/>
              <a:t>Oracle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i="1" dirty="0"/>
              <a:t>Java SE Certification </a:t>
            </a:r>
            <a:r>
              <a:rPr lang="en-ID" dirty="0"/>
              <a:t>dan </a:t>
            </a:r>
            <a:r>
              <a:rPr lang="en-ID" i="1" dirty="0"/>
              <a:t>Java EE Certification</a:t>
            </a:r>
            <a:r>
              <a:rPr lang="en-ID" dirty="0"/>
              <a:t>. </a:t>
            </a:r>
          </a:p>
          <a:p>
            <a:pPr marL="450850" indent="-355600">
              <a:spcBef>
                <a:spcPts val="0"/>
              </a:spcBef>
              <a:spcAft>
                <a:spcPts val="400"/>
              </a:spcAft>
            </a:pPr>
            <a:r>
              <a:rPr lang="en-ID" i="1" dirty="0"/>
              <a:t>Java SE Certification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level </a:t>
            </a:r>
            <a:r>
              <a:rPr lang="en-ID" i="1" dirty="0"/>
              <a:t>Associate, Professional  </a:t>
            </a:r>
            <a:r>
              <a:rPr lang="en-ID" dirty="0"/>
              <a:t>dan </a:t>
            </a:r>
            <a:r>
              <a:rPr lang="en-ID" i="1" dirty="0"/>
              <a:t>Master</a:t>
            </a:r>
          </a:p>
          <a:p>
            <a:pPr marL="450850" indent="-355600">
              <a:spcBef>
                <a:spcPts val="0"/>
              </a:spcBef>
              <a:spcAft>
                <a:spcPts val="400"/>
              </a:spcAft>
            </a:pPr>
            <a:r>
              <a:rPr lang="en-ID" i="1" dirty="0"/>
              <a:t>Java EE Certification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level </a:t>
            </a:r>
            <a:r>
              <a:rPr lang="en-ID" i="1" dirty="0"/>
              <a:t>Master </a:t>
            </a:r>
            <a:r>
              <a:rPr lang="en-ID" dirty="0"/>
              <a:t>dan </a:t>
            </a:r>
            <a:r>
              <a:rPr lang="en-ID" i="1" dirty="0"/>
              <a:t>Oracle Certified Expert certification  </a:t>
            </a:r>
            <a:r>
              <a:rPr lang="en-ID" dirty="0"/>
              <a:t>yang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kompetensi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spesifik</a:t>
            </a:r>
            <a:endParaRPr lang="en-ID" dirty="0"/>
          </a:p>
          <a:p>
            <a:pPr marL="450850" indent="-355600">
              <a:spcBef>
                <a:spcPts val="0"/>
              </a:spcBef>
              <a:spcAft>
                <a:spcPts val="400"/>
              </a:spcAft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8530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565675" cy="1463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Sertifikasi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5259942" cy="28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12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Sertifikasi</a:t>
            </a:r>
            <a:r>
              <a:rPr lang="en-US" dirty="0"/>
              <a:t> </a:t>
            </a:r>
            <a:r>
              <a:rPr lang="en-US" i="1" dirty="0"/>
              <a:t>Database - </a:t>
            </a:r>
            <a:r>
              <a:rPr lang="en-US" dirty="0"/>
              <a:t>ORACLE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82216" y="1313343"/>
            <a:ext cx="8588830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D" dirty="0"/>
              <a:t>Oracle Certified DBA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yang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penguasaan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dan </a:t>
            </a:r>
            <a:r>
              <a:rPr lang="en-ID" dirty="0" err="1"/>
              <a:t>solusi</a:t>
            </a:r>
            <a:r>
              <a:rPr lang="en-ID" dirty="0"/>
              <a:t> Oracle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administrator database</a:t>
            </a:r>
          </a:p>
          <a:p>
            <a:pPr>
              <a:spcBef>
                <a:spcPts val="1200"/>
              </a:spcBef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profesi</a:t>
            </a:r>
            <a:r>
              <a:rPr lang="en-ID" dirty="0"/>
              <a:t>: administrator, Web server administrator , </a:t>
            </a:r>
            <a:r>
              <a:rPr lang="en-ID" dirty="0" err="1"/>
              <a:t>atau</a:t>
            </a:r>
            <a:r>
              <a:rPr lang="en-ID" dirty="0"/>
              <a:t> developer</a:t>
            </a:r>
          </a:p>
          <a:p>
            <a:pPr>
              <a:spcBef>
                <a:spcPts val="1200"/>
              </a:spcBef>
            </a:pP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Oracle: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2000" dirty="0"/>
              <a:t>Oracle Certified DBA Associate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2000" dirty="0"/>
              <a:t>Oracle Certified DBA Professional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2000" dirty="0"/>
              <a:t>Oracle Certified DBA Master (Hongkong &amp; </a:t>
            </a:r>
            <a:r>
              <a:rPr lang="en-ID" sz="2000" dirty="0" err="1"/>
              <a:t>Seol</a:t>
            </a:r>
            <a:r>
              <a:rPr lang="en-ID" sz="2000" dirty="0"/>
              <a:t>)</a:t>
            </a:r>
          </a:p>
          <a:p>
            <a:pPr marL="76200" indent="0">
              <a:spcBef>
                <a:spcPts val="0"/>
              </a:spcBef>
              <a:buNone/>
            </a:pPr>
            <a:endParaRPr lang="en-ID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4337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Sertifikasi</a:t>
            </a:r>
            <a:r>
              <a:rPr lang="en-US" dirty="0"/>
              <a:t> Jaringan - CISCO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82216" y="1313343"/>
            <a:ext cx="8588830" cy="353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D" dirty="0" err="1"/>
              <a:t>Jenjang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Cisco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</a:p>
          <a:p>
            <a:pPr marL="804863" lvl="1" indent="-271463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2000" dirty="0"/>
              <a:t>Cisco Certified Network Associate (CCNA) </a:t>
            </a:r>
          </a:p>
          <a:p>
            <a:pPr marL="804863" lvl="1" indent="-271463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2000" dirty="0"/>
              <a:t>Cisco Certified Network Professional (CCNP)</a:t>
            </a:r>
          </a:p>
          <a:p>
            <a:pPr marL="804863" lvl="1" indent="-271463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sz="2000" dirty="0"/>
              <a:t>Cisco Certified Internetworking Expert.(CCIE)</a:t>
            </a:r>
          </a:p>
          <a:p>
            <a:pPr algn="just">
              <a:spcBef>
                <a:spcPts val="1800"/>
              </a:spcBef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Cisco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spesialisasi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: </a:t>
            </a:r>
            <a:r>
              <a:rPr lang="en-ID" i="1" dirty="0"/>
              <a:t>Cisco Certified Designing Associate</a:t>
            </a:r>
            <a:r>
              <a:rPr lang="en-ID" dirty="0"/>
              <a:t> (CCDA), </a:t>
            </a:r>
            <a:r>
              <a:rPr lang="en-ID" i="1" dirty="0"/>
              <a:t>Cisco Certified Designing Professional </a:t>
            </a:r>
            <a:r>
              <a:rPr lang="en-ID" dirty="0"/>
              <a:t>(CCDP), dan </a:t>
            </a:r>
            <a:r>
              <a:rPr lang="en-ID" i="1" dirty="0"/>
              <a:t>Cisco Security Specialist 1</a:t>
            </a:r>
            <a:r>
              <a:rPr lang="en-ID" dirty="0"/>
              <a:t> (CSS1), dan lain </a:t>
            </a:r>
            <a:r>
              <a:rPr lang="en-ID" dirty="0" err="1"/>
              <a:t>sebagainya</a:t>
            </a:r>
            <a:endParaRPr lang="en-ID" dirty="0"/>
          </a:p>
          <a:p>
            <a:pPr algn="just">
              <a:spcBef>
                <a:spcPts val="1200"/>
              </a:spcBef>
            </a:pPr>
            <a:r>
              <a:rPr lang="en-ID" dirty="0" err="1"/>
              <a:t>Profesi</a:t>
            </a:r>
            <a:r>
              <a:rPr lang="en-ID" dirty="0"/>
              <a:t>: network administrator</a:t>
            </a:r>
          </a:p>
          <a:p>
            <a:pPr marL="76200" indent="0">
              <a:spcBef>
                <a:spcPts val="0"/>
              </a:spcBef>
              <a:buNone/>
            </a:pPr>
            <a:endParaRPr lang="en-ID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9126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3F5378"/>
                </a:solidFill>
              </a:rPr>
              <a:t>Pertanyaan</a:t>
            </a:r>
            <a:r>
              <a:rPr lang="en-US" sz="7200" dirty="0">
                <a:solidFill>
                  <a:srgbClr val="3F5378"/>
                </a:solidFill>
              </a:rPr>
              <a:t>?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286603" y="682386"/>
            <a:ext cx="8625385" cy="3630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Jika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Anda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berada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di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antara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ratusan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pelamar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yang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berharap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mengisi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beberapa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lowongan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di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bidang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IT,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apa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yang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bisa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membuat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Anda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berbeda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dengan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pelamar-pelamar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lain?</a:t>
            </a:r>
          </a:p>
          <a:p>
            <a:pPr algn="ctr"/>
            <a:endParaRPr lang="en-US" sz="2600" dirty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algn="ctr"/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Jika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Anda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sudah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menjadi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salah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satu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bagian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dari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tenaga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TI dan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ingin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meniti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tangga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karier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,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apakah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yang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bisa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Anda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lakukan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untuk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menegaskan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kualitas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Anda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dibanding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sekian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banyak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rekan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sz="2600" dirty="0" err="1">
                <a:latin typeface="Roboto Condensed Light" panose="020B0604020202020204" charset="0"/>
                <a:ea typeface="Roboto Condensed Light" panose="020B0604020202020204" charset="0"/>
              </a:rPr>
              <a:t>seprofesi</a:t>
            </a:r>
            <a:r>
              <a:rPr lang="en-US" sz="2600" dirty="0">
                <a:latin typeface="Roboto Condensed Light" panose="020B0604020202020204" charset="0"/>
                <a:ea typeface="Roboto Condensed Light" panose="020B0604020202020204" charset="0"/>
              </a:rPr>
              <a:t> Anda?</a:t>
            </a:r>
          </a:p>
        </p:txBody>
      </p:sp>
      <p:sp>
        <p:nvSpPr>
          <p:cNvPr id="5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717582" y="108649"/>
            <a:ext cx="7708836" cy="582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6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0"/>
              </a:spcBef>
            </a:pPr>
            <a:r>
              <a:rPr lang="en-US" altLang="en-US" dirty="0" err="1"/>
              <a:t>Sertifikasi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salah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standarisasi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profesi</a:t>
            </a:r>
            <a:r>
              <a:rPr lang="en-US" altLang="en-US" dirty="0"/>
              <a:t>.</a:t>
            </a:r>
          </a:p>
          <a:p>
            <a:pPr marL="342900" indent="-342900" algn="just">
              <a:spcBef>
                <a:spcPts val="1800"/>
              </a:spcBef>
            </a:pPr>
            <a:r>
              <a:rPr lang="en-US" altLang="en-US" dirty="0" err="1"/>
              <a:t>Sertifikasi</a:t>
            </a:r>
            <a:r>
              <a:rPr lang="en-US" altLang="en-US" dirty="0"/>
              <a:t> IT;  </a:t>
            </a:r>
            <a:r>
              <a:rPr lang="en-US" altLang="en-US" dirty="0" err="1"/>
              <a:t>independen</a:t>
            </a:r>
            <a:r>
              <a:rPr lang="en-US" altLang="en-US" dirty="0"/>
              <a:t>, </a:t>
            </a:r>
            <a:r>
              <a:rPr lang="en-US" altLang="en-US" dirty="0" err="1"/>
              <a:t>obyektif</a:t>
            </a:r>
            <a:r>
              <a:rPr lang="en-US" altLang="en-US" dirty="0"/>
              <a:t>, dan </a:t>
            </a:r>
            <a:r>
              <a:rPr lang="en-US" altLang="en-US" dirty="0" err="1"/>
              <a:t>tugas</a:t>
            </a:r>
            <a:r>
              <a:rPr lang="en-US" altLang="en-US" dirty="0"/>
              <a:t> yang regular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kepentingan</a:t>
            </a:r>
            <a:r>
              <a:rPr lang="en-US" altLang="en-US" dirty="0"/>
              <a:t> </a:t>
            </a:r>
            <a:r>
              <a:rPr lang="en-US" altLang="en-US" dirty="0" err="1"/>
              <a:t>profesional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area di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257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endParaRPr i="1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B5B5454-6636-4F79-AFF3-0B658F508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835243"/>
              </p:ext>
            </p:extLst>
          </p:nvPr>
        </p:nvGraphicFramePr>
        <p:xfrm>
          <a:off x="709211" y="1511695"/>
          <a:ext cx="7723525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6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EEC9E6A-119E-43C4-952C-622369DB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33" y="577202"/>
            <a:ext cx="5116297" cy="4566297"/>
          </a:xfrm>
          <a:prstGeom prst="rect">
            <a:avLst/>
          </a:prstGeom>
        </p:spPr>
      </p:pic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286603" y="682386"/>
            <a:ext cx="8625385" cy="3630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6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5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717582" y="108649"/>
            <a:ext cx="7708836" cy="582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latin typeface="Roboto Condensed" panose="020B0604020202020204" charset="0"/>
                <a:ea typeface="Roboto Condensed" panose="020B0604020202020204" charset="0"/>
              </a:rPr>
              <a:t>Keuntungan</a:t>
            </a:r>
            <a:r>
              <a:rPr lang="en-US" sz="24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400" b="1" dirty="0" err="1">
                <a:latin typeface="Roboto Condensed" panose="020B0604020202020204" charset="0"/>
                <a:ea typeface="Roboto Condensed" panose="020B0604020202020204" charset="0"/>
              </a:rPr>
              <a:t>Sertifikasi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IT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 eaLnBrk="1" hangingPunct="1">
              <a:buNone/>
            </a:pPr>
            <a:endParaRPr lang="id-ID" altLang="en-US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D59C1F8-D28B-41A7-8423-140DD095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101920"/>
              </p:ext>
            </p:extLst>
          </p:nvPr>
        </p:nvGraphicFramePr>
        <p:xfrm>
          <a:off x="191913" y="1450606"/>
          <a:ext cx="8758124" cy="318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541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Sertifikasi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313343"/>
            <a:ext cx="8758124" cy="353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 eaLnBrk="1" hangingPunct="1">
              <a:buNone/>
            </a:pPr>
            <a:endParaRPr lang="id-ID" altLang="en-US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87E5188-248C-4F18-8B34-C4559FF72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88686"/>
              </p:ext>
            </p:extLst>
          </p:nvPr>
        </p:nvGraphicFramePr>
        <p:xfrm>
          <a:off x="340042" y="1280574"/>
          <a:ext cx="8476412" cy="3272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615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717581" y="108649"/>
            <a:ext cx="8030633" cy="582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altLang="en-US" sz="2400" b="1" dirty="0">
                <a:latin typeface="Roboto Condensed Light" panose="020B0604020202020204" charset="0"/>
                <a:ea typeface="Roboto Condensed Light" panose="020B0604020202020204" charset="0"/>
              </a:rPr>
              <a:t>S</a:t>
            </a:r>
            <a:r>
              <a:rPr lang="en-US" altLang="en-US" sz="2400" b="1" dirty="0" err="1">
                <a:latin typeface="Roboto Condensed Light" panose="020B0604020202020204" charset="0"/>
                <a:ea typeface="Roboto Condensed Light" panose="020B0604020202020204" charset="0"/>
              </a:rPr>
              <a:t>ertifikasi</a:t>
            </a:r>
            <a:r>
              <a:rPr lang="en-US" altLang="en-US" sz="2400" b="1" dirty="0"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en-US" sz="2400" b="1" dirty="0" err="1">
                <a:latin typeface="Roboto Condensed Light" panose="020B0604020202020204" charset="0"/>
                <a:ea typeface="Roboto Condensed Light" panose="020B0604020202020204" charset="0"/>
              </a:rPr>
              <a:t>profesional</a:t>
            </a:r>
            <a:r>
              <a:rPr lang="en-US" altLang="en-US" sz="2400" b="1" dirty="0">
                <a:latin typeface="Roboto Condensed Light" panose="020B0604020202020204" charset="0"/>
                <a:ea typeface="Roboto Condensed Light" panose="020B0604020202020204" charset="0"/>
              </a:rPr>
              <a:t> MEMILIKI 3 model</a:t>
            </a:r>
            <a:endParaRPr lang="en-US" sz="2400" b="1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7" name="Google Shape;237;p16">
            <a:extLst>
              <a:ext uri="{FF2B5EF4-FFF2-40B4-BE49-F238E27FC236}">
                <a16:creationId xmlns:a16="http://schemas.microsoft.com/office/drawing/2014/main" id="{B0E70A86-B827-4842-B552-074426285F94}"/>
              </a:ext>
            </a:extLst>
          </p:cNvPr>
          <p:cNvSpPr txBox="1">
            <a:spLocks/>
          </p:cNvSpPr>
          <p:nvPr/>
        </p:nvSpPr>
        <p:spPr>
          <a:xfrm>
            <a:off x="191912" y="691181"/>
            <a:ext cx="8758124" cy="4161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457200" algn="just">
              <a:spcBef>
                <a:spcPts val="12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id-ID" altLang="en-US" sz="2400" b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Dikembangkan oleh Profesional Society</a:t>
            </a:r>
            <a:endParaRPr lang="en-US" altLang="en-US" sz="2400" b="1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0850" lvl="2" algn="just">
              <a:buClr>
                <a:srgbClr val="C7D3E6"/>
              </a:buClr>
              <a:buSzPts val="2400"/>
            </a:pPr>
            <a:r>
              <a:rPr lang="en-US" altLang="en-US" sz="20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Contoh</a:t>
            </a:r>
            <a:r>
              <a:rPr lang="en-US" alt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: </a:t>
            </a:r>
            <a:r>
              <a:rPr lang="id-ID" alt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British Computer Society (BCS), Australian Computer Soicety (ACS), South East Asian Regional Computer Confederation (SEARCC) etc</a:t>
            </a:r>
          </a:p>
          <a:p>
            <a:pPr marL="457200" lvl="0" indent="-457200" algn="just">
              <a:spcBef>
                <a:spcPts val="18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id-ID" altLang="en-US" sz="2400" b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Dikeluarkan oleh Komunitas suatu profesi</a:t>
            </a:r>
            <a:endParaRPr lang="en-US" altLang="en-US" sz="2400" b="1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0850" lvl="0" algn="just">
              <a:buClr>
                <a:srgbClr val="C7D3E6"/>
              </a:buClr>
              <a:buSzPts val="2400"/>
            </a:pPr>
            <a:r>
              <a:rPr lang="en-US" altLang="en-US" sz="20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Contoh</a:t>
            </a:r>
            <a:r>
              <a:rPr lang="en-US" alt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: </a:t>
            </a:r>
            <a:r>
              <a:rPr lang="id-ID" alt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Linux Profesional, SAGE (System Administration Guild), CISA(IS Auditing) [http://www.isaca.org/]</a:t>
            </a:r>
          </a:p>
          <a:p>
            <a:pPr marL="457200" lvl="0" indent="-457200" algn="just">
              <a:spcBef>
                <a:spcPts val="1800"/>
              </a:spcBef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id-ID" altLang="en-US" sz="2400" b="1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Dikeluarkan oleh vendor</a:t>
            </a:r>
            <a:endParaRPr lang="en-US" altLang="en-US" sz="2400" b="1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450850" lvl="0" algn="just">
              <a:buClr>
                <a:srgbClr val="C7D3E6"/>
              </a:buClr>
              <a:buSzPts val="2400"/>
            </a:pPr>
            <a:r>
              <a:rPr lang="en-US" altLang="en-US" sz="2000" dirty="0" err="1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Contoh</a:t>
            </a:r>
            <a:r>
              <a:rPr lang="en-US" alt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: </a:t>
            </a:r>
            <a:r>
              <a:rPr lang="id-ID" altLang="en-US" sz="2000" dirty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MCSE (by Microsoft), CCNA (Cisco), CNE (Netware), RHCE (Red Hat) etc. Biasanya skill yang dibutuhkan untuk memperoleh sertifikat ini sangat spesifik dan sangat berorientasi pada suatu produk dari vendor tersebut</a:t>
            </a:r>
          </a:p>
          <a:p>
            <a:pPr marL="450850" lvl="0" algn="just">
              <a:buClr>
                <a:srgbClr val="C7D3E6"/>
              </a:buClr>
              <a:buSzPts val="2400"/>
            </a:pPr>
            <a:endParaRPr lang="id-ID" altLang="en-US" sz="2000" dirty="0">
              <a:solidFill>
                <a:srgbClr val="263248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316056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783</Words>
  <Application>Microsoft Office PowerPoint</Application>
  <PresentationFormat>On-screen Show (16:9)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Wingdings</vt:lpstr>
      <vt:lpstr>Arvo</vt:lpstr>
      <vt:lpstr>Roboto Condensed Light</vt:lpstr>
      <vt:lpstr>Arial</vt:lpstr>
      <vt:lpstr>Roboto Condensed</vt:lpstr>
      <vt:lpstr>Salerio template</vt:lpstr>
      <vt:lpstr>Konsep  Teknologi Informasi</vt:lpstr>
      <vt:lpstr>Sertifikasi Bidang IT</vt:lpstr>
      <vt:lpstr>PowerPoint Presentation</vt:lpstr>
      <vt:lpstr>Definisi</vt:lpstr>
      <vt:lpstr>Tujuan </vt:lpstr>
      <vt:lpstr>PowerPoint Presentation</vt:lpstr>
      <vt:lpstr>Latar Belakang Sertifikasi IT</vt:lpstr>
      <vt:lpstr>Jenis Sertifikasi</vt:lpstr>
      <vt:lpstr>PowerPoint Presentation</vt:lpstr>
      <vt:lpstr>Sertifikasi Nasional</vt:lpstr>
      <vt:lpstr>Sertifikasi BNSP - IT</vt:lpstr>
      <vt:lpstr>Analisis Cloud Computing</vt:lpstr>
      <vt:lpstr>PowerPoint Presentation</vt:lpstr>
      <vt:lpstr>Pengadministrasian Keamanan Jaringan</vt:lpstr>
      <vt:lpstr>Pengelolaan Layanan Teknologi Informasi</vt:lpstr>
      <vt:lpstr>Pengembangan Mobile Application</vt:lpstr>
      <vt:lpstr>Pemrograman</vt:lpstr>
      <vt:lpstr>Sertifikasi Internasional</vt:lpstr>
      <vt:lpstr>Sertifikasi Bahasa Pemrograman - JAVA</vt:lpstr>
      <vt:lpstr>Sertifikasi Database - ORACLE</vt:lpstr>
      <vt:lpstr>Sertifikasi Jaringan - CISCO</vt:lpstr>
      <vt:lpstr>Pertanyaan?</vt:lpstr>
    </vt:vector>
  </TitlesOfParts>
  <Company>Jurusan Teknologi Informasi - Politeknik Negeri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Sertifikasi Bidang IT</dc:title>
  <dc:creator>Moch Zawaruddin Abdullah</dc:creator>
  <cp:lastModifiedBy>banni satria andoko</cp:lastModifiedBy>
  <cp:revision>354</cp:revision>
  <dcterms:modified xsi:type="dcterms:W3CDTF">2023-12-08T02:10:05Z</dcterms:modified>
  <cp:category>Konsep Teknologi Informasi</cp:category>
</cp:coreProperties>
</file>