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51"/>
  </p:notesMasterIdLst>
  <p:sldIdLst>
    <p:sldId id="256" r:id="rId3"/>
    <p:sldId id="294" r:id="rId4"/>
    <p:sldId id="293" r:id="rId5"/>
    <p:sldId id="258" r:id="rId6"/>
    <p:sldId id="259" r:id="rId7"/>
    <p:sldId id="295" r:id="rId8"/>
    <p:sldId id="296" r:id="rId9"/>
    <p:sldId id="297" r:id="rId10"/>
    <p:sldId id="261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5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6" r:id="rId47"/>
    <p:sldId id="337" r:id="rId48"/>
    <p:sldId id="338" r:id="rId49"/>
    <p:sldId id="335" r:id="rId5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52"/>
    </p:embeddedFont>
    <p:embeddedFont>
      <p:font typeface="Barlow" panose="020B0604020202020204" charset="0"/>
      <p:regular r:id="rId53"/>
      <p:bold r:id="rId54"/>
      <p:italic r:id="rId55"/>
      <p:boldItalic r:id="rId56"/>
    </p:embeddedFont>
    <p:embeddedFont>
      <p:font typeface="Denk One" panose="020B0604020202020204" charset="0"/>
      <p:regular r:id="rId57"/>
    </p:embeddedFont>
    <p:embeddedFont>
      <p:font typeface="Cambria Math" panose="02040503050406030204" pitchFamily="18" charset="0"/>
      <p:regular r:id="rId58"/>
    </p:embeddedFont>
    <p:embeddedFont>
      <p:font typeface="Proxima Nova Semibold" panose="020B0604020202020204" charset="0"/>
      <p:regular r:id="rId59"/>
      <p:bold r:id="rId60"/>
      <p:boldItalic r:id="rId61"/>
    </p:embeddedFont>
    <p:embeddedFont>
      <p:font typeface="Fira Sans Extra Condensed" panose="020B0604020202020204" charset="0"/>
      <p:regular r:id="rId62"/>
      <p:bold r:id="rId63"/>
      <p:italic r:id="rId64"/>
      <p:boldItalic r:id="rId65"/>
    </p:embeddedFont>
    <p:embeddedFont>
      <p:font typeface="Arvo" panose="020B0604020202020204" charset="0"/>
      <p:regular r:id="rId66"/>
      <p:bold r:id="rId67"/>
      <p:italic r:id="rId68"/>
      <p:boldItalic r:id="rId69"/>
    </p:embeddedFont>
    <p:embeddedFont>
      <p:font typeface="Arial Rounded MT Bold" panose="020F0704030504030204" pitchFamily="34" charset="0"/>
      <p:regular r:id="rId70"/>
    </p:embeddedFont>
    <p:embeddedFont>
      <p:font typeface="Barlow Semi Condensed Light" panose="020B0604020202020204" charset="0"/>
      <p:regular r:id="rId71"/>
      <p:bold r:id="rId72"/>
      <p:italic r:id="rId73"/>
      <p:boldItalic r:id="rId74"/>
    </p:embeddedFont>
    <p:embeddedFont>
      <p:font typeface="Barlow Semi Condensed" panose="020B0604020202020204" charset="0"/>
      <p:regular r:id="rId75"/>
      <p:bold r:id="rId76"/>
      <p:italic r:id="rId77"/>
      <p:boldItalic r:id="rId78"/>
    </p:embeddedFont>
    <p:embeddedFont>
      <p:font typeface="Anton" panose="020B0604020202020204" charset="0"/>
      <p:regular r:id="rId79"/>
    </p:embeddedFont>
    <p:embeddedFont>
      <p:font typeface="Proxima Nova" panose="020B0604020202020204" charset="0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7E4"/>
    <a:srgbClr val="F4E9DF"/>
    <a:srgbClr val="FF9999"/>
    <a:srgbClr val="FF6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74" Type="http://schemas.openxmlformats.org/officeDocument/2006/relationships/font" Target="fonts/font23.fntdata"/><Relationship Id="rId79" Type="http://schemas.openxmlformats.org/officeDocument/2006/relationships/font" Target="fonts/font28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77" Type="http://schemas.openxmlformats.org/officeDocument/2006/relationships/font" Target="fonts/font26.fntdata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80" Type="http://schemas.openxmlformats.org/officeDocument/2006/relationships/font" Target="fonts/font29.fntdata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font" Target="fonts/font24.fntdata"/><Relationship Id="rId83" Type="http://schemas.openxmlformats.org/officeDocument/2006/relationships/font" Target="fonts/font3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font" Target="fonts/font22.fntdata"/><Relationship Id="rId78" Type="http://schemas.openxmlformats.org/officeDocument/2006/relationships/font" Target="fonts/font27.fntdata"/><Relationship Id="rId81" Type="http://schemas.openxmlformats.org/officeDocument/2006/relationships/font" Target="fonts/font30.fntdata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font" Target="fonts/font4.fntdata"/><Relationship Id="rId76" Type="http://schemas.openxmlformats.org/officeDocument/2006/relationships/font" Target="fonts/font25.fntdata"/><Relationship Id="rId7" Type="http://schemas.openxmlformats.org/officeDocument/2006/relationships/slide" Target="slides/slide5.xml"/><Relationship Id="rId71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15.fntdata"/><Relationship Id="rId87" Type="http://schemas.openxmlformats.org/officeDocument/2006/relationships/tableStyles" Target="tableStyles.xml"/><Relationship Id="rId61" Type="http://schemas.openxmlformats.org/officeDocument/2006/relationships/font" Target="fonts/font10.fntdata"/><Relationship Id="rId82" Type="http://schemas.openxmlformats.org/officeDocument/2006/relationships/font" Target="fonts/font3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6926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c6cb6ce8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c6cb6ce8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86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52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69cdd4839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569cdd4839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17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1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22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90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429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119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70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51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3126" y="1571150"/>
            <a:ext cx="49551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500"/>
              <a:buNone/>
              <a:defRPr sz="55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0" y="4423400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33122" y="324952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None/>
              <a:defRPr sz="1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SECTION 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0" y="4427567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5118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000"/>
              <a:buNone/>
              <a:defRPr sz="50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2" hasCustomPrompt="1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7200"/>
              <a:buNone/>
              <a:defRPr sz="72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2167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CUSTOM_17_2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0" y="4427567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5118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000"/>
              <a:buNone/>
              <a:defRPr sz="50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2" hasCustomPrompt="1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7200"/>
              <a:buNone/>
              <a:defRPr sz="72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7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84" y="313670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382675" y="397650"/>
            <a:ext cx="83787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3834150" y="2653325"/>
            <a:ext cx="1475700" cy="0"/>
          </a:xfrm>
          <a:prstGeom prst="straightConnector1">
            <a:avLst/>
          </a:prstGeom>
          <a:noFill/>
          <a:ln w="28575" cap="flat" cmpd="sng">
            <a:solidFill>
              <a:srgbClr val="FF7C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5"/>
          <p:cNvSpPr txBox="1">
            <a:spLocks noGrp="1"/>
          </p:cNvSpPr>
          <p:nvPr>
            <p:ph type="ctrTitle"/>
          </p:nvPr>
        </p:nvSpPr>
        <p:spPr>
          <a:xfrm>
            <a:off x="382650" y="776000"/>
            <a:ext cx="83787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2395947" y="2813304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None/>
              <a:defRPr sz="1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_1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382675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3742025" y="397650"/>
            <a:ext cx="47283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6233224" y="1309000"/>
            <a:ext cx="2528100" cy="34368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382675" y="1309000"/>
            <a:ext cx="2528100" cy="34368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3307947" y="1309000"/>
            <a:ext cx="2528100" cy="34368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1"/>
          </p:nvPr>
        </p:nvSpPr>
        <p:spPr>
          <a:xfrm flipH="1">
            <a:off x="775475" y="2804938"/>
            <a:ext cx="1742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2"/>
          </p:nvPr>
        </p:nvSpPr>
        <p:spPr>
          <a:xfrm flipH="1">
            <a:off x="426474" y="2232562"/>
            <a:ext cx="2440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3"/>
          </p:nvPr>
        </p:nvSpPr>
        <p:spPr>
          <a:xfrm flipH="1">
            <a:off x="3700750" y="2804938"/>
            <a:ext cx="1742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4"/>
          </p:nvPr>
        </p:nvSpPr>
        <p:spPr>
          <a:xfrm flipH="1">
            <a:off x="3351749" y="2232562"/>
            <a:ext cx="2440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5"/>
          </p:nvPr>
        </p:nvSpPr>
        <p:spPr>
          <a:xfrm flipH="1">
            <a:off x="6626025" y="2804938"/>
            <a:ext cx="17424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6"/>
          </p:nvPr>
        </p:nvSpPr>
        <p:spPr>
          <a:xfrm flipH="1">
            <a:off x="6277024" y="2232562"/>
            <a:ext cx="2440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7_2_1_1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 flipH="1">
            <a:off x="388200" y="1267950"/>
            <a:ext cx="4082100" cy="15855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flipH="1">
            <a:off x="4786900" y="3166975"/>
            <a:ext cx="3997800" cy="15855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 flipH="1">
            <a:off x="388199" y="3166975"/>
            <a:ext cx="4082100" cy="15855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"/>
          <p:cNvSpPr/>
          <p:nvPr/>
        </p:nvSpPr>
        <p:spPr>
          <a:xfrm flipH="1">
            <a:off x="4786900" y="1285063"/>
            <a:ext cx="3997800" cy="15855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1"/>
          </p:nvPr>
        </p:nvSpPr>
        <p:spPr>
          <a:xfrm flipH="1">
            <a:off x="838506" y="2060688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2"/>
          </p:nvPr>
        </p:nvSpPr>
        <p:spPr>
          <a:xfrm flipH="1">
            <a:off x="838506" y="1630288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3"/>
          </p:nvPr>
        </p:nvSpPr>
        <p:spPr>
          <a:xfrm flipH="1">
            <a:off x="5195056" y="2060688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4"/>
          </p:nvPr>
        </p:nvSpPr>
        <p:spPr>
          <a:xfrm flipH="1">
            <a:off x="5195056" y="1630288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ubTitle" idx="5"/>
          </p:nvPr>
        </p:nvSpPr>
        <p:spPr>
          <a:xfrm flipH="1">
            <a:off x="838506" y="3959713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6"/>
          </p:nvPr>
        </p:nvSpPr>
        <p:spPr>
          <a:xfrm flipH="1">
            <a:off x="838506" y="3529313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7"/>
          </p:nvPr>
        </p:nvSpPr>
        <p:spPr>
          <a:xfrm flipH="1">
            <a:off x="5195056" y="3959713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ubTitle" idx="8"/>
          </p:nvPr>
        </p:nvSpPr>
        <p:spPr>
          <a:xfrm flipH="1">
            <a:off x="5195056" y="3529313"/>
            <a:ext cx="3181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4">
  <p:cSld name="CUSTOM_17_2_1_1_2_1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59650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387998" y="2193900"/>
            <a:ext cx="3997800" cy="254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387999" y="1307450"/>
            <a:ext cx="39978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"/>
          </p:nvPr>
        </p:nvSpPr>
        <p:spPr>
          <a:xfrm flipH="1">
            <a:off x="596499" y="1305075"/>
            <a:ext cx="4449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2"/>
          </p:nvPr>
        </p:nvSpPr>
        <p:spPr>
          <a:xfrm flipH="1">
            <a:off x="596499" y="3140250"/>
            <a:ext cx="26202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5">
  <p:cSld name="CUSTOM_17_2_1_1_2_2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382650" y="1394800"/>
            <a:ext cx="8378700" cy="3349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1386778" y="680622"/>
            <a:ext cx="222507" cy="232480"/>
            <a:chOff x="6537453" y="1282372"/>
            <a:chExt cx="222507" cy="232480"/>
          </a:xfrm>
        </p:grpSpPr>
        <p:sp>
          <p:nvSpPr>
            <p:cNvPr id="136" name="Google Shape;136;p14"/>
            <p:cNvSpPr/>
            <p:nvPr/>
          </p:nvSpPr>
          <p:spPr>
            <a:xfrm>
              <a:off x="6544489" y="1289187"/>
              <a:ext cx="215470" cy="225665"/>
            </a:xfrm>
            <a:custGeom>
              <a:avLst/>
              <a:gdLst/>
              <a:ahLst/>
              <a:cxnLst/>
              <a:rect l="l" t="t" r="r" b="b"/>
              <a:pathLst>
                <a:path w="3889" h="4073" extrusionOk="0">
                  <a:moveTo>
                    <a:pt x="2516" y="0"/>
                  </a:moveTo>
                  <a:cubicBezTo>
                    <a:pt x="2204" y="0"/>
                    <a:pt x="1914" y="452"/>
                    <a:pt x="1782" y="527"/>
                  </a:cubicBezTo>
                  <a:cubicBezTo>
                    <a:pt x="1765" y="537"/>
                    <a:pt x="1746" y="541"/>
                    <a:pt x="1724" y="541"/>
                  </a:cubicBezTo>
                  <a:cubicBezTo>
                    <a:pt x="1594" y="541"/>
                    <a:pt x="1381" y="396"/>
                    <a:pt x="1164" y="396"/>
                  </a:cubicBezTo>
                  <a:cubicBezTo>
                    <a:pt x="1093" y="396"/>
                    <a:pt x="1022" y="411"/>
                    <a:pt x="953" y="452"/>
                  </a:cubicBezTo>
                  <a:cubicBezTo>
                    <a:pt x="632" y="643"/>
                    <a:pt x="758" y="1104"/>
                    <a:pt x="666" y="1162"/>
                  </a:cubicBezTo>
                  <a:cubicBezTo>
                    <a:pt x="577" y="1224"/>
                    <a:pt x="120" y="1121"/>
                    <a:pt x="58" y="1797"/>
                  </a:cubicBezTo>
                  <a:cubicBezTo>
                    <a:pt x="0" y="2435"/>
                    <a:pt x="260" y="3456"/>
                    <a:pt x="1021" y="3671"/>
                  </a:cubicBezTo>
                  <a:cubicBezTo>
                    <a:pt x="1103" y="3695"/>
                    <a:pt x="1178" y="3736"/>
                    <a:pt x="1240" y="3794"/>
                  </a:cubicBezTo>
                  <a:cubicBezTo>
                    <a:pt x="1361" y="3903"/>
                    <a:pt x="1602" y="4072"/>
                    <a:pt x="1945" y="4072"/>
                  </a:cubicBezTo>
                  <a:cubicBezTo>
                    <a:pt x="2191" y="4072"/>
                    <a:pt x="2490" y="3985"/>
                    <a:pt x="2834" y="3726"/>
                  </a:cubicBezTo>
                  <a:cubicBezTo>
                    <a:pt x="3888" y="2933"/>
                    <a:pt x="3352" y="2339"/>
                    <a:pt x="3359" y="2265"/>
                  </a:cubicBezTo>
                  <a:cubicBezTo>
                    <a:pt x="3366" y="2190"/>
                    <a:pt x="3817" y="1917"/>
                    <a:pt x="3704" y="1531"/>
                  </a:cubicBezTo>
                  <a:cubicBezTo>
                    <a:pt x="3592" y="1142"/>
                    <a:pt x="3086" y="1179"/>
                    <a:pt x="3076" y="1097"/>
                  </a:cubicBezTo>
                  <a:cubicBezTo>
                    <a:pt x="3066" y="1019"/>
                    <a:pt x="3349" y="346"/>
                    <a:pt x="2645" y="28"/>
                  </a:cubicBezTo>
                  <a:cubicBezTo>
                    <a:pt x="2602" y="9"/>
                    <a:pt x="2559" y="0"/>
                    <a:pt x="251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612750" y="1304756"/>
              <a:ext cx="70974" cy="172143"/>
            </a:xfrm>
            <a:custGeom>
              <a:avLst/>
              <a:gdLst/>
              <a:ahLst/>
              <a:cxnLst/>
              <a:rect l="l" t="t" r="r" b="b"/>
              <a:pathLst>
                <a:path w="1281" h="3107" extrusionOk="0">
                  <a:moveTo>
                    <a:pt x="1281" y="0"/>
                  </a:moveTo>
                  <a:cubicBezTo>
                    <a:pt x="1151" y="250"/>
                    <a:pt x="1032" y="505"/>
                    <a:pt x="915" y="758"/>
                  </a:cubicBezTo>
                  <a:cubicBezTo>
                    <a:pt x="796" y="1011"/>
                    <a:pt x="683" y="1270"/>
                    <a:pt x="570" y="1526"/>
                  </a:cubicBezTo>
                  <a:cubicBezTo>
                    <a:pt x="461" y="1786"/>
                    <a:pt x="356" y="2045"/>
                    <a:pt x="257" y="2304"/>
                  </a:cubicBezTo>
                  <a:cubicBezTo>
                    <a:pt x="157" y="2567"/>
                    <a:pt x="49" y="2830"/>
                    <a:pt x="0" y="3106"/>
                  </a:cubicBezTo>
                  <a:cubicBezTo>
                    <a:pt x="35" y="2970"/>
                    <a:pt x="93" y="2844"/>
                    <a:pt x="144" y="2714"/>
                  </a:cubicBezTo>
                  <a:cubicBezTo>
                    <a:pt x="198" y="2584"/>
                    <a:pt x="253" y="2455"/>
                    <a:pt x="307" y="2328"/>
                  </a:cubicBezTo>
                  <a:lnTo>
                    <a:pt x="642" y="1557"/>
                  </a:lnTo>
                  <a:cubicBezTo>
                    <a:pt x="751" y="1297"/>
                    <a:pt x="860" y="1042"/>
                    <a:pt x="967" y="782"/>
                  </a:cubicBezTo>
                  <a:cubicBezTo>
                    <a:pt x="1073" y="522"/>
                    <a:pt x="1182" y="263"/>
                    <a:pt x="1281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584604" y="1403490"/>
              <a:ext cx="106488" cy="57344"/>
            </a:xfrm>
            <a:custGeom>
              <a:avLst/>
              <a:gdLst/>
              <a:ahLst/>
              <a:cxnLst/>
              <a:rect l="l" t="t" r="r" b="b"/>
              <a:pathLst>
                <a:path w="1922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9" y="174"/>
                    <a:pt x="185" y="345"/>
                    <a:pt x="280" y="512"/>
                  </a:cubicBezTo>
                  <a:cubicBezTo>
                    <a:pt x="375" y="683"/>
                    <a:pt x="475" y="847"/>
                    <a:pt x="574" y="1014"/>
                  </a:cubicBezTo>
                  <a:lnTo>
                    <a:pt x="587" y="1034"/>
                  </a:lnTo>
                  <a:lnTo>
                    <a:pt x="607" y="1031"/>
                  </a:lnTo>
                  <a:cubicBezTo>
                    <a:pt x="829" y="1017"/>
                    <a:pt x="1048" y="1004"/>
                    <a:pt x="1266" y="983"/>
                  </a:cubicBezTo>
                  <a:lnTo>
                    <a:pt x="1594" y="952"/>
                  </a:lnTo>
                  <a:cubicBezTo>
                    <a:pt x="1703" y="943"/>
                    <a:pt x="1812" y="929"/>
                    <a:pt x="1921" y="922"/>
                  </a:cubicBezTo>
                  <a:cubicBezTo>
                    <a:pt x="1865" y="915"/>
                    <a:pt x="1808" y="913"/>
                    <a:pt x="1751" y="913"/>
                  </a:cubicBezTo>
                  <a:cubicBezTo>
                    <a:pt x="1697" y="913"/>
                    <a:pt x="1644" y="915"/>
                    <a:pt x="1590" y="915"/>
                  </a:cubicBezTo>
                  <a:lnTo>
                    <a:pt x="1263" y="922"/>
                  </a:lnTo>
                  <a:cubicBezTo>
                    <a:pt x="1048" y="928"/>
                    <a:pt x="837" y="942"/>
                    <a:pt x="625" y="954"/>
                  </a:cubicBezTo>
                  <a:lnTo>
                    <a:pt x="625" y="954"/>
                  </a:lnTo>
                  <a:cubicBezTo>
                    <a:pt x="527" y="795"/>
                    <a:pt x="429" y="638"/>
                    <a:pt x="328" y="481"/>
                  </a:cubicBezTo>
                  <a:cubicBezTo>
                    <a:pt x="221" y="321"/>
                    <a:pt x="112" y="157"/>
                    <a:pt x="0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6621283" y="1341768"/>
              <a:ext cx="83662" cy="55904"/>
            </a:xfrm>
            <a:custGeom>
              <a:avLst/>
              <a:gdLst/>
              <a:ahLst/>
              <a:cxnLst/>
              <a:rect l="l" t="t" r="r" b="b"/>
              <a:pathLst>
                <a:path w="1510" h="1009" extrusionOk="0">
                  <a:moveTo>
                    <a:pt x="0" y="1"/>
                  </a:moveTo>
                  <a:lnTo>
                    <a:pt x="0" y="1"/>
                  </a:lnTo>
                  <a:cubicBezTo>
                    <a:pt x="55" y="169"/>
                    <a:pt x="117" y="329"/>
                    <a:pt x="181" y="493"/>
                  </a:cubicBezTo>
                  <a:cubicBezTo>
                    <a:pt x="243" y="656"/>
                    <a:pt x="311" y="817"/>
                    <a:pt x="379" y="978"/>
                  </a:cubicBezTo>
                  <a:lnTo>
                    <a:pt x="393" y="1009"/>
                  </a:lnTo>
                  <a:lnTo>
                    <a:pt x="427" y="998"/>
                  </a:lnTo>
                  <a:cubicBezTo>
                    <a:pt x="608" y="940"/>
                    <a:pt x="788" y="882"/>
                    <a:pt x="969" y="817"/>
                  </a:cubicBezTo>
                  <a:lnTo>
                    <a:pt x="1239" y="718"/>
                  </a:lnTo>
                  <a:cubicBezTo>
                    <a:pt x="1332" y="681"/>
                    <a:pt x="1420" y="650"/>
                    <a:pt x="1509" y="609"/>
                  </a:cubicBezTo>
                  <a:lnTo>
                    <a:pt x="1509" y="609"/>
                  </a:lnTo>
                  <a:lnTo>
                    <a:pt x="1229" y="681"/>
                  </a:lnTo>
                  <a:lnTo>
                    <a:pt x="952" y="759"/>
                  </a:lnTo>
                  <a:cubicBezTo>
                    <a:pt x="778" y="808"/>
                    <a:pt x="608" y="862"/>
                    <a:pt x="434" y="917"/>
                  </a:cubicBezTo>
                  <a:lnTo>
                    <a:pt x="434" y="917"/>
                  </a:lnTo>
                  <a:cubicBezTo>
                    <a:pt x="370" y="766"/>
                    <a:pt x="303" y="616"/>
                    <a:pt x="232" y="469"/>
                  </a:cubicBezTo>
                  <a:cubicBezTo>
                    <a:pt x="157" y="312"/>
                    <a:pt x="82" y="155"/>
                    <a:pt x="0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537453" y="1282372"/>
              <a:ext cx="215525" cy="225498"/>
            </a:xfrm>
            <a:custGeom>
              <a:avLst/>
              <a:gdLst/>
              <a:ahLst/>
              <a:cxnLst/>
              <a:rect l="l" t="t" r="r" b="b"/>
              <a:pathLst>
                <a:path w="3890" h="4070" extrusionOk="0">
                  <a:moveTo>
                    <a:pt x="2516" y="0"/>
                  </a:moveTo>
                  <a:cubicBezTo>
                    <a:pt x="2205" y="0"/>
                    <a:pt x="1914" y="449"/>
                    <a:pt x="1783" y="524"/>
                  </a:cubicBezTo>
                  <a:cubicBezTo>
                    <a:pt x="1766" y="534"/>
                    <a:pt x="1747" y="538"/>
                    <a:pt x="1725" y="538"/>
                  </a:cubicBezTo>
                  <a:cubicBezTo>
                    <a:pt x="1598" y="538"/>
                    <a:pt x="1387" y="394"/>
                    <a:pt x="1170" y="394"/>
                  </a:cubicBezTo>
                  <a:cubicBezTo>
                    <a:pt x="1097" y="394"/>
                    <a:pt x="1024" y="410"/>
                    <a:pt x="954" y="452"/>
                  </a:cubicBezTo>
                  <a:cubicBezTo>
                    <a:pt x="636" y="640"/>
                    <a:pt x="759" y="1101"/>
                    <a:pt x="670" y="1162"/>
                  </a:cubicBezTo>
                  <a:cubicBezTo>
                    <a:pt x="578" y="1220"/>
                    <a:pt x="120" y="1118"/>
                    <a:pt x="59" y="1794"/>
                  </a:cubicBezTo>
                  <a:cubicBezTo>
                    <a:pt x="1" y="2435"/>
                    <a:pt x="261" y="3453"/>
                    <a:pt x="1022" y="3671"/>
                  </a:cubicBezTo>
                  <a:cubicBezTo>
                    <a:pt x="1104" y="3691"/>
                    <a:pt x="1179" y="3732"/>
                    <a:pt x="1244" y="3791"/>
                  </a:cubicBezTo>
                  <a:cubicBezTo>
                    <a:pt x="1363" y="3900"/>
                    <a:pt x="1606" y="4070"/>
                    <a:pt x="1950" y="4070"/>
                  </a:cubicBezTo>
                  <a:cubicBezTo>
                    <a:pt x="2196" y="4070"/>
                    <a:pt x="2495" y="3983"/>
                    <a:pt x="2838" y="3726"/>
                  </a:cubicBezTo>
                  <a:cubicBezTo>
                    <a:pt x="3889" y="2930"/>
                    <a:pt x="3357" y="2340"/>
                    <a:pt x="3363" y="2265"/>
                  </a:cubicBezTo>
                  <a:cubicBezTo>
                    <a:pt x="3366" y="2186"/>
                    <a:pt x="3817" y="1913"/>
                    <a:pt x="3705" y="1528"/>
                  </a:cubicBezTo>
                  <a:cubicBezTo>
                    <a:pt x="3592" y="1142"/>
                    <a:pt x="3090" y="1179"/>
                    <a:pt x="3080" y="1098"/>
                  </a:cubicBezTo>
                  <a:cubicBezTo>
                    <a:pt x="3067" y="1016"/>
                    <a:pt x="3353" y="343"/>
                    <a:pt x="2646" y="28"/>
                  </a:cubicBezTo>
                  <a:cubicBezTo>
                    <a:pt x="2603" y="9"/>
                    <a:pt x="2559" y="0"/>
                    <a:pt x="2516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6605769" y="1297941"/>
              <a:ext cx="70974" cy="172143"/>
            </a:xfrm>
            <a:custGeom>
              <a:avLst/>
              <a:gdLst/>
              <a:ahLst/>
              <a:cxnLst/>
              <a:rect l="l" t="t" r="r" b="b"/>
              <a:pathLst>
                <a:path w="1281" h="3107" extrusionOk="0">
                  <a:moveTo>
                    <a:pt x="1281" y="1"/>
                  </a:moveTo>
                  <a:lnTo>
                    <a:pt x="1281" y="1"/>
                  </a:lnTo>
                  <a:cubicBezTo>
                    <a:pt x="1154" y="250"/>
                    <a:pt x="1035" y="502"/>
                    <a:pt x="915" y="755"/>
                  </a:cubicBezTo>
                  <a:cubicBezTo>
                    <a:pt x="796" y="1011"/>
                    <a:pt x="683" y="1267"/>
                    <a:pt x="573" y="1523"/>
                  </a:cubicBezTo>
                  <a:cubicBezTo>
                    <a:pt x="465" y="1782"/>
                    <a:pt x="356" y="2041"/>
                    <a:pt x="256" y="2304"/>
                  </a:cubicBezTo>
                  <a:cubicBezTo>
                    <a:pt x="161" y="2567"/>
                    <a:pt x="52" y="2827"/>
                    <a:pt x="0" y="3106"/>
                  </a:cubicBezTo>
                  <a:cubicBezTo>
                    <a:pt x="34" y="2970"/>
                    <a:pt x="93" y="2840"/>
                    <a:pt x="147" y="2711"/>
                  </a:cubicBezTo>
                  <a:cubicBezTo>
                    <a:pt x="198" y="2585"/>
                    <a:pt x="253" y="2455"/>
                    <a:pt x="311" y="2325"/>
                  </a:cubicBezTo>
                  <a:lnTo>
                    <a:pt x="642" y="1554"/>
                  </a:lnTo>
                  <a:cubicBezTo>
                    <a:pt x="751" y="1297"/>
                    <a:pt x="860" y="1038"/>
                    <a:pt x="970" y="779"/>
                  </a:cubicBezTo>
                  <a:cubicBezTo>
                    <a:pt x="1076" y="519"/>
                    <a:pt x="1181" y="259"/>
                    <a:pt x="1281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6577567" y="1396509"/>
              <a:ext cx="106544" cy="57344"/>
            </a:xfrm>
            <a:custGeom>
              <a:avLst/>
              <a:gdLst/>
              <a:ahLst/>
              <a:cxnLst/>
              <a:rect l="l" t="t" r="r" b="b"/>
              <a:pathLst>
                <a:path w="1923" h="1035" extrusionOk="0">
                  <a:moveTo>
                    <a:pt x="0" y="0"/>
                  </a:moveTo>
                  <a:cubicBezTo>
                    <a:pt x="90" y="174"/>
                    <a:pt x="185" y="344"/>
                    <a:pt x="280" y="512"/>
                  </a:cubicBezTo>
                  <a:cubicBezTo>
                    <a:pt x="376" y="683"/>
                    <a:pt x="475" y="850"/>
                    <a:pt x="578" y="1017"/>
                  </a:cubicBezTo>
                  <a:lnTo>
                    <a:pt x="588" y="1034"/>
                  </a:lnTo>
                  <a:lnTo>
                    <a:pt x="611" y="1034"/>
                  </a:lnTo>
                  <a:cubicBezTo>
                    <a:pt x="830" y="1020"/>
                    <a:pt x="1049" y="1004"/>
                    <a:pt x="1267" y="983"/>
                  </a:cubicBezTo>
                  <a:lnTo>
                    <a:pt x="1595" y="952"/>
                  </a:lnTo>
                  <a:cubicBezTo>
                    <a:pt x="1704" y="942"/>
                    <a:pt x="1813" y="928"/>
                    <a:pt x="1922" y="922"/>
                  </a:cubicBezTo>
                  <a:cubicBezTo>
                    <a:pt x="1855" y="915"/>
                    <a:pt x="1787" y="914"/>
                    <a:pt x="1720" y="914"/>
                  </a:cubicBezTo>
                  <a:cubicBezTo>
                    <a:pt x="1678" y="914"/>
                    <a:pt x="1636" y="915"/>
                    <a:pt x="1595" y="915"/>
                  </a:cubicBezTo>
                  <a:lnTo>
                    <a:pt x="1264" y="922"/>
                  </a:lnTo>
                  <a:cubicBezTo>
                    <a:pt x="1053" y="931"/>
                    <a:pt x="844" y="942"/>
                    <a:pt x="631" y="957"/>
                  </a:cubicBezTo>
                  <a:lnTo>
                    <a:pt x="631" y="957"/>
                  </a:lnTo>
                  <a:cubicBezTo>
                    <a:pt x="532" y="796"/>
                    <a:pt x="434" y="639"/>
                    <a:pt x="328" y="484"/>
                  </a:cubicBezTo>
                  <a:cubicBezTo>
                    <a:pt x="222" y="321"/>
                    <a:pt x="117" y="160"/>
                    <a:pt x="0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6614301" y="1334786"/>
              <a:ext cx="83606" cy="56070"/>
            </a:xfrm>
            <a:custGeom>
              <a:avLst/>
              <a:gdLst/>
              <a:ahLst/>
              <a:cxnLst/>
              <a:rect l="l" t="t" r="r" b="b"/>
              <a:pathLst>
                <a:path w="1509" h="1012" extrusionOk="0">
                  <a:moveTo>
                    <a:pt x="0" y="1"/>
                  </a:moveTo>
                  <a:cubicBezTo>
                    <a:pt x="54" y="168"/>
                    <a:pt x="120" y="332"/>
                    <a:pt x="181" y="492"/>
                  </a:cubicBezTo>
                  <a:cubicBezTo>
                    <a:pt x="246" y="656"/>
                    <a:pt x="314" y="817"/>
                    <a:pt x="382" y="977"/>
                  </a:cubicBezTo>
                  <a:lnTo>
                    <a:pt x="396" y="1012"/>
                  </a:lnTo>
                  <a:lnTo>
                    <a:pt x="427" y="1001"/>
                  </a:lnTo>
                  <a:cubicBezTo>
                    <a:pt x="611" y="943"/>
                    <a:pt x="791" y="882"/>
                    <a:pt x="973" y="817"/>
                  </a:cubicBezTo>
                  <a:lnTo>
                    <a:pt x="1242" y="718"/>
                  </a:lnTo>
                  <a:cubicBezTo>
                    <a:pt x="1331" y="684"/>
                    <a:pt x="1420" y="650"/>
                    <a:pt x="1508" y="609"/>
                  </a:cubicBezTo>
                  <a:lnTo>
                    <a:pt x="1508" y="609"/>
                  </a:lnTo>
                  <a:lnTo>
                    <a:pt x="1232" y="680"/>
                  </a:lnTo>
                  <a:lnTo>
                    <a:pt x="952" y="759"/>
                  </a:lnTo>
                  <a:cubicBezTo>
                    <a:pt x="782" y="810"/>
                    <a:pt x="609" y="862"/>
                    <a:pt x="436" y="915"/>
                  </a:cubicBezTo>
                  <a:lnTo>
                    <a:pt x="436" y="915"/>
                  </a:lnTo>
                  <a:cubicBezTo>
                    <a:pt x="370" y="769"/>
                    <a:pt x="305" y="619"/>
                    <a:pt x="232" y="472"/>
                  </a:cubicBezTo>
                  <a:cubicBezTo>
                    <a:pt x="161" y="311"/>
                    <a:pt x="82" y="155"/>
                    <a:pt x="0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4"/>
          <p:cNvSpPr/>
          <p:nvPr/>
        </p:nvSpPr>
        <p:spPr>
          <a:xfrm flipH="1">
            <a:off x="388000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 flipH="1">
            <a:off x="1217250" y="2285550"/>
            <a:ext cx="67095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2"/>
          </p:nvPr>
        </p:nvSpPr>
        <p:spPr>
          <a:xfrm>
            <a:off x="927750" y="1780038"/>
            <a:ext cx="72885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17_2_1_1_2_2_1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5"/>
          <p:cNvGrpSpPr/>
          <p:nvPr/>
        </p:nvGrpSpPr>
        <p:grpSpPr>
          <a:xfrm>
            <a:off x="1386778" y="680622"/>
            <a:ext cx="222507" cy="232480"/>
            <a:chOff x="6537453" y="1282372"/>
            <a:chExt cx="222507" cy="232480"/>
          </a:xfrm>
        </p:grpSpPr>
        <p:sp>
          <p:nvSpPr>
            <p:cNvPr id="150" name="Google Shape;150;p15"/>
            <p:cNvSpPr/>
            <p:nvPr/>
          </p:nvSpPr>
          <p:spPr>
            <a:xfrm>
              <a:off x="6544489" y="1289187"/>
              <a:ext cx="215470" cy="225665"/>
            </a:xfrm>
            <a:custGeom>
              <a:avLst/>
              <a:gdLst/>
              <a:ahLst/>
              <a:cxnLst/>
              <a:rect l="l" t="t" r="r" b="b"/>
              <a:pathLst>
                <a:path w="3889" h="4073" extrusionOk="0">
                  <a:moveTo>
                    <a:pt x="2516" y="0"/>
                  </a:moveTo>
                  <a:cubicBezTo>
                    <a:pt x="2204" y="0"/>
                    <a:pt x="1914" y="452"/>
                    <a:pt x="1782" y="527"/>
                  </a:cubicBezTo>
                  <a:cubicBezTo>
                    <a:pt x="1765" y="537"/>
                    <a:pt x="1746" y="541"/>
                    <a:pt x="1724" y="541"/>
                  </a:cubicBezTo>
                  <a:cubicBezTo>
                    <a:pt x="1594" y="541"/>
                    <a:pt x="1381" y="396"/>
                    <a:pt x="1164" y="396"/>
                  </a:cubicBezTo>
                  <a:cubicBezTo>
                    <a:pt x="1093" y="396"/>
                    <a:pt x="1022" y="411"/>
                    <a:pt x="953" y="452"/>
                  </a:cubicBezTo>
                  <a:cubicBezTo>
                    <a:pt x="632" y="643"/>
                    <a:pt x="758" y="1104"/>
                    <a:pt x="666" y="1162"/>
                  </a:cubicBezTo>
                  <a:cubicBezTo>
                    <a:pt x="577" y="1224"/>
                    <a:pt x="120" y="1121"/>
                    <a:pt x="58" y="1797"/>
                  </a:cubicBezTo>
                  <a:cubicBezTo>
                    <a:pt x="0" y="2435"/>
                    <a:pt x="260" y="3456"/>
                    <a:pt x="1021" y="3671"/>
                  </a:cubicBezTo>
                  <a:cubicBezTo>
                    <a:pt x="1103" y="3695"/>
                    <a:pt x="1178" y="3736"/>
                    <a:pt x="1240" y="3794"/>
                  </a:cubicBezTo>
                  <a:cubicBezTo>
                    <a:pt x="1361" y="3903"/>
                    <a:pt x="1602" y="4072"/>
                    <a:pt x="1945" y="4072"/>
                  </a:cubicBezTo>
                  <a:cubicBezTo>
                    <a:pt x="2191" y="4072"/>
                    <a:pt x="2490" y="3985"/>
                    <a:pt x="2834" y="3726"/>
                  </a:cubicBezTo>
                  <a:cubicBezTo>
                    <a:pt x="3888" y="2933"/>
                    <a:pt x="3352" y="2339"/>
                    <a:pt x="3359" y="2265"/>
                  </a:cubicBezTo>
                  <a:cubicBezTo>
                    <a:pt x="3366" y="2190"/>
                    <a:pt x="3817" y="1917"/>
                    <a:pt x="3704" y="1531"/>
                  </a:cubicBezTo>
                  <a:cubicBezTo>
                    <a:pt x="3592" y="1142"/>
                    <a:pt x="3086" y="1179"/>
                    <a:pt x="3076" y="1097"/>
                  </a:cubicBezTo>
                  <a:cubicBezTo>
                    <a:pt x="3066" y="1019"/>
                    <a:pt x="3349" y="346"/>
                    <a:pt x="2645" y="28"/>
                  </a:cubicBezTo>
                  <a:cubicBezTo>
                    <a:pt x="2602" y="9"/>
                    <a:pt x="2559" y="0"/>
                    <a:pt x="251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612750" y="1304756"/>
              <a:ext cx="70974" cy="172143"/>
            </a:xfrm>
            <a:custGeom>
              <a:avLst/>
              <a:gdLst/>
              <a:ahLst/>
              <a:cxnLst/>
              <a:rect l="l" t="t" r="r" b="b"/>
              <a:pathLst>
                <a:path w="1281" h="3107" extrusionOk="0">
                  <a:moveTo>
                    <a:pt x="1281" y="0"/>
                  </a:moveTo>
                  <a:cubicBezTo>
                    <a:pt x="1151" y="250"/>
                    <a:pt x="1032" y="505"/>
                    <a:pt x="915" y="758"/>
                  </a:cubicBezTo>
                  <a:cubicBezTo>
                    <a:pt x="796" y="1011"/>
                    <a:pt x="683" y="1270"/>
                    <a:pt x="570" y="1526"/>
                  </a:cubicBezTo>
                  <a:cubicBezTo>
                    <a:pt x="461" y="1786"/>
                    <a:pt x="356" y="2045"/>
                    <a:pt x="257" y="2304"/>
                  </a:cubicBezTo>
                  <a:cubicBezTo>
                    <a:pt x="157" y="2567"/>
                    <a:pt x="49" y="2830"/>
                    <a:pt x="0" y="3106"/>
                  </a:cubicBezTo>
                  <a:cubicBezTo>
                    <a:pt x="35" y="2970"/>
                    <a:pt x="93" y="2844"/>
                    <a:pt x="144" y="2714"/>
                  </a:cubicBezTo>
                  <a:cubicBezTo>
                    <a:pt x="198" y="2584"/>
                    <a:pt x="253" y="2455"/>
                    <a:pt x="307" y="2328"/>
                  </a:cubicBezTo>
                  <a:lnTo>
                    <a:pt x="642" y="1557"/>
                  </a:lnTo>
                  <a:cubicBezTo>
                    <a:pt x="751" y="1297"/>
                    <a:pt x="860" y="1042"/>
                    <a:pt x="967" y="782"/>
                  </a:cubicBezTo>
                  <a:cubicBezTo>
                    <a:pt x="1073" y="522"/>
                    <a:pt x="1182" y="263"/>
                    <a:pt x="1281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6584604" y="1403490"/>
              <a:ext cx="106488" cy="57344"/>
            </a:xfrm>
            <a:custGeom>
              <a:avLst/>
              <a:gdLst/>
              <a:ahLst/>
              <a:cxnLst/>
              <a:rect l="l" t="t" r="r" b="b"/>
              <a:pathLst>
                <a:path w="1922" h="1035" extrusionOk="0">
                  <a:moveTo>
                    <a:pt x="0" y="0"/>
                  </a:moveTo>
                  <a:lnTo>
                    <a:pt x="0" y="0"/>
                  </a:lnTo>
                  <a:cubicBezTo>
                    <a:pt x="89" y="174"/>
                    <a:pt x="185" y="345"/>
                    <a:pt x="280" y="512"/>
                  </a:cubicBezTo>
                  <a:cubicBezTo>
                    <a:pt x="375" y="683"/>
                    <a:pt x="475" y="847"/>
                    <a:pt x="574" y="1014"/>
                  </a:cubicBezTo>
                  <a:lnTo>
                    <a:pt x="587" y="1034"/>
                  </a:lnTo>
                  <a:lnTo>
                    <a:pt x="607" y="1031"/>
                  </a:lnTo>
                  <a:cubicBezTo>
                    <a:pt x="829" y="1017"/>
                    <a:pt x="1048" y="1004"/>
                    <a:pt x="1266" y="983"/>
                  </a:cubicBezTo>
                  <a:lnTo>
                    <a:pt x="1594" y="952"/>
                  </a:lnTo>
                  <a:cubicBezTo>
                    <a:pt x="1703" y="943"/>
                    <a:pt x="1812" y="929"/>
                    <a:pt x="1921" y="922"/>
                  </a:cubicBezTo>
                  <a:cubicBezTo>
                    <a:pt x="1865" y="915"/>
                    <a:pt x="1808" y="913"/>
                    <a:pt x="1751" y="913"/>
                  </a:cubicBezTo>
                  <a:cubicBezTo>
                    <a:pt x="1697" y="913"/>
                    <a:pt x="1644" y="915"/>
                    <a:pt x="1590" y="915"/>
                  </a:cubicBezTo>
                  <a:lnTo>
                    <a:pt x="1263" y="922"/>
                  </a:lnTo>
                  <a:cubicBezTo>
                    <a:pt x="1048" y="928"/>
                    <a:pt x="837" y="942"/>
                    <a:pt x="625" y="954"/>
                  </a:cubicBezTo>
                  <a:lnTo>
                    <a:pt x="625" y="954"/>
                  </a:lnTo>
                  <a:cubicBezTo>
                    <a:pt x="527" y="795"/>
                    <a:pt x="429" y="638"/>
                    <a:pt x="328" y="481"/>
                  </a:cubicBezTo>
                  <a:cubicBezTo>
                    <a:pt x="221" y="321"/>
                    <a:pt x="112" y="157"/>
                    <a:pt x="0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621283" y="1341768"/>
              <a:ext cx="83662" cy="55904"/>
            </a:xfrm>
            <a:custGeom>
              <a:avLst/>
              <a:gdLst/>
              <a:ahLst/>
              <a:cxnLst/>
              <a:rect l="l" t="t" r="r" b="b"/>
              <a:pathLst>
                <a:path w="1510" h="1009" extrusionOk="0">
                  <a:moveTo>
                    <a:pt x="0" y="1"/>
                  </a:moveTo>
                  <a:lnTo>
                    <a:pt x="0" y="1"/>
                  </a:lnTo>
                  <a:cubicBezTo>
                    <a:pt x="55" y="169"/>
                    <a:pt x="117" y="329"/>
                    <a:pt x="181" y="493"/>
                  </a:cubicBezTo>
                  <a:cubicBezTo>
                    <a:pt x="243" y="656"/>
                    <a:pt x="311" y="817"/>
                    <a:pt x="379" y="978"/>
                  </a:cubicBezTo>
                  <a:lnTo>
                    <a:pt x="393" y="1009"/>
                  </a:lnTo>
                  <a:lnTo>
                    <a:pt x="427" y="998"/>
                  </a:lnTo>
                  <a:cubicBezTo>
                    <a:pt x="608" y="940"/>
                    <a:pt x="788" y="882"/>
                    <a:pt x="969" y="817"/>
                  </a:cubicBezTo>
                  <a:lnTo>
                    <a:pt x="1239" y="718"/>
                  </a:lnTo>
                  <a:cubicBezTo>
                    <a:pt x="1332" y="681"/>
                    <a:pt x="1420" y="650"/>
                    <a:pt x="1509" y="609"/>
                  </a:cubicBezTo>
                  <a:lnTo>
                    <a:pt x="1509" y="609"/>
                  </a:lnTo>
                  <a:lnTo>
                    <a:pt x="1229" y="681"/>
                  </a:lnTo>
                  <a:lnTo>
                    <a:pt x="952" y="759"/>
                  </a:lnTo>
                  <a:cubicBezTo>
                    <a:pt x="778" y="808"/>
                    <a:pt x="608" y="862"/>
                    <a:pt x="434" y="917"/>
                  </a:cubicBezTo>
                  <a:lnTo>
                    <a:pt x="434" y="917"/>
                  </a:lnTo>
                  <a:cubicBezTo>
                    <a:pt x="370" y="766"/>
                    <a:pt x="303" y="616"/>
                    <a:pt x="232" y="469"/>
                  </a:cubicBezTo>
                  <a:cubicBezTo>
                    <a:pt x="157" y="312"/>
                    <a:pt x="82" y="155"/>
                    <a:pt x="0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537453" y="1282372"/>
              <a:ext cx="215525" cy="225498"/>
            </a:xfrm>
            <a:custGeom>
              <a:avLst/>
              <a:gdLst/>
              <a:ahLst/>
              <a:cxnLst/>
              <a:rect l="l" t="t" r="r" b="b"/>
              <a:pathLst>
                <a:path w="3890" h="4070" extrusionOk="0">
                  <a:moveTo>
                    <a:pt x="2516" y="0"/>
                  </a:moveTo>
                  <a:cubicBezTo>
                    <a:pt x="2205" y="0"/>
                    <a:pt x="1914" y="449"/>
                    <a:pt x="1783" y="524"/>
                  </a:cubicBezTo>
                  <a:cubicBezTo>
                    <a:pt x="1766" y="534"/>
                    <a:pt x="1747" y="538"/>
                    <a:pt x="1725" y="538"/>
                  </a:cubicBezTo>
                  <a:cubicBezTo>
                    <a:pt x="1598" y="538"/>
                    <a:pt x="1387" y="394"/>
                    <a:pt x="1170" y="394"/>
                  </a:cubicBezTo>
                  <a:cubicBezTo>
                    <a:pt x="1097" y="394"/>
                    <a:pt x="1024" y="410"/>
                    <a:pt x="954" y="452"/>
                  </a:cubicBezTo>
                  <a:cubicBezTo>
                    <a:pt x="636" y="640"/>
                    <a:pt x="759" y="1101"/>
                    <a:pt x="670" y="1162"/>
                  </a:cubicBezTo>
                  <a:cubicBezTo>
                    <a:pt x="578" y="1220"/>
                    <a:pt x="120" y="1118"/>
                    <a:pt x="59" y="1794"/>
                  </a:cubicBezTo>
                  <a:cubicBezTo>
                    <a:pt x="1" y="2435"/>
                    <a:pt x="261" y="3453"/>
                    <a:pt x="1022" y="3671"/>
                  </a:cubicBezTo>
                  <a:cubicBezTo>
                    <a:pt x="1104" y="3691"/>
                    <a:pt x="1179" y="3732"/>
                    <a:pt x="1244" y="3791"/>
                  </a:cubicBezTo>
                  <a:cubicBezTo>
                    <a:pt x="1363" y="3900"/>
                    <a:pt x="1606" y="4070"/>
                    <a:pt x="1950" y="4070"/>
                  </a:cubicBezTo>
                  <a:cubicBezTo>
                    <a:pt x="2196" y="4070"/>
                    <a:pt x="2495" y="3983"/>
                    <a:pt x="2838" y="3726"/>
                  </a:cubicBezTo>
                  <a:cubicBezTo>
                    <a:pt x="3889" y="2930"/>
                    <a:pt x="3357" y="2340"/>
                    <a:pt x="3363" y="2265"/>
                  </a:cubicBezTo>
                  <a:cubicBezTo>
                    <a:pt x="3366" y="2186"/>
                    <a:pt x="3817" y="1913"/>
                    <a:pt x="3705" y="1528"/>
                  </a:cubicBezTo>
                  <a:cubicBezTo>
                    <a:pt x="3592" y="1142"/>
                    <a:pt x="3090" y="1179"/>
                    <a:pt x="3080" y="1098"/>
                  </a:cubicBezTo>
                  <a:cubicBezTo>
                    <a:pt x="3067" y="1016"/>
                    <a:pt x="3353" y="343"/>
                    <a:pt x="2646" y="28"/>
                  </a:cubicBezTo>
                  <a:cubicBezTo>
                    <a:pt x="2603" y="9"/>
                    <a:pt x="2559" y="0"/>
                    <a:pt x="2516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605769" y="1297941"/>
              <a:ext cx="70974" cy="172143"/>
            </a:xfrm>
            <a:custGeom>
              <a:avLst/>
              <a:gdLst/>
              <a:ahLst/>
              <a:cxnLst/>
              <a:rect l="l" t="t" r="r" b="b"/>
              <a:pathLst>
                <a:path w="1281" h="3107" extrusionOk="0">
                  <a:moveTo>
                    <a:pt x="1281" y="1"/>
                  </a:moveTo>
                  <a:lnTo>
                    <a:pt x="1281" y="1"/>
                  </a:lnTo>
                  <a:cubicBezTo>
                    <a:pt x="1154" y="250"/>
                    <a:pt x="1035" y="502"/>
                    <a:pt x="915" y="755"/>
                  </a:cubicBezTo>
                  <a:cubicBezTo>
                    <a:pt x="796" y="1011"/>
                    <a:pt x="683" y="1267"/>
                    <a:pt x="573" y="1523"/>
                  </a:cubicBezTo>
                  <a:cubicBezTo>
                    <a:pt x="465" y="1782"/>
                    <a:pt x="356" y="2041"/>
                    <a:pt x="256" y="2304"/>
                  </a:cubicBezTo>
                  <a:cubicBezTo>
                    <a:pt x="161" y="2567"/>
                    <a:pt x="52" y="2827"/>
                    <a:pt x="0" y="3106"/>
                  </a:cubicBezTo>
                  <a:cubicBezTo>
                    <a:pt x="34" y="2970"/>
                    <a:pt x="93" y="2840"/>
                    <a:pt x="147" y="2711"/>
                  </a:cubicBezTo>
                  <a:cubicBezTo>
                    <a:pt x="198" y="2585"/>
                    <a:pt x="253" y="2455"/>
                    <a:pt x="311" y="2325"/>
                  </a:cubicBezTo>
                  <a:lnTo>
                    <a:pt x="642" y="1554"/>
                  </a:lnTo>
                  <a:cubicBezTo>
                    <a:pt x="751" y="1297"/>
                    <a:pt x="860" y="1038"/>
                    <a:pt x="970" y="779"/>
                  </a:cubicBezTo>
                  <a:cubicBezTo>
                    <a:pt x="1076" y="519"/>
                    <a:pt x="1181" y="259"/>
                    <a:pt x="1281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577567" y="1396509"/>
              <a:ext cx="106544" cy="57344"/>
            </a:xfrm>
            <a:custGeom>
              <a:avLst/>
              <a:gdLst/>
              <a:ahLst/>
              <a:cxnLst/>
              <a:rect l="l" t="t" r="r" b="b"/>
              <a:pathLst>
                <a:path w="1923" h="1035" extrusionOk="0">
                  <a:moveTo>
                    <a:pt x="0" y="0"/>
                  </a:moveTo>
                  <a:cubicBezTo>
                    <a:pt x="90" y="174"/>
                    <a:pt x="185" y="344"/>
                    <a:pt x="280" y="512"/>
                  </a:cubicBezTo>
                  <a:cubicBezTo>
                    <a:pt x="376" y="683"/>
                    <a:pt x="475" y="850"/>
                    <a:pt x="578" y="1017"/>
                  </a:cubicBezTo>
                  <a:lnTo>
                    <a:pt x="588" y="1034"/>
                  </a:lnTo>
                  <a:lnTo>
                    <a:pt x="611" y="1034"/>
                  </a:lnTo>
                  <a:cubicBezTo>
                    <a:pt x="830" y="1020"/>
                    <a:pt x="1049" y="1004"/>
                    <a:pt x="1267" y="983"/>
                  </a:cubicBezTo>
                  <a:lnTo>
                    <a:pt x="1595" y="952"/>
                  </a:lnTo>
                  <a:cubicBezTo>
                    <a:pt x="1704" y="942"/>
                    <a:pt x="1813" y="928"/>
                    <a:pt x="1922" y="922"/>
                  </a:cubicBezTo>
                  <a:cubicBezTo>
                    <a:pt x="1855" y="915"/>
                    <a:pt x="1787" y="914"/>
                    <a:pt x="1720" y="914"/>
                  </a:cubicBezTo>
                  <a:cubicBezTo>
                    <a:pt x="1678" y="914"/>
                    <a:pt x="1636" y="915"/>
                    <a:pt x="1595" y="915"/>
                  </a:cubicBezTo>
                  <a:lnTo>
                    <a:pt x="1264" y="922"/>
                  </a:lnTo>
                  <a:cubicBezTo>
                    <a:pt x="1053" y="931"/>
                    <a:pt x="844" y="942"/>
                    <a:pt x="631" y="957"/>
                  </a:cubicBezTo>
                  <a:lnTo>
                    <a:pt x="631" y="957"/>
                  </a:lnTo>
                  <a:cubicBezTo>
                    <a:pt x="532" y="796"/>
                    <a:pt x="434" y="639"/>
                    <a:pt x="328" y="484"/>
                  </a:cubicBezTo>
                  <a:cubicBezTo>
                    <a:pt x="222" y="321"/>
                    <a:pt x="117" y="160"/>
                    <a:pt x="0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614301" y="1334786"/>
              <a:ext cx="83606" cy="56070"/>
            </a:xfrm>
            <a:custGeom>
              <a:avLst/>
              <a:gdLst/>
              <a:ahLst/>
              <a:cxnLst/>
              <a:rect l="l" t="t" r="r" b="b"/>
              <a:pathLst>
                <a:path w="1509" h="1012" extrusionOk="0">
                  <a:moveTo>
                    <a:pt x="0" y="1"/>
                  </a:moveTo>
                  <a:cubicBezTo>
                    <a:pt x="54" y="168"/>
                    <a:pt x="120" y="332"/>
                    <a:pt x="181" y="492"/>
                  </a:cubicBezTo>
                  <a:cubicBezTo>
                    <a:pt x="246" y="656"/>
                    <a:pt x="314" y="817"/>
                    <a:pt x="382" y="977"/>
                  </a:cubicBezTo>
                  <a:lnTo>
                    <a:pt x="396" y="1012"/>
                  </a:lnTo>
                  <a:lnTo>
                    <a:pt x="427" y="1001"/>
                  </a:lnTo>
                  <a:cubicBezTo>
                    <a:pt x="611" y="943"/>
                    <a:pt x="791" y="882"/>
                    <a:pt x="973" y="817"/>
                  </a:cubicBezTo>
                  <a:lnTo>
                    <a:pt x="1242" y="718"/>
                  </a:lnTo>
                  <a:cubicBezTo>
                    <a:pt x="1331" y="684"/>
                    <a:pt x="1420" y="650"/>
                    <a:pt x="1508" y="609"/>
                  </a:cubicBezTo>
                  <a:lnTo>
                    <a:pt x="1508" y="609"/>
                  </a:lnTo>
                  <a:lnTo>
                    <a:pt x="1232" y="680"/>
                  </a:lnTo>
                  <a:lnTo>
                    <a:pt x="952" y="759"/>
                  </a:lnTo>
                  <a:cubicBezTo>
                    <a:pt x="782" y="810"/>
                    <a:pt x="609" y="862"/>
                    <a:pt x="436" y="915"/>
                  </a:cubicBezTo>
                  <a:lnTo>
                    <a:pt x="436" y="915"/>
                  </a:lnTo>
                  <a:cubicBezTo>
                    <a:pt x="370" y="769"/>
                    <a:pt x="305" y="619"/>
                    <a:pt x="232" y="472"/>
                  </a:cubicBezTo>
                  <a:cubicBezTo>
                    <a:pt x="161" y="311"/>
                    <a:pt x="82" y="155"/>
                    <a:pt x="0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5"/>
          <p:cNvSpPr/>
          <p:nvPr/>
        </p:nvSpPr>
        <p:spPr>
          <a:xfrm flipH="1">
            <a:off x="388000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_2_1_1_2_2_1_1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382675" y="397650"/>
            <a:ext cx="35880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 flipH="1">
            <a:off x="956400" y="2448700"/>
            <a:ext cx="23661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956400" y="1867000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4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800"/>
              <a:buFont typeface="Denk One"/>
              <a:buNone/>
              <a:defRPr sz="28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9" r:id="rId6"/>
    <p:sldLayoutId id="2147483660" r:id="rId7"/>
    <p:sldLayoutId id="2147483661" r:id="rId8"/>
    <p:sldLayoutId id="214748366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ctrTitle"/>
          </p:nvPr>
        </p:nvSpPr>
        <p:spPr>
          <a:xfrm>
            <a:off x="633126" y="1571150"/>
            <a:ext cx="49551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0" dirty="0">
                <a:solidFill>
                  <a:srgbClr val="FF7C3E"/>
                </a:solidFill>
              </a:rPr>
              <a:t>PERSAMAAN LINEAR dan POLINOMAL</a:t>
            </a:r>
            <a:endParaRPr sz="5500" b="0" dirty="0">
              <a:solidFill>
                <a:srgbClr val="FF7C3E"/>
              </a:solidFill>
            </a:endParaRPr>
          </a:p>
        </p:txBody>
      </p:sp>
      <p:grpSp>
        <p:nvGrpSpPr>
          <p:cNvPr id="180" name="Google Shape;180;p21"/>
          <p:cNvGrpSpPr/>
          <p:nvPr/>
        </p:nvGrpSpPr>
        <p:grpSpPr>
          <a:xfrm>
            <a:off x="4078565" y="847364"/>
            <a:ext cx="4209122" cy="4019109"/>
            <a:chOff x="4078565" y="847364"/>
            <a:chExt cx="4209122" cy="4019109"/>
          </a:xfrm>
        </p:grpSpPr>
        <p:sp>
          <p:nvSpPr>
            <p:cNvPr id="181" name="Google Shape;181;p21"/>
            <p:cNvSpPr/>
            <p:nvPr/>
          </p:nvSpPr>
          <p:spPr>
            <a:xfrm flipH="1">
              <a:off x="5561239" y="847364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5588138" y="876556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4078565" y="4687238"/>
              <a:ext cx="4209122" cy="179235"/>
            </a:xfrm>
            <a:custGeom>
              <a:avLst/>
              <a:gdLst/>
              <a:ahLst/>
              <a:cxnLst/>
              <a:rect l="l" t="t" r="r" b="b"/>
              <a:pathLst>
                <a:path w="73786" h="3142" extrusionOk="0">
                  <a:moveTo>
                    <a:pt x="36891" y="1"/>
                  </a:moveTo>
                  <a:cubicBezTo>
                    <a:pt x="16515" y="1"/>
                    <a:pt x="0" y="704"/>
                    <a:pt x="0" y="1570"/>
                  </a:cubicBezTo>
                  <a:cubicBezTo>
                    <a:pt x="0" y="2438"/>
                    <a:pt x="16515" y="3141"/>
                    <a:pt x="36891" y="3141"/>
                  </a:cubicBezTo>
                  <a:cubicBezTo>
                    <a:pt x="57267" y="3141"/>
                    <a:pt x="73786" y="2438"/>
                    <a:pt x="73786" y="1570"/>
                  </a:cubicBezTo>
                  <a:cubicBezTo>
                    <a:pt x="73786" y="704"/>
                    <a:pt x="57267" y="1"/>
                    <a:pt x="36891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21"/>
            <p:cNvGrpSpPr/>
            <p:nvPr/>
          </p:nvGrpSpPr>
          <p:grpSpPr>
            <a:xfrm>
              <a:off x="5921198" y="1938129"/>
              <a:ext cx="2158900" cy="2868100"/>
              <a:chOff x="5921198" y="1938129"/>
              <a:chExt cx="2158900" cy="2868100"/>
            </a:xfrm>
          </p:grpSpPr>
          <p:sp>
            <p:nvSpPr>
              <p:cNvPr id="185" name="Google Shape;185;p21"/>
              <p:cNvSpPr/>
              <p:nvPr/>
            </p:nvSpPr>
            <p:spPr>
              <a:xfrm flipH="1">
                <a:off x="7047405" y="2721884"/>
                <a:ext cx="605304" cy="614032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10764" extrusionOk="0">
                    <a:moveTo>
                      <a:pt x="9692" y="0"/>
                    </a:moveTo>
                    <a:cubicBezTo>
                      <a:pt x="7656" y="0"/>
                      <a:pt x="0" y="3688"/>
                      <a:pt x="1653" y="7106"/>
                    </a:cubicBezTo>
                    <a:cubicBezTo>
                      <a:pt x="3117" y="10123"/>
                      <a:pt x="5374" y="10763"/>
                      <a:pt x="6296" y="10763"/>
                    </a:cubicBezTo>
                    <a:cubicBezTo>
                      <a:pt x="6451" y="10763"/>
                      <a:pt x="6568" y="10745"/>
                      <a:pt x="6637" y="10717"/>
                    </a:cubicBezTo>
                    <a:cubicBezTo>
                      <a:pt x="7112" y="10519"/>
                      <a:pt x="7924" y="9888"/>
                      <a:pt x="7784" y="9365"/>
                    </a:cubicBezTo>
                    <a:cubicBezTo>
                      <a:pt x="7644" y="8840"/>
                      <a:pt x="5937" y="6491"/>
                      <a:pt x="7518" y="4979"/>
                    </a:cubicBezTo>
                    <a:cubicBezTo>
                      <a:pt x="9099" y="3466"/>
                      <a:pt x="10037" y="3384"/>
                      <a:pt x="10324" y="2097"/>
                    </a:cubicBezTo>
                    <a:cubicBezTo>
                      <a:pt x="10611" y="811"/>
                      <a:pt x="10337" y="80"/>
                      <a:pt x="9874" y="12"/>
                    </a:cubicBezTo>
                    <a:cubicBezTo>
                      <a:pt x="9820" y="4"/>
                      <a:pt x="9759" y="0"/>
                      <a:pt x="969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1"/>
              <p:cNvSpPr/>
              <p:nvPr/>
            </p:nvSpPr>
            <p:spPr>
              <a:xfrm flipH="1">
                <a:off x="7458478" y="4134913"/>
                <a:ext cx="621619" cy="60393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0587" extrusionOk="0">
                    <a:moveTo>
                      <a:pt x="4120" y="1"/>
                    </a:moveTo>
                    <a:lnTo>
                      <a:pt x="686" y="4538"/>
                    </a:lnTo>
                    <a:cubicBezTo>
                      <a:pt x="273" y="5135"/>
                      <a:pt x="0" y="7866"/>
                      <a:pt x="2239" y="9439"/>
                    </a:cubicBezTo>
                    <a:cubicBezTo>
                      <a:pt x="3470" y="10304"/>
                      <a:pt x="4559" y="10587"/>
                      <a:pt x="5432" y="10587"/>
                    </a:cubicBezTo>
                    <a:cubicBezTo>
                      <a:pt x="6595" y="10587"/>
                      <a:pt x="7375" y="10086"/>
                      <a:pt x="7599" y="9788"/>
                    </a:cubicBezTo>
                    <a:lnTo>
                      <a:pt x="10897" y="5436"/>
                    </a:lnTo>
                    <a:lnTo>
                      <a:pt x="4120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1"/>
              <p:cNvSpPr/>
              <p:nvPr/>
            </p:nvSpPr>
            <p:spPr>
              <a:xfrm flipH="1">
                <a:off x="6228560" y="2838999"/>
                <a:ext cx="34512" cy="4346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762" extrusionOk="0">
                    <a:moveTo>
                      <a:pt x="417" y="0"/>
                    </a:moveTo>
                    <a:lnTo>
                      <a:pt x="1" y="547"/>
                    </a:lnTo>
                    <a:lnTo>
                      <a:pt x="232" y="638"/>
                    </a:lnTo>
                    <a:cubicBezTo>
                      <a:pt x="246" y="646"/>
                      <a:pt x="256" y="663"/>
                      <a:pt x="250" y="679"/>
                    </a:cubicBezTo>
                    <a:lnTo>
                      <a:pt x="229" y="731"/>
                    </a:lnTo>
                    <a:lnTo>
                      <a:pt x="301" y="758"/>
                    </a:lnTo>
                    <a:cubicBezTo>
                      <a:pt x="305" y="761"/>
                      <a:pt x="311" y="761"/>
                      <a:pt x="314" y="761"/>
                    </a:cubicBezTo>
                    <a:cubicBezTo>
                      <a:pt x="325" y="761"/>
                      <a:pt x="338" y="755"/>
                      <a:pt x="346" y="741"/>
                    </a:cubicBezTo>
                    <a:lnTo>
                      <a:pt x="598" y="106"/>
                    </a:lnTo>
                    <a:cubicBezTo>
                      <a:pt x="604" y="89"/>
                      <a:pt x="595" y="72"/>
                      <a:pt x="581" y="65"/>
                    </a:cubicBez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1"/>
              <p:cNvSpPr/>
              <p:nvPr/>
            </p:nvSpPr>
            <p:spPr>
              <a:xfrm flipH="1">
                <a:off x="6249952" y="2874197"/>
                <a:ext cx="35938" cy="4095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18" extrusionOk="0">
                    <a:moveTo>
                      <a:pt x="346" y="1"/>
                    </a:moveTo>
                    <a:lnTo>
                      <a:pt x="1" y="456"/>
                    </a:lnTo>
                    <a:lnTo>
                      <a:pt x="141" y="510"/>
                    </a:lnTo>
                    <a:cubicBezTo>
                      <a:pt x="158" y="517"/>
                      <a:pt x="169" y="537"/>
                      <a:pt x="161" y="554"/>
                    </a:cubicBezTo>
                    <a:lnTo>
                      <a:pt x="131" y="629"/>
                    </a:lnTo>
                    <a:lnTo>
                      <a:pt x="353" y="718"/>
                    </a:lnTo>
                    <a:lnTo>
                      <a:pt x="366" y="718"/>
                    </a:lnTo>
                    <a:cubicBezTo>
                      <a:pt x="380" y="718"/>
                      <a:pt x="390" y="711"/>
                      <a:pt x="397" y="697"/>
                    </a:cubicBezTo>
                    <a:lnTo>
                      <a:pt x="629" y="11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1"/>
              <p:cNvSpPr/>
              <p:nvPr/>
            </p:nvSpPr>
            <p:spPr>
              <a:xfrm flipH="1">
                <a:off x="6248412" y="2870146"/>
                <a:ext cx="17798" cy="1055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85" extrusionOk="0">
                    <a:moveTo>
                      <a:pt x="56" y="1"/>
                    </a:moveTo>
                    <a:lnTo>
                      <a:pt x="1" y="72"/>
                    </a:lnTo>
                    <a:lnTo>
                      <a:pt x="284" y="185"/>
                    </a:lnTo>
                    <a:lnTo>
                      <a:pt x="305" y="133"/>
                    </a:lnTo>
                    <a:cubicBezTo>
                      <a:pt x="311" y="117"/>
                      <a:pt x="301" y="100"/>
                      <a:pt x="287" y="92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1"/>
              <p:cNvSpPr/>
              <p:nvPr/>
            </p:nvSpPr>
            <p:spPr>
              <a:xfrm flipH="1">
                <a:off x="6278361" y="2905401"/>
                <a:ext cx="34170" cy="3782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63" extrusionOk="0">
                    <a:moveTo>
                      <a:pt x="400" y="0"/>
                    </a:moveTo>
                    <a:lnTo>
                      <a:pt x="1" y="526"/>
                    </a:lnTo>
                    <a:lnTo>
                      <a:pt x="332" y="659"/>
                    </a:lnTo>
                    <a:cubicBezTo>
                      <a:pt x="335" y="659"/>
                      <a:pt x="338" y="662"/>
                      <a:pt x="345" y="662"/>
                    </a:cubicBezTo>
                    <a:cubicBezTo>
                      <a:pt x="356" y="662"/>
                      <a:pt x="369" y="652"/>
                      <a:pt x="373" y="642"/>
                    </a:cubicBezTo>
                    <a:lnTo>
                      <a:pt x="598" y="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 flipH="1">
                <a:off x="6276250" y="2900153"/>
                <a:ext cx="1352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75" extrusionOk="0">
                    <a:moveTo>
                      <a:pt x="69" y="1"/>
                    </a:moveTo>
                    <a:lnTo>
                      <a:pt x="1" y="92"/>
                    </a:lnTo>
                    <a:lnTo>
                      <a:pt x="199" y="174"/>
                    </a:lnTo>
                    <a:lnTo>
                      <a:pt x="229" y="99"/>
                    </a:lnTo>
                    <a:cubicBezTo>
                      <a:pt x="237" y="82"/>
                      <a:pt x="226" y="62"/>
                      <a:pt x="209" y="55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1"/>
              <p:cNvSpPr/>
              <p:nvPr/>
            </p:nvSpPr>
            <p:spPr>
              <a:xfrm flipH="1">
                <a:off x="6109190" y="2262949"/>
                <a:ext cx="1787676" cy="2241811"/>
              </a:xfrm>
              <a:custGeom>
                <a:avLst/>
                <a:gdLst/>
                <a:ahLst/>
                <a:cxnLst/>
                <a:rect l="l" t="t" r="r" b="b"/>
                <a:pathLst>
                  <a:path w="31338" h="39299" extrusionOk="0">
                    <a:moveTo>
                      <a:pt x="26787" y="1"/>
                    </a:moveTo>
                    <a:lnTo>
                      <a:pt x="110" y="34444"/>
                    </a:lnTo>
                    <a:cubicBezTo>
                      <a:pt x="1" y="35547"/>
                      <a:pt x="308" y="37291"/>
                      <a:pt x="1926" y="38432"/>
                    </a:cubicBezTo>
                    <a:cubicBezTo>
                      <a:pt x="2509" y="38841"/>
                      <a:pt x="3062" y="39121"/>
                      <a:pt x="3574" y="39298"/>
                    </a:cubicBezTo>
                    <a:lnTo>
                      <a:pt x="31338" y="3455"/>
                    </a:lnTo>
                    <a:lnTo>
                      <a:pt x="26787" y="1"/>
                    </a:ln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 flipH="1">
                <a:off x="6011092" y="2458252"/>
                <a:ext cx="1683683" cy="206052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36121" extrusionOk="0">
                    <a:moveTo>
                      <a:pt x="27764" y="0"/>
                    </a:moveTo>
                    <a:lnTo>
                      <a:pt x="0" y="35843"/>
                    </a:lnTo>
                    <a:cubicBezTo>
                      <a:pt x="567" y="36042"/>
                      <a:pt x="1085" y="36120"/>
                      <a:pt x="1543" y="36120"/>
                    </a:cubicBezTo>
                    <a:cubicBezTo>
                      <a:pt x="2705" y="36120"/>
                      <a:pt x="3486" y="35621"/>
                      <a:pt x="3711" y="35325"/>
                    </a:cubicBezTo>
                    <a:lnTo>
                      <a:pt x="3714" y="35321"/>
                    </a:lnTo>
                    <a:lnTo>
                      <a:pt x="29514" y="1332"/>
                    </a:lnTo>
                    <a:lnTo>
                      <a:pt x="27764" y="0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1"/>
              <p:cNvSpPr/>
              <p:nvPr/>
            </p:nvSpPr>
            <p:spPr>
              <a:xfrm flipH="1">
                <a:off x="6367011" y="2238271"/>
                <a:ext cx="1521847" cy="1991384"/>
              </a:xfrm>
              <a:custGeom>
                <a:avLst/>
                <a:gdLst/>
                <a:ahLst/>
                <a:cxnLst/>
                <a:rect l="l" t="t" r="r" b="b"/>
                <a:pathLst>
                  <a:path w="26678" h="34909" extrusionOk="0">
                    <a:moveTo>
                      <a:pt x="26063" y="1"/>
                    </a:moveTo>
                    <a:lnTo>
                      <a:pt x="260" y="33990"/>
                    </a:lnTo>
                    <a:lnTo>
                      <a:pt x="260" y="33993"/>
                    </a:lnTo>
                    <a:cubicBezTo>
                      <a:pt x="147" y="34157"/>
                      <a:pt x="42" y="34485"/>
                      <a:pt x="1" y="34908"/>
                    </a:cubicBezTo>
                    <a:lnTo>
                      <a:pt x="26678" y="465"/>
                    </a:lnTo>
                    <a:lnTo>
                      <a:pt x="26063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1"/>
              <p:cNvSpPr/>
              <p:nvPr/>
            </p:nvSpPr>
            <p:spPr>
              <a:xfrm flipH="1">
                <a:off x="6222913" y="2821030"/>
                <a:ext cx="80490" cy="55619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975" extrusionOk="0">
                    <a:moveTo>
                      <a:pt x="422" y="1"/>
                    </a:moveTo>
                    <a:cubicBezTo>
                      <a:pt x="273" y="1"/>
                      <a:pt x="133" y="91"/>
                      <a:pt x="76" y="236"/>
                    </a:cubicBezTo>
                    <a:cubicBezTo>
                      <a:pt x="1" y="428"/>
                      <a:pt x="93" y="646"/>
                      <a:pt x="284" y="721"/>
                    </a:cubicBezTo>
                    <a:lnTo>
                      <a:pt x="851" y="947"/>
                    </a:lnTo>
                    <a:cubicBezTo>
                      <a:pt x="896" y="965"/>
                      <a:pt x="944" y="974"/>
                      <a:pt x="990" y="974"/>
                    </a:cubicBezTo>
                    <a:cubicBezTo>
                      <a:pt x="1138" y="974"/>
                      <a:pt x="1279" y="884"/>
                      <a:pt x="1336" y="739"/>
                    </a:cubicBezTo>
                    <a:cubicBezTo>
                      <a:pt x="1411" y="548"/>
                      <a:pt x="1319" y="329"/>
                      <a:pt x="1127" y="254"/>
                    </a:cubicBezTo>
                    <a:lnTo>
                      <a:pt x="561" y="28"/>
                    </a:lnTo>
                    <a:cubicBezTo>
                      <a:pt x="515" y="10"/>
                      <a:pt x="468" y="1"/>
                      <a:pt x="422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 flipH="1">
                <a:off x="6242594" y="2854915"/>
                <a:ext cx="77695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956" extrusionOk="0">
                    <a:moveTo>
                      <a:pt x="421" y="1"/>
                    </a:moveTo>
                    <a:cubicBezTo>
                      <a:pt x="273" y="1"/>
                      <a:pt x="132" y="91"/>
                      <a:pt x="75" y="236"/>
                    </a:cubicBezTo>
                    <a:cubicBezTo>
                      <a:pt x="0" y="428"/>
                      <a:pt x="92" y="646"/>
                      <a:pt x="283" y="721"/>
                    </a:cubicBezTo>
                    <a:lnTo>
                      <a:pt x="799" y="930"/>
                    </a:lnTo>
                    <a:cubicBezTo>
                      <a:pt x="843" y="947"/>
                      <a:pt x="889" y="955"/>
                      <a:pt x="934" y="955"/>
                    </a:cubicBezTo>
                    <a:cubicBezTo>
                      <a:pt x="1083" y="955"/>
                      <a:pt x="1226" y="865"/>
                      <a:pt x="1284" y="718"/>
                    </a:cubicBezTo>
                    <a:cubicBezTo>
                      <a:pt x="1362" y="527"/>
                      <a:pt x="1267" y="309"/>
                      <a:pt x="1075" y="233"/>
                    </a:cubicBezTo>
                    <a:lnTo>
                      <a:pt x="560" y="28"/>
                    </a:lnTo>
                    <a:cubicBezTo>
                      <a:pt x="514" y="10"/>
                      <a:pt x="467" y="1"/>
                      <a:pt x="421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 flipH="1">
                <a:off x="6270603" y="2888173"/>
                <a:ext cx="64347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861" extrusionOk="0">
                    <a:moveTo>
                      <a:pt x="429" y="0"/>
                    </a:moveTo>
                    <a:cubicBezTo>
                      <a:pt x="278" y="0"/>
                      <a:pt x="134" y="91"/>
                      <a:pt x="76" y="238"/>
                    </a:cubicBezTo>
                    <a:cubicBezTo>
                      <a:pt x="1" y="428"/>
                      <a:pt x="93" y="647"/>
                      <a:pt x="284" y="723"/>
                    </a:cubicBezTo>
                    <a:lnTo>
                      <a:pt x="564" y="835"/>
                    </a:lnTo>
                    <a:cubicBezTo>
                      <a:pt x="609" y="853"/>
                      <a:pt x="656" y="861"/>
                      <a:pt x="702" y="861"/>
                    </a:cubicBezTo>
                    <a:cubicBezTo>
                      <a:pt x="852" y="861"/>
                      <a:pt x="995" y="773"/>
                      <a:pt x="1053" y="627"/>
                    </a:cubicBezTo>
                    <a:cubicBezTo>
                      <a:pt x="1127" y="436"/>
                      <a:pt x="1035" y="217"/>
                      <a:pt x="844" y="138"/>
                    </a:cubicBezTo>
                    <a:lnTo>
                      <a:pt x="564" y="26"/>
                    </a:lnTo>
                    <a:cubicBezTo>
                      <a:pt x="520" y="9"/>
                      <a:pt x="474" y="0"/>
                      <a:pt x="429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 flipH="1">
                <a:off x="5943378" y="2073638"/>
                <a:ext cx="496468" cy="505990"/>
              </a:xfrm>
              <a:custGeom>
                <a:avLst/>
                <a:gdLst/>
                <a:ahLst/>
                <a:cxnLst/>
                <a:rect l="l" t="t" r="r" b="b"/>
                <a:pathLst>
                  <a:path w="8843" h="9013" extrusionOk="0">
                    <a:moveTo>
                      <a:pt x="5718" y="0"/>
                    </a:moveTo>
                    <a:cubicBezTo>
                      <a:pt x="3497" y="1127"/>
                      <a:pt x="926" y="2619"/>
                      <a:pt x="683" y="2967"/>
                    </a:cubicBezTo>
                    <a:cubicBezTo>
                      <a:pt x="274" y="3561"/>
                      <a:pt x="1" y="6295"/>
                      <a:pt x="2240" y="7869"/>
                    </a:cubicBezTo>
                    <a:cubicBezTo>
                      <a:pt x="3468" y="8731"/>
                      <a:pt x="4556" y="9013"/>
                      <a:pt x="5429" y="9013"/>
                    </a:cubicBezTo>
                    <a:cubicBezTo>
                      <a:pt x="6592" y="9013"/>
                      <a:pt x="7373" y="8513"/>
                      <a:pt x="7599" y="8217"/>
                    </a:cubicBezTo>
                    <a:cubicBezTo>
                      <a:pt x="7828" y="7913"/>
                      <a:pt x="8470" y="4909"/>
                      <a:pt x="8842" y="2359"/>
                    </a:cubicBezTo>
                    <a:cubicBezTo>
                      <a:pt x="6326" y="2222"/>
                      <a:pt x="5818" y="720"/>
                      <a:pt x="5718" y="0"/>
                    </a:cubicBezTo>
                    <a:close/>
                  </a:path>
                </a:pathLst>
              </a:custGeom>
              <a:solidFill>
                <a:srgbClr val="FDD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1"/>
              <p:cNvSpPr/>
              <p:nvPr/>
            </p:nvSpPr>
            <p:spPr>
              <a:xfrm flipH="1">
                <a:off x="5943347" y="2201749"/>
                <a:ext cx="253820" cy="379843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6766" extrusionOk="0">
                    <a:moveTo>
                      <a:pt x="3684" y="0"/>
                    </a:moveTo>
                    <a:cubicBezTo>
                      <a:pt x="2868" y="2396"/>
                      <a:pt x="1659" y="5165"/>
                      <a:pt x="0" y="6619"/>
                    </a:cubicBezTo>
                    <a:cubicBezTo>
                      <a:pt x="400" y="6721"/>
                      <a:pt x="772" y="6766"/>
                      <a:pt x="1110" y="6766"/>
                    </a:cubicBezTo>
                    <a:cubicBezTo>
                      <a:pt x="2271" y="6766"/>
                      <a:pt x="3052" y="6263"/>
                      <a:pt x="3277" y="5967"/>
                    </a:cubicBezTo>
                    <a:cubicBezTo>
                      <a:pt x="3506" y="5663"/>
                      <a:pt x="4148" y="2659"/>
                      <a:pt x="4520" y="109"/>
                    </a:cubicBezTo>
                    <a:cubicBezTo>
                      <a:pt x="4213" y="92"/>
                      <a:pt x="3933" y="54"/>
                      <a:pt x="3684" y="0"/>
                    </a:cubicBezTo>
                    <a:close/>
                  </a:path>
                </a:pathLst>
              </a:custGeom>
              <a:solidFill>
                <a:srgbClr val="FBC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1"/>
              <p:cNvSpPr/>
              <p:nvPr/>
            </p:nvSpPr>
            <p:spPr>
              <a:xfrm flipH="1">
                <a:off x="5921198" y="2000316"/>
                <a:ext cx="197622" cy="20575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665" extrusionOk="0">
                    <a:moveTo>
                      <a:pt x="3144" y="1"/>
                    </a:moveTo>
                    <a:cubicBezTo>
                      <a:pt x="2739" y="1"/>
                      <a:pt x="1444" y="575"/>
                      <a:pt x="0" y="1306"/>
                    </a:cubicBezTo>
                    <a:cubicBezTo>
                      <a:pt x="100" y="2026"/>
                      <a:pt x="608" y="3528"/>
                      <a:pt x="3124" y="3665"/>
                    </a:cubicBezTo>
                    <a:cubicBezTo>
                      <a:pt x="3394" y="1801"/>
                      <a:pt x="3520" y="180"/>
                      <a:pt x="3240" y="19"/>
                    </a:cubicBezTo>
                    <a:cubicBezTo>
                      <a:pt x="3218" y="7"/>
                      <a:pt x="3186" y="1"/>
                      <a:pt x="31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1"/>
              <p:cNvSpPr/>
              <p:nvPr/>
            </p:nvSpPr>
            <p:spPr>
              <a:xfrm flipH="1">
                <a:off x="6768162" y="4692652"/>
                <a:ext cx="332858" cy="7284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1277" extrusionOk="0">
                    <a:moveTo>
                      <a:pt x="342" y="1"/>
                    </a:moveTo>
                    <a:cubicBezTo>
                      <a:pt x="342" y="1"/>
                      <a:pt x="130" y="96"/>
                      <a:pt x="141" y="280"/>
                    </a:cubicBezTo>
                    <a:cubicBezTo>
                      <a:pt x="151" y="461"/>
                      <a:pt x="1" y="936"/>
                      <a:pt x="677" y="936"/>
                    </a:cubicBezTo>
                    <a:cubicBezTo>
                      <a:pt x="1257" y="936"/>
                      <a:pt x="3726" y="1276"/>
                      <a:pt x="4705" y="1276"/>
                    </a:cubicBezTo>
                    <a:cubicBezTo>
                      <a:pt x="4873" y="1276"/>
                      <a:pt x="4997" y="1266"/>
                      <a:pt x="5060" y="1243"/>
                    </a:cubicBezTo>
                    <a:cubicBezTo>
                      <a:pt x="5262" y="1226"/>
                      <a:pt x="5667" y="1127"/>
                      <a:pt x="5705" y="943"/>
                    </a:cubicBezTo>
                    <a:cubicBezTo>
                      <a:pt x="5835" y="352"/>
                      <a:pt x="5561" y="260"/>
                      <a:pt x="5561" y="260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1"/>
              <p:cNvSpPr/>
              <p:nvPr/>
            </p:nvSpPr>
            <p:spPr>
              <a:xfrm flipH="1">
                <a:off x="6864910" y="4531440"/>
                <a:ext cx="227553" cy="194752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3414" extrusionOk="0">
                    <a:moveTo>
                      <a:pt x="2432" y="0"/>
                    </a:moveTo>
                    <a:lnTo>
                      <a:pt x="455" y="136"/>
                    </a:lnTo>
                    <a:cubicBezTo>
                      <a:pt x="455" y="136"/>
                      <a:pt x="520" y="1110"/>
                      <a:pt x="325" y="1812"/>
                    </a:cubicBezTo>
                    <a:cubicBezTo>
                      <a:pt x="134" y="2512"/>
                      <a:pt x="1" y="3233"/>
                      <a:pt x="1045" y="3274"/>
                    </a:cubicBezTo>
                    <a:lnTo>
                      <a:pt x="2859" y="3413"/>
                    </a:lnTo>
                    <a:cubicBezTo>
                      <a:pt x="2859" y="3413"/>
                      <a:pt x="2824" y="1574"/>
                      <a:pt x="3988" y="1468"/>
                    </a:cubicBezTo>
                    <a:cubicBezTo>
                      <a:pt x="3988" y="1468"/>
                      <a:pt x="2506" y="1185"/>
                      <a:pt x="243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 flipH="1">
                <a:off x="6773065" y="4614784"/>
                <a:ext cx="165944" cy="1240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75" extrusionOk="0">
                    <a:moveTo>
                      <a:pt x="1501" y="1"/>
                    </a:moveTo>
                    <a:cubicBezTo>
                      <a:pt x="1302" y="1"/>
                      <a:pt x="1076" y="59"/>
                      <a:pt x="810" y="178"/>
                    </a:cubicBezTo>
                    <a:cubicBezTo>
                      <a:pt x="1" y="536"/>
                      <a:pt x="100" y="1813"/>
                      <a:pt x="100" y="1813"/>
                    </a:cubicBezTo>
                    <a:cubicBezTo>
                      <a:pt x="116" y="2096"/>
                      <a:pt x="726" y="2175"/>
                      <a:pt x="1317" y="2175"/>
                    </a:cubicBezTo>
                    <a:cubicBezTo>
                      <a:pt x="1759" y="2175"/>
                      <a:pt x="2191" y="2131"/>
                      <a:pt x="2356" y="2096"/>
                    </a:cubicBezTo>
                    <a:cubicBezTo>
                      <a:pt x="2735" y="2014"/>
                      <a:pt x="2909" y="1386"/>
                      <a:pt x="2483" y="703"/>
                    </a:cubicBezTo>
                    <a:cubicBezTo>
                      <a:pt x="2199" y="243"/>
                      <a:pt x="1907" y="1"/>
                      <a:pt x="1501" y="1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 flipH="1">
                <a:off x="6892804" y="4541936"/>
                <a:ext cx="122533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486" extrusionOk="0">
                    <a:moveTo>
                      <a:pt x="155" y="1"/>
                    </a:moveTo>
                    <a:lnTo>
                      <a:pt x="1" y="28"/>
                    </a:lnTo>
                    <a:cubicBezTo>
                      <a:pt x="7" y="75"/>
                      <a:pt x="209" y="1206"/>
                      <a:pt x="831" y="1403"/>
                    </a:cubicBezTo>
                    <a:cubicBezTo>
                      <a:pt x="1008" y="1458"/>
                      <a:pt x="1179" y="1485"/>
                      <a:pt x="1332" y="1485"/>
                    </a:cubicBezTo>
                    <a:cubicBezTo>
                      <a:pt x="1718" y="1485"/>
                      <a:pt x="2019" y="1335"/>
                      <a:pt x="2148" y="1137"/>
                    </a:cubicBezTo>
                    <a:lnTo>
                      <a:pt x="2014" y="1052"/>
                    </a:lnTo>
                    <a:cubicBezTo>
                      <a:pt x="1924" y="1191"/>
                      <a:pt x="1676" y="1327"/>
                      <a:pt x="1332" y="1327"/>
                    </a:cubicBezTo>
                    <a:cubicBezTo>
                      <a:pt x="1194" y="1327"/>
                      <a:pt x="1042" y="1305"/>
                      <a:pt x="878" y="1253"/>
                    </a:cubicBezTo>
                    <a:cubicBezTo>
                      <a:pt x="346" y="1086"/>
                      <a:pt x="158" y="10"/>
                      <a:pt x="155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1"/>
              <p:cNvSpPr/>
              <p:nvPr/>
            </p:nvSpPr>
            <p:spPr>
              <a:xfrm flipH="1">
                <a:off x="6912427" y="4565496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4" y="1"/>
                    </a:moveTo>
                    <a:cubicBezTo>
                      <a:pt x="879" y="1"/>
                      <a:pt x="275" y="115"/>
                      <a:pt x="24" y="939"/>
                    </a:cubicBezTo>
                    <a:cubicBezTo>
                      <a:pt x="0" y="1025"/>
                      <a:pt x="49" y="1113"/>
                      <a:pt x="131" y="1137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3" y="1144"/>
                      <a:pt x="307" y="1100"/>
                      <a:pt x="328" y="1031"/>
                    </a:cubicBezTo>
                    <a:cubicBezTo>
                      <a:pt x="518" y="402"/>
                      <a:pt x="944" y="312"/>
                      <a:pt x="1175" y="312"/>
                    </a:cubicBezTo>
                    <a:cubicBezTo>
                      <a:pt x="1251" y="312"/>
                      <a:pt x="1306" y="321"/>
                      <a:pt x="1325" y="325"/>
                    </a:cubicBezTo>
                    <a:cubicBezTo>
                      <a:pt x="1337" y="328"/>
                      <a:pt x="1349" y="329"/>
                      <a:pt x="1361" y="329"/>
                    </a:cubicBezTo>
                    <a:cubicBezTo>
                      <a:pt x="1433" y="329"/>
                      <a:pt x="1498" y="278"/>
                      <a:pt x="1513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0" y="17"/>
                      <a:pt x="1313" y="1"/>
                      <a:pt x="1194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 flipH="1">
                <a:off x="6889266" y="4585177"/>
                <a:ext cx="77182" cy="5105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95" extrusionOk="0">
                    <a:moveTo>
                      <a:pt x="1194" y="0"/>
                    </a:moveTo>
                    <a:cubicBezTo>
                      <a:pt x="1192" y="0"/>
                      <a:pt x="1190" y="0"/>
                      <a:pt x="1189" y="0"/>
                    </a:cubicBezTo>
                    <a:cubicBezTo>
                      <a:pt x="1154" y="4"/>
                      <a:pt x="325" y="27"/>
                      <a:pt x="35" y="673"/>
                    </a:cubicBezTo>
                    <a:cubicBezTo>
                      <a:pt x="1" y="755"/>
                      <a:pt x="38" y="847"/>
                      <a:pt x="117" y="881"/>
                    </a:cubicBezTo>
                    <a:cubicBezTo>
                      <a:pt x="137" y="891"/>
                      <a:pt x="161" y="894"/>
                      <a:pt x="182" y="894"/>
                    </a:cubicBezTo>
                    <a:cubicBezTo>
                      <a:pt x="243" y="894"/>
                      <a:pt x="301" y="861"/>
                      <a:pt x="325" y="802"/>
                    </a:cubicBezTo>
                    <a:cubicBezTo>
                      <a:pt x="530" y="341"/>
                      <a:pt x="1185" y="317"/>
                      <a:pt x="1198" y="317"/>
                    </a:cubicBezTo>
                    <a:cubicBezTo>
                      <a:pt x="1284" y="314"/>
                      <a:pt x="1352" y="243"/>
                      <a:pt x="1352" y="157"/>
                    </a:cubicBezTo>
                    <a:cubicBezTo>
                      <a:pt x="1349" y="70"/>
                      <a:pt x="1277" y="0"/>
                      <a:pt x="1194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 flipH="1">
                <a:off x="6879116" y="4733725"/>
                <a:ext cx="332686" cy="72504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1271" extrusionOk="0">
                    <a:moveTo>
                      <a:pt x="342" y="1"/>
                    </a:moveTo>
                    <a:cubicBezTo>
                      <a:pt x="342" y="1"/>
                      <a:pt x="127" y="97"/>
                      <a:pt x="137" y="281"/>
                    </a:cubicBezTo>
                    <a:cubicBezTo>
                      <a:pt x="147" y="461"/>
                      <a:pt x="1" y="888"/>
                      <a:pt x="676" y="936"/>
                    </a:cubicBezTo>
                    <a:cubicBezTo>
                      <a:pt x="1285" y="977"/>
                      <a:pt x="3644" y="1271"/>
                      <a:pt x="4668" y="1271"/>
                    </a:cubicBezTo>
                    <a:cubicBezTo>
                      <a:pt x="4840" y="1271"/>
                      <a:pt x="4974" y="1263"/>
                      <a:pt x="5056" y="1244"/>
                    </a:cubicBezTo>
                    <a:cubicBezTo>
                      <a:pt x="5261" y="1226"/>
                      <a:pt x="5663" y="1127"/>
                      <a:pt x="5704" y="943"/>
                    </a:cubicBezTo>
                    <a:cubicBezTo>
                      <a:pt x="5831" y="352"/>
                      <a:pt x="5558" y="264"/>
                      <a:pt x="5558" y="264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1"/>
              <p:cNvSpPr/>
              <p:nvPr/>
            </p:nvSpPr>
            <p:spPr>
              <a:xfrm flipH="1">
                <a:off x="6975750" y="4572513"/>
                <a:ext cx="227495" cy="194809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415" extrusionOk="0">
                    <a:moveTo>
                      <a:pt x="2431" y="0"/>
                    </a:moveTo>
                    <a:lnTo>
                      <a:pt x="451" y="137"/>
                    </a:lnTo>
                    <a:cubicBezTo>
                      <a:pt x="451" y="137"/>
                      <a:pt x="516" y="1110"/>
                      <a:pt x="325" y="1813"/>
                    </a:cubicBezTo>
                    <a:cubicBezTo>
                      <a:pt x="131" y="2513"/>
                      <a:pt x="0" y="3233"/>
                      <a:pt x="1042" y="3277"/>
                    </a:cubicBezTo>
                    <a:lnTo>
                      <a:pt x="2855" y="3414"/>
                    </a:lnTo>
                    <a:cubicBezTo>
                      <a:pt x="2855" y="3414"/>
                      <a:pt x="2820" y="1577"/>
                      <a:pt x="3988" y="1472"/>
                    </a:cubicBezTo>
                    <a:cubicBezTo>
                      <a:pt x="3988" y="1472"/>
                      <a:pt x="2502" y="1185"/>
                      <a:pt x="2431" y="0"/>
                    </a:cubicBezTo>
                    <a:close/>
                  </a:path>
                </a:pathLst>
              </a:custGeom>
              <a:solidFill>
                <a:srgbClr val="FF8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1"/>
              <p:cNvSpPr/>
              <p:nvPr/>
            </p:nvSpPr>
            <p:spPr>
              <a:xfrm flipH="1">
                <a:off x="7138727" y="4677078"/>
                <a:ext cx="45636" cy="5984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49" extrusionOk="0">
                    <a:moveTo>
                      <a:pt x="373" y="0"/>
                    </a:moveTo>
                    <a:lnTo>
                      <a:pt x="236" y="311"/>
                    </a:lnTo>
                    <a:lnTo>
                      <a:pt x="0" y="311"/>
                    </a:lnTo>
                    <a:lnTo>
                      <a:pt x="141" y="574"/>
                    </a:lnTo>
                    <a:lnTo>
                      <a:pt x="55" y="942"/>
                    </a:lnTo>
                    <a:lnTo>
                      <a:pt x="349" y="731"/>
                    </a:lnTo>
                    <a:lnTo>
                      <a:pt x="608" y="1049"/>
                    </a:lnTo>
                    <a:lnTo>
                      <a:pt x="544" y="584"/>
                    </a:lnTo>
                    <a:lnTo>
                      <a:pt x="799" y="488"/>
                    </a:lnTo>
                    <a:lnTo>
                      <a:pt x="482" y="397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 flipH="1">
                <a:off x="6884019" y="4655857"/>
                <a:ext cx="166001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176" extrusionOk="0">
                    <a:moveTo>
                      <a:pt x="1503" y="1"/>
                    </a:moveTo>
                    <a:cubicBezTo>
                      <a:pt x="1304" y="1"/>
                      <a:pt x="1077" y="59"/>
                      <a:pt x="810" y="178"/>
                    </a:cubicBezTo>
                    <a:cubicBezTo>
                      <a:pt x="1" y="536"/>
                      <a:pt x="100" y="1816"/>
                      <a:pt x="100" y="1816"/>
                    </a:cubicBezTo>
                    <a:cubicBezTo>
                      <a:pt x="116" y="2097"/>
                      <a:pt x="726" y="2176"/>
                      <a:pt x="1318" y="2176"/>
                    </a:cubicBezTo>
                    <a:cubicBezTo>
                      <a:pt x="1762" y="2176"/>
                      <a:pt x="2195" y="2132"/>
                      <a:pt x="2360" y="2097"/>
                    </a:cubicBezTo>
                    <a:cubicBezTo>
                      <a:pt x="2739" y="2015"/>
                      <a:pt x="2909" y="1386"/>
                      <a:pt x="2486" y="704"/>
                    </a:cubicBezTo>
                    <a:cubicBezTo>
                      <a:pt x="2200" y="243"/>
                      <a:pt x="1909" y="1"/>
                      <a:pt x="1503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 flipH="1">
                <a:off x="7003758" y="4583009"/>
                <a:ext cx="122590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486" extrusionOk="0">
                    <a:moveTo>
                      <a:pt x="158" y="1"/>
                    </a:moveTo>
                    <a:lnTo>
                      <a:pt x="1" y="28"/>
                    </a:lnTo>
                    <a:cubicBezTo>
                      <a:pt x="8" y="76"/>
                      <a:pt x="209" y="1206"/>
                      <a:pt x="831" y="1403"/>
                    </a:cubicBezTo>
                    <a:cubicBezTo>
                      <a:pt x="1008" y="1461"/>
                      <a:pt x="1179" y="1485"/>
                      <a:pt x="1332" y="1485"/>
                    </a:cubicBezTo>
                    <a:cubicBezTo>
                      <a:pt x="1718" y="1485"/>
                      <a:pt x="2022" y="1335"/>
                      <a:pt x="2148" y="1141"/>
                    </a:cubicBezTo>
                    <a:lnTo>
                      <a:pt x="2015" y="1052"/>
                    </a:lnTo>
                    <a:cubicBezTo>
                      <a:pt x="1925" y="1191"/>
                      <a:pt x="1678" y="1327"/>
                      <a:pt x="1334" y="1327"/>
                    </a:cubicBezTo>
                    <a:cubicBezTo>
                      <a:pt x="1196" y="1327"/>
                      <a:pt x="1043" y="1305"/>
                      <a:pt x="878" y="1253"/>
                    </a:cubicBezTo>
                    <a:cubicBezTo>
                      <a:pt x="349" y="1086"/>
                      <a:pt x="158" y="11"/>
                      <a:pt x="15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 flipH="1">
                <a:off x="7023438" y="4606569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6" y="1"/>
                    </a:moveTo>
                    <a:cubicBezTo>
                      <a:pt x="882" y="1"/>
                      <a:pt x="279" y="116"/>
                      <a:pt x="28" y="943"/>
                    </a:cubicBezTo>
                    <a:cubicBezTo>
                      <a:pt x="0" y="1025"/>
                      <a:pt x="49" y="1113"/>
                      <a:pt x="131" y="1138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6" y="1144"/>
                      <a:pt x="308" y="1103"/>
                      <a:pt x="328" y="1035"/>
                    </a:cubicBezTo>
                    <a:cubicBezTo>
                      <a:pt x="521" y="407"/>
                      <a:pt x="945" y="314"/>
                      <a:pt x="1177" y="314"/>
                    </a:cubicBezTo>
                    <a:cubicBezTo>
                      <a:pt x="1253" y="314"/>
                      <a:pt x="1309" y="324"/>
                      <a:pt x="1329" y="328"/>
                    </a:cubicBezTo>
                    <a:cubicBezTo>
                      <a:pt x="1339" y="330"/>
                      <a:pt x="1350" y="331"/>
                      <a:pt x="1360" y="331"/>
                    </a:cubicBezTo>
                    <a:cubicBezTo>
                      <a:pt x="1433" y="331"/>
                      <a:pt x="1498" y="280"/>
                      <a:pt x="1516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1" y="17"/>
                      <a:pt x="1314" y="1"/>
                      <a:pt x="1196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 flipH="1">
                <a:off x="7000106" y="4626250"/>
                <a:ext cx="77353" cy="5128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899" extrusionOk="0">
                    <a:moveTo>
                      <a:pt x="1192" y="1"/>
                    </a:moveTo>
                    <a:cubicBezTo>
                      <a:pt x="1154" y="4"/>
                      <a:pt x="325" y="28"/>
                      <a:pt x="39" y="673"/>
                    </a:cubicBezTo>
                    <a:cubicBezTo>
                      <a:pt x="1" y="755"/>
                      <a:pt x="39" y="847"/>
                      <a:pt x="117" y="885"/>
                    </a:cubicBezTo>
                    <a:cubicBezTo>
                      <a:pt x="138" y="891"/>
                      <a:pt x="161" y="898"/>
                      <a:pt x="182" y="898"/>
                    </a:cubicBezTo>
                    <a:cubicBezTo>
                      <a:pt x="243" y="898"/>
                      <a:pt x="302" y="861"/>
                      <a:pt x="329" y="803"/>
                    </a:cubicBezTo>
                    <a:cubicBezTo>
                      <a:pt x="533" y="342"/>
                      <a:pt x="1192" y="318"/>
                      <a:pt x="1199" y="318"/>
                    </a:cubicBezTo>
                    <a:cubicBezTo>
                      <a:pt x="1285" y="318"/>
                      <a:pt x="1356" y="243"/>
                      <a:pt x="1353" y="158"/>
                    </a:cubicBezTo>
                    <a:cubicBezTo>
                      <a:pt x="1349" y="69"/>
                      <a:pt x="1277" y="4"/>
                      <a:pt x="1192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 flipH="1">
                <a:off x="6709351" y="2692905"/>
                <a:ext cx="601368" cy="528750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9269" extrusionOk="0">
                    <a:moveTo>
                      <a:pt x="6645" y="1"/>
                    </a:moveTo>
                    <a:cubicBezTo>
                      <a:pt x="5506" y="1"/>
                      <a:pt x="4402" y="359"/>
                      <a:pt x="3879" y="520"/>
                    </a:cubicBezTo>
                    <a:cubicBezTo>
                      <a:pt x="2967" y="800"/>
                      <a:pt x="561" y="2227"/>
                      <a:pt x="280" y="4043"/>
                    </a:cubicBezTo>
                    <a:cubicBezTo>
                      <a:pt x="0" y="5862"/>
                      <a:pt x="2288" y="8873"/>
                      <a:pt x="2346" y="9228"/>
                    </a:cubicBezTo>
                    <a:cubicBezTo>
                      <a:pt x="2350" y="9256"/>
                      <a:pt x="2401" y="9269"/>
                      <a:pt x="2490" y="9269"/>
                    </a:cubicBezTo>
                    <a:cubicBezTo>
                      <a:pt x="3555" y="9269"/>
                      <a:pt x="10121" y="7453"/>
                      <a:pt x="10121" y="7453"/>
                    </a:cubicBezTo>
                    <a:cubicBezTo>
                      <a:pt x="10121" y="7453"/>
                      <a:pt x="10542" y="2227"/>
                      <a:pt x="8992" y="800"/>
                    </a:cubicBezTo>
                    <a:cubicBezTo>
                      <a:pt x="8336" y="194"/>
                      <a:pt x="7481" y="1"/>
                      <a:pt x="664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 flipH="1">
                <a:off x="7045060" y="2953319"/>
                <a:ext cx="214432" cy="254364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4459" extrusionOk="0">
                    <a:moveTo>
                      <a:pt x="1386" y="1"/>
                    </a:moveTo>
                    <a:cubicBezTo>
                      <a:pt x="1302" y="1"/>
                      <a:pt x="1220" y="23"/>
                      <a:pt x="1140" y="72"/>
                    </a:cubicBezTo>
                    <a:cubicBezTo>
                      <a:pt x="93" y="717"/>
                      <a:pt x="0" y="2048"/>
                      <a:pt x="0" y="2048"/>
                    </a:cubicBezTo>
                    <a:lnTo>
                      <a:pt x="1202" y="4458"/>
                    </a:lnTo>
                    <a:lnTo>
                      <a:pt x="3759" y="3400"/>
                    </a:lnTo>
                    <a:cubicBezTo>
                      <a:pt x="3759" y="3400"/>
                      <a:pt x="2416" y="1"/>
                      <a:pt x="138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 flipH="1">
                <a:off x="6668850" y="3103921"/>
                <a:ext cx="691328" cy="1379006"/>
              </a:xfrm>
              <a:custGeom>
                <a:avLst/>
                <a:gdLst/>
                <a:ahLst/>
                <a:cxnLst/>
                <a:rect l="l" t="t" r="r" b="b"/>
                <a:pathLst>
                  <a:path w="12119" h="24174" extrusionOk="0">
                    <a:moveTo>
                      <a:pt x="9345" y="1"/>
                    </a:moveTo>
                    <a:cubicBezTo>
                      <a:pt x="6833" y="1"/>
                      <a:pt x="3500" y="1145"/>
                      <a:pt x="2779" y="1590"/>
                    </a:cubicBezTo>
                    <a:cubicBezTo>
                      <a:pt x="2608" y="1696"/>
                      <a:pt x="3213" y="2921"/>
                      <a:pt x="3213" y="2921"/>
                    </a:cubicBezTo>
                    <a:cubicBezTo>
                      <a:pt x="3213" y="2921"/>
                      <a:pt x="219" y="5798"/>
                      <a:pt x="127" y="10270"/>
                    </a:cubicBezTo>
                    <a:cubicBezTo>
                      <a:pt x="0" y="16230"/>
                      <a:pt x="2595" y="23498"/>
                      <a:pt x="2595" y="23498"/>
                    </a:cubicBezTo>
                    <a:cubicBezTo>
                      <a:pt x="2595" y="23498"/>
                      <a:pt x="2803" y="24174"/>
                      <a:pt x="3943" y="24174"/>
                    </a:cubicBezTo>
                    <a:cubicBezTo>
                      <a:pt x="5086" y="24174"/>
                      <a:pt x="5879" y="23662"/>
                      <a:pt x="5879" y="23662"/>
                    </a:cubicBezTo>
                    <a:cubicBezTo>
                      <a:pt x="5929" y="23664"/>
                      <a:pt x="5978" y="23665"/>
                      <a:pt x="6026" y="23665"/>
                    </a:cubicBezTo>
                    <a:cubicBezTo>
                      <a:pt x="7377" y="23665"/>
                      <a:pt x="7506" y="22754"/>
                      <a:pt x="7506" y="22754"/>
                    </a:cubicBezTo>
                    <a:cubicBezTo>
                      <a:pt x="7763" y="21962"/>
                      <a:pt x="10022" y="16534"/>
                      <a:pt x="11070" y="11574"/>
                    </a:cubicBezTo>
                    <a:cubicBezTo>
                      <a:pt x="12119" y="6614"/>
                      <a:pt x="11654" y="1959"/>
                      <a:pt x="11675" y="1655"/>
                    </a:cubicBezTo>
                    <a:cubicBezTo>
                      <a:pt x="11699" y="1351"/>
                      <a:pt x="11675" y="607"/>
                      <a:pt x="11675" y="607"/>
                    </a:cubicBezTo>
                    <a:cubicBezTo>
                      <a:pt x="11147" y="168"/>
                      <a:pt x="10306" y="1"/>
                      <a:pt x="9345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 flipH="1">
                <a:off x="6700958" y="3139061"/>
                <a:ext cx="92185" cy="221049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875" extrusionOk="0">
                    <a:moveTo>
                      <a:pt x="1524" y="1"/>
                    </a:moveTo>
                    <a:cubicBezTo>
                      <a:pt x="1478" y="1"/>
                      <a:pt x="1442" y="35"/>
                      <a:pt x="1445" y="79"/>
                    </a:cubicBezTo>
                    <a:cubicBezTo>
                      <a:pt x="1462" y="1721"/>
                      <a:pt x="1373" y="3486"/>
                      <a:pt x="1196" y="3605"/>
                    </a:cubicBezTo>
                    <a:cubicBezTo>
                      <a:pt x="1043" y="3695"/>
                      <a:pt x="747" y="3719"/>
                      <a:pt x="490" y="3719"/>
                    </a:cubicBezTo>
                    <a:cubicBezTo>
                      <a:pt x="327" y="3719"/>
                      <a:pt x="179" y="3709"/>
                      <a:pt x="93" y="3701"/>
                    </a:cubicBezTo>
                    <a:cubicBezTo>
                      <a:pt x="89" y="3701"/>
                      <a:pt x="84" y="3700"/>
                      <a:pt x="80" y="3700"/>
                    </a:cubicBezTo>
                    <a:cubicBezTo>
                      <a:pt x="42" y="3700"/>
                      <a:pt x="11" y="3729"/>
                      <a:pt x="8" y="3769"/>
                    </a:cubicBezTo>
                    <a:cubicBezTo>
                      <a:pt x="0" y="3813"/>
                      <a:pt x="35" y="3851"/>
                      <a:pt x="76" y="3858"/>
                    </a:cubicBezTo>
                    <a:cubicBezTo>
                      <a:pt x="93" y="3858"/>
                      <a:pt x="274" y="3875"/>
                      <a:pt x="499" y="3875"/>
                    </a:cubicBezTo>
                    <a:cubicBezTo>
                      <a:pt x="766" y="3875"/>
                      <a:pt x="1089" y="3851"/>
                      <a:pt x="1274" y="3742"/>
                    </a:cubicBezTo>
                    <a:cubicBezTo>
                      <a:pt x="1615" y="3547"/>
                      <a:pt x="1612" y="888"/>
                      <a:pt x="1601" y="79"/>
                    </a:cubicBezTo>
                    <a:cubicBezTo>
                      <a:pt x="1601" y="35"/>
                      <a:pt x="1564" y="1"/>
                      <a:pt x="1524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 flipH="1">
                <a:off x="6709970" y="3134212"/>
                <a:ext cx="23388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410" h="861" extrusionOk="0">
                    <a:moveTo>
                      <a:pt x="205" y="0"/>
                    </a:moveTo>
                    <a:cubicBezTo>
                      <a:pt x="93" y="0"/>
                      <a:pt x="0" y="191"/>
                      <a:pt x="0" y="431"/>
                    </a:cubicBezTo>
                    <a:cubicBezTo>
                      <a:pt x="0" y="666"/>
                      <a:pt x="93" y="861"/>
                      <a:pt x="205" y="861"/>
                    </a:cubicBezTo>
                    <a:cubicBezTo>
                      <a:pt x="318" y="861"/>
                      <a:pt x="410" y="666"/>
                      <a:pt x="410" y="431"/>
                    </a:cubicBezTo>
                    <a:cubicBezTo>
                      <a:pt x="410" y="191"/>
                      <a:pt x="318" y="0"/>
                      <a:pt x="205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1"/>
              <p:cNvSpPr/>
              <p:nvPr/>
            </p:nvSpPr>
            <p:spPr>
              <a:xfrm flipH="1">
                <a:off x="6744375" y="3189946"/>
                <a:ext cx="437649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1492" extrusionOk="0">
                    <a:moveTo>
                      <a:pt x="6523" y="1"/>
                    </a:moveTo>
                    <a:cubicBezTo>
                      <a:pt x="3032" y="1"/>
                      <a:pt x="90" y="1325"/>
                      <a:pt x="59" y="1341"/>
                    </a:cubicBezTo>
                    <a:cubicBezTo>
                      <a:pt x="18" y="1358"/>
                      <a:pt x="0" y="1406"/>
                      <a:pt x="18" y="1444"/>
                    </a:cubicBezTo>
                    <a:cubicBezTo>
                      <a:pt x="32" y="1475"/>
                      <a:pt x="62" y="1491"/>
                      <a:pt x="90" y="1491"/>
                    </a:cubicBezTo>
                    <a:cubicBezTo>
                      <a:pt x="103" y="1491"/>
                      <a:pt x="113" y="1488"/>
                      <a:pt x="123" y="1484"/>
                    </a:cubicBezTo>
                    <a:cubicBezTo>
                      <a:pt x="155" y="1469"/>
                      <a:pt x="3067" y="158"/>
                      <a:pt x="6523" y="158"/>
                    </a:cubicBezTo>
                    <a:cubicBezTo>
                      <a:pt x="6871" y="158"/>
                      <a:pt x="7225" y="171"/>
                      <a:pt x="7583" y="201"/>
                    </a:cubicBezTo>
                    <a:cubicBezTo>
                      <a:pt x="7585" y="201"/>
                      <a:pt x="7588" y="201"/>
                      <a:pt x="7590" y="201"/>
                    </a:cubicBezTo>
                    <a:cubicBezTo>
                      <a:pt x="7631" y="201"/>
                      <a:pt x="7665" y="171"/>
                      <a:pt x="7668" y="129"/>
                    </a:cubicBezTo>
                    <a:cubicBezTo>
                      <a:pt x="7671" y="85"/>
                      <a:pt x="7640" y="47"/>
                      <a:pt x="7596" y="44"/>
                    </a:cubicBezTo>
                    <a:cubicBezTo>
                      <a:pt x="7234" y="14"/>
                      <a:pt x="6876" y="1"/>
                      <a:pt x="652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1"/>
              <p:cNvSpPr/>
              <p:nvPr/>
            </p:nvSpPr>
            <p:spPr>
              <a:xfrm flipH="1">
                <a:off x="7055555" y="3137521"/>
                <a:ext cx="79521" cy="11865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080" extrusionOk="0">
                    <a:moveTo>
                      <a:pt x="1202" y="1"/>
                    </a:moveTo>
                    <a:lnTo>
                      <a:pt x="263" y="223"/>
                    </a:lnTo>
                    <a:cubicBezTo>
                      <a:pt x="1" y="1393"/>
                      <a:pt x="673" y="2079"/>
                      <a:pt x="673" y="2079"/>
                    </a:cubicBezTo>
                    <a:lnTo>
                      <a:pt x="1394" y="1878"/>
                    </a:lnTo>
                    <a:cubicBezTo>
                      <a:pt x="800" y="1226"/>
                      <a:pt x="1202" y="1"/>
                      <a:pt x="120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 flipH="1">
                <a:off x="7050706" y="3133071"/>
                <a:ext cx="89047" cy="127553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236" extrusionOk="0">
                    <a:moveTo>
                      <a:pt x="1172" y="188"/>
                    </a:moveTo>
                    <a:lnTo>
                      <a:pt x="1172" y="188"/>
                    </a:lnTo>
                    <a:cubicBezTo>
                      <a:pt x="1090" y="512"/>
                      <a:pt x="929" y="1352"/>
                      <a:pt x="1339" y="1911"/>
                    </a:cubicBezTo>
                    <a:lnTo>
                      <a:pt x="779" y="2069"/>
                    </a:lnTo>
                    <a:cubicBezTo>
                      <a:pt x="660" y="1922"/>
                      <a:pt x="219" y="1314"/>
                      <a:pt x="410" y="365"/>
                    </a:cubicBezTo>
                    <a:lnTo>
                      <a:pt x="1172" y="188"/>
                    </a:lnTo>
                    <a:close/>
                    <a:moveTo>
                      <a:pt x="1287" y="1"/>
                    </a:moveTo>
                    <a:cubicBezTo>
                      <a:pt x="1280" y="1"/>
                      <a:pt x="1273" y="2"/>
                      <a:pt x="1267" y="3"/>
                    </a:cubicBezTo>
                    <a:lnTo>
                      <a:pt x="324" y="222"/>
                    </a:lnTo>
                    <a:cubicBezTo>
                      <a:pt x="297" y="228"/>
                      <a:pt x="274" y="252"/>
                      <a:pt x="267" y="283"/>
                    </a:cubicBezTo>
                    <a:cubicBezTo>
                      <a:pt x="1" y="1484"/>
                      <a:pt x="669" y="2181"/>
                      <a:pt x="697" y="2212"/>
                    </a:cubicBezTo>
                    <a:cubicBezTo>
                      <a:pt x="714" y="2226"/>
                      <a:pt x="734" y="2236"/>
                      <a:pt x="755" y="2236"/>
                    </a:cubicBezTo>
                    <a:cubicBezTo>
                      <a:pt x="762" y="2236"/>
                      <a:pt x="768" y="2236"/>
                      <a:pt x="775" y="2232"/>
                    </a:cubicBezTo>
                    <a:lnTo>
                      <a:pt x="1496" y="2031"/>
                    </a:lnTo>
                    <a:cubicBezTo>
                      <a:pt x="1523" y="2024"/>
                      <a:pt x="1544" y="2004"/>
                      <a:pt x="1553" y="1976"/>
                    </a:cubicBezTo>
                    <a:cubicBezTo>
                      <a:pt x="1561" y="1952"/>
                      <a:pt x="1553" y="1922"/>
                      <a:pt x="1533" y="1901"/>
                    </a:cubicBezTo>
                    <a:cubicBezTo>
                      <a:pt x="977" y="1294"/>
                      <a:pt x="1356" y="116"/>
                      <a:pt x="1359" y="102"/>
                    </a:cubicBezTo>
                    <a:cubicBezTo>
                      <a:pt x="1369" y="75"/>
                      <a:pt x="1362" y="47"/>
                      <a:pt x="1345" y="27"/>
                    </a:cubicBezTo>
                    <a:cubicBezTo>
                      <a:pt x="1330" y="9"/>
                      <a:pt x="1308" y="1"/>
                      <a:pt x="1287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 flipH="1">
                <a:off x="6884988" y="3100498"/>
                <a:ext cx="73075" cy="11888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084" extrusionOk="0">
                    <a:moveTo>
                      <a:pt x="1281" y="1"/>
                    </a:moveTo>
                    <a:lnTo>
                      <a:pt x="416" y="127"/>
                    </a:lnTo>
                    <a:cubicBezTo>
                      <a:pt x="416" y="127"/>
                      <a:pt x="0" y="984"/>
                      <a:pt x="403" y="2083"/>
                    </a:cubicBezTo>
                    <a:lnTo>
                      <a:pt x="1141" y="1950"/>
                    </a:lnTo>
                    <a:cubicBezTo>
                      <a:pt x="1141" y="1950"/>
                      <a:pt x="867" y="913"/>
                      <a:pt x="1281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1"/>
              <p:cNvSpPr/>
              <p:nvPr/>
            </p:nvSpPr>
            <p:spPr>
              <a:xfrm flipH="1">
                <a:off x="6880310" y="3095991"/>
                <a:ext cx="82430" cy="128066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245" extrusionOk="0">
                    <a:moveTo>
                      <a:pt x="1236" y="179"/>
                    </a:moveTo>
                    <a:lnTo>
                      <a:pt x="1236" y="179"/>
                    </a:lnTo>
                    <a:cubicBezTo>
                      <a:pt x="949" y="926"/>
                      <a:pt x="1072" y="1712"/>
                      <a:pt x="1127" y="1967"/>
                    </a:cubicBezTo>
                    <a:lnTo>
                      <a:pt x="539" y="2073"/>
                    </a:lnTo>
                    <a:cubicBezTo>
                      <a:pt x="232" y="1176"/>
                      <a:pt x="485" y="448"/>
                      <a:pt x="553" y="278"/>
                    </a:cubicBezTo>
                    <a:lnTo>
                      <a:pt x="1236" y="179"/>
                    </a:lnTo>
                    <a:close/>
                    <a:moveTo>
                      <a:pt x="1360" y="0"/>
                    </a:moveTo>
                    <a:cubicBezTo>
                      <a:pt x="1356" y="0"/>
                      <a:pt x="1352" y="1"/>
                      <a:pt x="1349" y="1"/>
                    </a:cubicBezTo>
                    <a:lnTo>
                      <a:pt x="489" y="127"/>
                    </a:lnTo>
                    <a:cubicBezTo>
                      <a:pt x="462" y="131"/>
                      <a:pt x="441" y="148"/>
                      <a:pt x="430" y="172"/>
                    </a:cubicBezTo>
                    <a:cubicBezTo>
                      <a:pt x="410" y="206"/>
                      <a:pt x="0" y="1069"/>
                      <a:pt x="413" y="2189"/>
                    </a:cubicBezTo>
                    <a:cubicBezTo>
                      <a:pt x="424" y="2224"/>
                      <a:pt x="454" y="2244"/>
                      <a:pt x="485" y="2244"/>
                    </a:cubicBezTo>
                    <a:cubicBezTo>
                      <a:pt x="492" y="2244"/>
                      <a:pt x="495" y="2244"/>
                      <a:pt x="503" y="2241"/>
                    </a:cubicBezTo>
                    <a:lnTo>
                      <a:pt x="1236" y="2107"/>
                    </a:lnTo>
                    <a:cubicBezTo>
                      <a:pt x="1256" y="2104"/>
                      <a:pt x="1277" y="2090"/>
                      <a:pt x="1287" y="2073"/>
                    </a:cubicBezTo>
                    <a:cubicBezTo>
                      <a:pt x="1301" y="2053"/>
                      <a:pt x="1305" y="2029"/>
                      <a:pt x="1297" y="2008"/>
                    </a:cubicBezTo>
                    <a:cubicBezTo>
                      <a:pt x="1294" y="1998"/>
                      <a:pt x="1038" y="984"/>
                      <a:pt x="1434" y="111"/>
                    </a:cubicBezTo>
                    <a:cubicBezTo>
                      <a:pt x="1445" y="86"/>
                      <a:pt x="1441" y="56"/>
                      <a:pt x="1424" y="32"/>
                    </a:cubicBezTo>
                    <a:cubicBezTo>
                      <a:pt x="1409" y="11"/>
                      <a:pt x="1386" y="0"/>
                      <a:pt x="1360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1"/>
              <p:cNvSpPr/>
              <p:nvPr/>
            </p:nvSpPr>
            <p:spPr>
              <a:xfrm flipH="1">
                <a:off x="7010205" y="3297535"/>
                <a:ext cx="218768" cy="218768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835" extrusionOk="0">
                    <a:moveTo>
                      <a:pt x="3043" y="1"/>
                    </a:moveTo>
                    <a:cubicBezTo>
                      <a:pt x="3035" y="1"/>
                      <a:pt x="3027" y="2"/>
                      <a:pt x="3019" y="5"/>
                    </a:cubicBezTo>
                    <a:cubicBezTo>
                      <a:pt x="2978" y="15"/>
                      <a:pt x="2950" y="60"/>
                      <a:pt x="2964" y="104"/>
                    </a:cubicBezTo>
                    <a:cubicBezTo>
                      <a:pt x="2994" y="203"/>
                      <a:pt x="3637" y="2595"/>
                      <a:pt x="66" y="3681"/>
                    </a:cubicBezTo>
                    <a:cubicBezTo>
                      <a:pt x="25" y="3695"/>
                      <a:pt x="1" y="3739"/>
                      <a:pt x="15" y="3780"/>
                    </a:cubicBezTo>
                    <a:cubicBezTo>
                      <a:pt x="25" y="3814"/>
                      <a:pt x="56" y="3835"/>
                      <a:pt x="90" y="3835"/>
                    </a:cubicBezTo>
                    <a:cubicBezTo>
                      <a:pt x="97" y="3835"/>
                      <a:pt x="103" y="3835"/>
                      <a:pt x="114" y="3832"/>
                    </a:cubicBezTo>
                    <a:cubicBezTo>
                      <a:pt x="3834" y="2702"/>
                      <a:pt x="3125" y="83"/>
                      <a:pt x="3117" y="60"/>
                    </a:cubicBezTo>
                    <a:cubicBezTo>
                      <a:pt x="3107" y="23"/>
                      <a:pt x="3076" y="1"/>
                      <a:pt x="304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 flipH="1">
                <a:off x="7128630" y="3256120"/>
                <a:ext cx="3759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659" h="691" extrusionOk="0">
                    <a:moveTo>
                      <a:pt x="123" y="0"/>
                    </a:moveTo>
                    <a:lnTo>
                      <a:pt x="79" y="85"/>
                    </a:lnTo>
                    <a:cubicBezTo>
                      <a:pt x="0" y="233"/>
                      <a:pt x="62" y="564"/>
                      <a:pt x="72" y="628"/>
                    </a:cubicBezTo>
                    <a:cubicBezTo>
                      <a:pt x="79" y="666"/>
                      <a:pt x="113" y="690"/>
                      <a:pt x="150" y="690"/>
                    </a:cubicBezTo>
                    <a:lnTo>
                      <a:pt x="164" y="690"/>
                    </a:lnTo>
                    <a:cubicBezTo>
                      <a:pt x="208" y="683"/>
                      <a:pt x="235" y="638"/>
                      <a:pt x="229" y="597"/>
                    </a:cubicBezTo>
                    <a:cubicBezTo>
                      <a:pt x="208" y="502"/>
                      <a:pt x="194" y="365"/>
                      <a:pt x="199" y="266"/>
                    </a:cubicBezTo>
                    <a:lnTo>
                      <a:pt x="199" y="266"/>
                    </a:lnTo>
                    <a:cubicBezTo>
                      <a:pt x="335" y="386"/>
                      <a:pt x="481" y="543"/>
                      <a:pt x="495" y="625"/>
                    </a:cubicBezTo>
                    <a:cubicBezTo>
                      <a:pt x="501" y="665"/>
                      <a:pt x="535" y="691"/>
                      <a:pt x="574" y="691"/>
                    </a:cubicBezTo>
                    <a:cubicBezTo>
                      <a:pt x="579" y="691"/>
                      <a:pt x="583" y="691"/>
                      <a:pt x="588" y="690"/>
                    </a:cubicBezTo>
                    <a:cubicBezTo>
                      <a:pt x="629" y="683"/>
                      <a:pt x="659" y="642"/>
                      <a:pt x="652" y="597"/>
                    </a:cubicBezTo>
                    <a:cubicBezTo>
                      <a:pt x="618" y="400"/>
                      <a:pt x="270" y="113"/>
                      <a:pt x="199" y="58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 flipH="1">
                <a:off x="6847222" y="3191429"/>
                <a:ext cx="21278" cy="3263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72" extrusionOk="0">
                    <a:moveTo>
                      <a:pt x="282" y="1"/>
                    </a:moveTo>
                    <a:cubicBezTo>
                      <a:pt x="267" y="1"/>
                      <a:pt x="251" y="5"/>
                      <a:pt x="236" y="15"/>
                    </a:cubicBezTo>
                    <a:cubicBezTo>
                      <a:pt x="223" y="25"/>
                      <a:pt x="93" y="121"/>
                      <a:pt x="11" y="472"/>
                    </a:cubicBezTo>
                    <a:cubicBezTo>
                      <a:pt x="1" y="516"/>
                      <a:pt x="28" y="557"/>
                      <a:pt x="69" y="568"/>
                    </a:cubicBezTo>
                    <a:cubicBezTo>
                      <a:pt x="75" y="568"/>
                      <a:pt x="83" y="571"/>
                      <a:pt x="86" y="571"/>
                    </a:cubicBezTo>
                    <a:cubicBezTo>
                      <a:pt x="124" y="571"/>
                      <a:pt x="157" y="543"/>
                      <a:pt x="165" y="510"/>
                    </a:cubicBezTo>
                    <a:cubicBezTo>
                      <a:pt x="233" y="223"/>
                      <a:pt x="329" y="144"/>
                      <a:pt x="325" y="144"/>
                    </a:cubicBezTo>
                    <a:cubicBezTo>
                      <a:pt x="362" y="121"/>
                      <a:pt x="373" y="69"/>
                      <a:pt x="346" y="35"/>
                    </a:cubicBezTo>
                    <a:cubicBezTo>
                      <a:pt x="331" y="12"/>
                      <a:pt x="307" y="1"/>
                      <a:pt x="28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 flipH="1">
                <a:off x="6792690" y="3402385"/>
                <a:ext cx="237022" cy="1055846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18509" extrusionOk="0">
                    <a:moveTo>
                      <a:pt x="4068" y="1"/>
                    </a:moveTo>
                    <a:cubicBezTo>
                      <a:pt x="4059" y="1"/>
                      <a:pt x="4048" y="3"/>
                      <a:pt x="4039" y="7"/>
                    </a:cubicBezTo>
                    <a:cubicBezTo>
                      <a:pt x="3489" y="222"/>
                      <a:pt x="3349" y="713"/>
                      <a:pt x="3196" y="1437"/>
                    </a:cubicBezTo>
                    <a:cubicBezTo>
                      <a:pt x="3045" y="2154"/>
                      <a:pt x="273" y="15979"/>
                      <a:pt x="7" y="18420"/>
                    </a:cubicBezTo>
                    <a:cubicBezTo>
                      <a:pt x="0" y="18464"/>
                      <a:pt x="31" y="18505"/>
                      <a:pt x="75" y="18508"/>
                    </a:cubicBezTo>
                    <a:lnTo>
                      <a:pt x="86" y="18508"/>
                    </a:lnTo>
                    <a:cubicBezTo>
                      <a:pt x="123" y="18508"/>
                      <a:pt x="157" y="18478"/>
                      <a:pt x="164" y="18440"/>
                    </a:cubicBezTo>
                    <a:cubicBezTo>
                      <a:pt x="423" y="16057"/>
                      <a:pt x="3205" y="2157"/>
                      <a:pt x="3352" y="1471"/>
                    </a:cubicBezTo>
                    <a:cubicBezTo>
                      <a:pt x="3495" y="775"/>
                      <a:pt x="3618" y="341"/>
                      <a:pt x="4097" y="154"/>
                    </a:cubicBezTo>
                    <a:cubicBezTo>
                      <a:pt x="4138" y="140"/>
                      <a:pt x="4155" y="92"/>
                      <a:pt x="4141" y="51"/>
                    </a:cubicBezTo>
                    <a:cubicBezTo>
                      <a:pt x="4128" y="20"/>
                      <a:pt x="4099" y="1"/>
                      <a:pt x="4068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1"/>
              <p:cNvSpPr/>
              <p:nvPr/>
            </p:nvSpPr>
            <p:spPr>
              <a:xfrm flipH="1">
                <a:off x="6909749" y="4378728"/>
                <a:ext cx="331888" cy="216486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95" extrusionOk="0">
                    <a:moveTo>
                      <a:pt x="5576" y="1"/>
                    </a:moveTo>
                    <a:lnTo>
                      <a:pt x="5463" y="311"/>
                    </a:lnTo>
                    <a:cubicBezTo>
                      <a:pt x="5463" y="311"/>
                      <a:pt x="5149" y="772"/>
                      <a:pt x="4634" y="858"/>
                    </a:cubicBezTo>
                    <a:cubicBezTo>
                      <a:pt x="4566" y="869"/>
                      <a:pt x="4504" y="874"/>
                      <a:pt x="4446" y="874"/>
                    </a:cubicBezTo>
                    <a:cubicBezTo>
                      <a:pt x="4062" y="874"/>
                      <a:pt x="3889" y="659"/>
                      <a:pt x="3889" y="659"/>
                    </a:cubicBezTo>
                    <a:lnTo>
                      <a:pt x="3848" y="933"/>
                    </a:lnTo>
                    <a:cubicBezTo>
                      <a:pt x="3368" y="1402"/>
                      <a:pt x="2627" y="1597"/>
                      <a:pt x="1953" y="1597"/>
                    </a:cubicBezTo>
                    <a:cubicBezTo>
                      <a:pt x="1587" y="1597"/>
                      <a:pt x="1241" y="1540"/>
                      <a:pt x="968" y="1438"/>
                    </a:cubicBezTo>
                    <a:cubicBezTo>
                      <a:pt x="377" y="1216"/>
                      <a:pt x="431" y="913"/>
                      <a:pt x="431" y="913"/>
                    </a:cubicBezTo>
                    <a:cubicBezTo>
                      <a:pt x="431" y="913"/>
                      <a:pt x="429" y="912"/>
                      <a:pt x="425" y="912"/>
                    </a:cubicBezTo>
                    <a:cubicBezTo>
                      <a:pt x="393" y="912"/>
                      <a:pt x="243" y="921"/>
                      <a:pt x="131" y="1072"/>
                    </a:cubicBezTo>
                    <a:cubicBezTo>
                      <a:pt x="1" y="1247"/>
                      <a:pt x="288" y="2807"/>
                      <a:pt x="346" y="3281"/>
                    </a:cubicBezTo>
                    <a:cubicBezTo>
                      <a:pt x="386" y="3627"/>
                      <a:pt x="974" y="3795"/>
                      <a:pt x="1641" y="3795"/>
                    </a:cubicBezTo>
                    <a:cubicBezTo>
                      <a:pt x="1889" y="3795"/>
                      <a:pt x="2148" y="3771"/>
                      <a:pt x="2394" y="3725"/>
                    </a:cubicBezTo>
                    <a:cubicBezTo>
                      <a:pt x="3298" y="3555"/>
                      <a:pt x="3569" y="2752"/>
                      <a:pt x="3569" y="2752"/>
                    </a:cubicBezTo>
                    <a:cubicBezTo>
                      <a:pt x="3684" y="2880"/>
                      <a:pt x="4000" y="2943"/>
                      <a:pt x="4342" y="2943"/>
                    </a:cubicBezTo>
                    <a:cubicBezTo>
                      <a:pt x="4768" y="2943"/>
                      <a:pt x="5234" y="2845"/>
                      <a:pt x="5405" y="2649"/>
                    </a:cubicBezTo>
                    <a:cubicBezTo>
                      <a:pt x="5682" y="2336"/>
                      <a:pt x="5764" y="786"/>
                      <a:pt x="5791" y="445"/>
                    </a:cubicBezTo>
                    <a:cubicBezTo>
                      <a:pt x="5818" y="100"/>
                      <a:pt x="5576" y="1"/>
                      <a:pt x="5576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1"/>
              <p:cNvSpPr/>
              <p:nvPr/>
            </p:nvSpPr>
            <p:spPr>
              <a:xfrm flipH="1">
                <a:off x="7013511" y="4402230"/>
                <a:ext cx="28865" cy="135482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375" extrusionOk="0">
                    <a:moveTo>
                      <a:pt x="422" y="1"/>
                    </a:moveTo>
                    <a:cubicBezTo>
                      <a:pt x="382" y="1"/>
                      <a:pt x="348" y="29"/>
                      <a:pt x="342" y="70"/>
                    </a:cubicBezTo>
                    <a:lnTo>
                      <a:pt x="7" y="2282"/>
                    </a:lnTo>
                    <a:cubicBezTo>
                      <a:pt x="0" y="2327"/>
                      <a:pt x="27" y="2368"/>
                      <a:pt x="72" y="2374"/>
                    </a:cubicBezTo>
                    <a:lnTo>
                      <a:pt x="82" y="2374"/>
                    </a:lnTo>
                    <a:cubicBezTo>
                      <a:pt x="123" y="2374"/>
                      <a:pt x="158" y="2347"/>
                      <a:pt x="161" y="2306"/>
                    </a:cubicBezTo>
                    <a:lnTo>
                      <a:pt x="498" y="94"/>
                    </a:lnTo>
                    <a:cubicBezTo>
                      <a:pt x="506" y="50"/>
                      <a:pt x="475" y="9"/>
                      <a:pt x="434" y="2"/>
                    </a:cubicBezTo>
                    <a:cubicBezTo>
                      <a:pt x="430" y="1"/>
                      <a:pt x="426" y="1"/>
                      <a:pt x="42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 flipH="1">
                <a:off x="7234850" y="3369356"/>
                <a:ext cx="64803" cy="5219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915" extrusionOk="0">
                    <a:moveTo>
                      <a:pt x="403" y="1"/>
                    </a:moveTo>
                    <a:cubicBezTo>
                      <a:pt x="375" y="1"/>
                      <a:pt x="348" y="6"/>
                      <a:pt x="321" y="19"/>
                    </a:cubicBezTo>
                    <a:cubicBezTo>
                      <a:pt x="0" y="173"/>
                      <a:pt x="344" y="914"/>
                      <a:pt x="635" y="914"/>
                    </a:cubicBezTo>
                    <a:cubicBezTo>
                      <a:pt x="646" y="914"/>
                      <a:pt x="658" y="913"/>
                      <a:pt x="670" y="910"/>
                    </a:cubicBezTo>
                    <a:cubicBezTo>
                      <a:pt x="1136" y="809"/>
                      <a:pt x="734" y="1"/>
                      <a:pt x="403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 flipH="1">
                <a:off x="7215911" y="3350531"/>
                <a:ext cx="65031" cy="52082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913" extrusionOk="0">
                    <a:moveTo>
                      <a:pt x="406" y="0"/>
                    </a:moveTo>
                    <a:cubicBezTo>
                      <a:pt x="378" y="0"/>
                      <a:pt x="351" y="6"/>
                      <a:pt x="325" y="18"/>
                    </a:cubicBezTo>
                    <a:cubicBezTo>
                      <a:pt x="0" y="172"/>
                      <a:pt x="343" y="912"/>
                      <a:pt x="638" y="912"/>
                    </a:cubicBezTo>
                    <a:cubicBezTo>
                      <a:pt x="650" y="912"/>
                      <a:pt x="662" y="911"/>
                      <a:pt x="673" y="909"/>
                    </a:cubicBezTo>
                    <a:cubicBezTo>
                      <a:pt x="1139" y="808"/>
                      <a:pt x="736" y="0"/>
                      <a:pt x="406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" name="Google Shape;232;p21"/>
              <p:cNvGrpSpPr/>
              <p:nvPr/>
            </p:nvGrpSpPr>
            <p:grpSpPr>
              <a:xfrm rot="4341851">
                <a:off x="7192285" y="3340903"/>
                <a:ext cx="550320" cy="381933"/>
                <a:chOff x="3272250" y="2015375"/>
                <a:chExt cx="291025" cy="242300"/>
              </a:xfrm>
            </p:grpSpPr>
            <p:sp>
              <p:nvSpPr>
                <p:cNvPr id="233" name="Google Shape;233;p21"/>
                <p:cNvSpPr/>
                <p:nvPr/>
              </p:nvSpPr>
              <p:spPr>
                <a:xfrm>
                  <a:off x="3272250" y="2015375"/>
                  <a:ext cx="116175" cy="2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9692" extrusionOk="0">
                      <a:moveTo>
                        <a:pt x="4178" y="0"/>
                      </a:moveTo>
                      <a:cubicBezTo>
                        <a:pt x="4016" y="0"/>
                        <a:pt x="3864" y="96"/>
                        <a:pt x="3800" y="254"/>
                      </a:cubicBezTo>
                      <a:lnTo>
                        <a:pt x="89" y="9120"/>
                      </a:lnTo>
                      <a:cubicBezTo>
                        <a:pt x="0" y="9328"/>
                        <a:pt x="99" y="9570"/>
                        <a:pt x="311" y="9660"/>
                      </a:cubicBezTo>
                      <a:cubicBezTo>
                        <a:pt x="362" y="9682"/>
                        <a:pt x="416" y="9692"/>
                        <a:pt x="469" y="9692"/>
                      </a:cubicBezTo>
                      <a:cubicBezTo>
                        <a:pt x="630" y="9692"/>
                        <a:pt x="783" y="9596"/>
                        <a:pt x="850" y="9438"/>
                      </a:cubicBezTo>
                      <a:lnTo>
                        <a:pt x="4558" y="572"/>
                      </a:lnTo>
                      <a:cubicBezTo>
                        <a:pt x="4646" y="364"/>
                        <a:pt x="4547" y="122"/>
                        <a:pt x="4339" y="33"/>
                      </a:cubicBezTo>
                      <a:cubicBezTo>
                        <a:pt x="4286" y="11"/>
                        <a:pt x="4231" y="0"/>
                        <a:pt x="4178" y="0"/>
                      </a:cubicBezTo>
                      <a:close/>
                    </a:path>
                  </a:pathLst>
                </a:custGeom>
                <a:solidFill>
                  <a:srgbClr val="936F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1"/>
                <p:cNvSpPr/>
                <p:nvPr/>
              </p:nvSpPr>
              <p:spPr>
                <a:xfrm>
                  <a:off x="3376100" y="2034525"/>
                  <a:ext cx="1822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59" extrusionOk="0">
                      <a:moveTo>
                        <a:pt x="205" y="0"/>
                      </a:moveTo>
                      <a:lnTo>
                        <a:pt x="1" y="492"/>
                      </a:lnTo>
                      <a:lnTo>
                        <a:pt x="7084" y="3459"/>
                      </a:lnTo>
                      <a:lnTo>
                        <a:pt x="7289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1"/>
                <p:cNvSpPr/>
                <p:nvPr/>
              </p:nvSpPr>
              <p:spPr>
                <a:xfrm>
                  <a:off x="3380950" y="20227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0"/>
                      </a:moveTo>
                      <a:lnTo>
                        <a:pt x="1" y="492"/>
                      </a:lnTo>
                      <a:lnTo>
                        <a:pt x="7087" y="3458"/>
                      </a:lnTo>
                      <a:lnTo>
                        <a:pt x="7292" y="2964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1"/>
                <p:cNvSpPr/>
                <p:nvPr/>
              </p:nvSpPr>
              <p:spPr>
                <a:xfrm>
                  <a:off x="3370900" y="2046800"/>
                  <a:ext cx="182300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60" extrusionOk="0">
                      <a:moveTo>
                        <a:pt x="209" y="1"/>
                      </a:moveTo>
                      <a:lnTo>
                        <a:pt x="0" y="497"/>
                      </a:lnTo>
                      <a:lnTo>
                        <a:pt x="7087" y="3459"/>
                      </a:lnTo>
                      <a:lnTo>
                        <a:pt x="7292" y="2968"/>
                      </a:lnTo>
                      <a:lnTo>
                        <a:pt x="209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1"/>
                <p:cNvSpPr/>
                <p:nvPr/>
              </p:nvSpPr>
              <p:spPr>
                <a:xfrm>
                  <a:off x="3365775" y="20592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5" y="1"/>
                      </a:moveTo>
                      <a:lnTo>
                        <a:pt x="1" y="492"/>
                      </a:lnTo>
                      <a:lnTo>
                        <a:pt x="7084" y="3458"/>
                      </a:lnTo>
                      <a:lnTo>
                        <a:pt x="7292" y="2963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1"/>
                <p:cNvSpPr/>
                <p:nvPr/>
              </p:nvSpPr>
              <p:spPr>
                <a:xfrm>
                  <a:off x="3360575" y="20715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9" y="0"/>
                      </a:moveTo>
                      <a:lnTo>
                        <a:pt x="1" y="495"/>
                      </a:lnTo>
                      <a:lnTo>
                        <a:pt x="7087" y="3457"/>
                      </a:lnTo>
                      <a:lnTo>
                        <a:pt x="7292" y="2966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1"/>
                <p:cNvSpPr/>
                <p:nvPr/>
              </p:nvSpPr>
              <p:spPr>
                <a:xfrm>
                  <a:off x="3355450" y="2083875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06" y="0"/>
                      </a:moveTo>
                      <a:lnTo>
                        <a:pt x="1" y="492"/>
                      </a:lnTo>
                      <a:lnTo>
                        <a:pt x="7083" y="3458"/>
                      </a:lnTo>
                      <a:lnTo>
                        <a:pt x="7292" y="296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1"/>
                <p:cNvSpPr/>
                <p:nvPr/>
              </p:nvSpPr>
              <p:spPr>
                <a:xfrm>
                  <a:off x="3350225" y="20961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1"/>
                      </a:moveTo>
                      <a:lnTo>
                        <a:pt x="1" y="495"/>
                      </a:lnTo>
                      <a:lnTo>
                        <a:pt x="7088" y="3459"/>
                      </a:lnTo>
                      <a:lnTo>
                        <a:pt x="7292" y="2967"/>
                      </a:ln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1"/>
                <p:cNvSpPr/>
                <p:nvPr/>
              </p:nvSpPr>
              <p:spPr>
                <a:xfrm>
                  <a:off x="3345125" y="2108525"/>
                  <a:ext cx="182300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59" extrusionOk="0">
                      <a:moveTo>
                        <a:pt x="205" y="0"/>
                      </a:moveTo>
                      <a:lnTo>
                        <a:pt x="0" y="492"/>
                      </a:lnTo>
                      <a:lnTo>
                        <a:pt x="7083" y="3459"/>
                      </a:lnTo>
                      <a:lnTo>
                        <a:pt x="7292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1"/>
                <p:cNvSpPr/>
                <p:nvPr/>
              </p:nvSpPr>
              <p:spPr>
                <a:xfrm>
                  <a:off x="3340000" y="2120800"/>
                  <a:ext cx="1822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60" extrusionOk="0">
                      <a:moveTo>
                        <a:pt x="205" y="1"/>
                      </a:moveTo>
                      <a:lnTo>
                        <a:pt x="0" y="496"/>
                      </a:lnTo>
                      <a:lnTo>
                        <a:pt x="7084" y="3459"/>
                      </a:lnTo>
                      <a:lnTo>
                        <a:pt x="7288" y="2968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1"/>
                <p:cNvSpPr/>
                <p:nvPr/>
              </p:nvSpPr>
              <p:spPr>
                <a:xfrm>
                  <a:off x="3360010" y="2022342"/>
                  <a:ext cx="86800" cy="8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3473" extrusionOk="0">
                      <a:moveTo>
                        <a:pt x="1028" y="1"/>
                      </a:moveTo>
                      <a:lnTo>
                        <a:pt x="1" y="2452"/>
                      </a:lnTo>
                      <a:lnTo>
                        <a:pt x="2444" y="3473"/>
                      </a:lnTo>
                      <a:lnTo>
                        <a:pt x="3472" y="1022"/>
                      </a:lnTo>
                      <a:lnTo>
                        <a:pt x="1028" y="1"/>
                      </a:lnTo>
                      <a:close/>
                    </a:path>
                  </a:pathLst>
                </a:custGeom>
                <a:solidFill>
                  <a:srgbClr val="0076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4" name="Google Shape;244;p21"/>
              <p:cNvSpPr/>
              <p:nvPr/>
            </p:nvSpPr>
            <p:spPr>
              <a:xfrm flipH="1">
                <a:off x="7140497" y="3275972"/>
                <a:ext cx="148203" cy="14586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557" extrusionOk="0">
                    <a:moveTo>
                      <a:pt x="1372" y="0"/>
                    </a:moveTo>
                    <a:cubicBezTo>
                      <a:pt x="1226" y="372"/>
                      <a:pt x="768" y="741"/>
                      <a:pt x="406" y="929"/>
                    </a:cubicBezTo>
                    <a:cubicBezTo>
                      <a:pt x="605" y="1735"/>
                      <a:pt x="0" y="2297"/>
                      <a:pt x="293" y="2499"/>
                    </a:cubicBezTo>
                    <a:cubicBezTo>
                      <a:pt x="354" y="2541"/>
                      <a:pt x="416" y="2557"/>
                      <a:pt x="476" y="2557"/>
                    </a:cubicBezTo>
                    <a:cubicBezTo>
                      <a:pt x="642" y="2557"/>
                      <a:pt x="785" y="2434"/>
                      <a:pt x="785" y="2434"/>
                    </a:cubicBezTo>
                    <a:cubicBezTo>
                      <a:pt x="785" y="2434"/>
                      <a:pt x="874" y="2542"/>
                      <a:pt x="1090" y="2542"/>
                    </a:cubicBezTo>
                    <a:cubicBezTo>
                      <a:pt x="1105" y="2542"/>
                      <a:pt x="1121" y="2541"/>
                      <a:pt x="1137" y="2540"/>
                    </a:cubicBezTo>
                    <a:cubicBezTo>
                      <a:pt x="1386" y="2523"/>
                      <a:pt x="1533" y="2223"/>
                      <a:pt x="1533" y="2223"/>
                    </a:cubicBezTo>
                    <a:cubicBezTo>
                      <a:pt x="1533" y="2223"/>
                      <a:pt x="1582" y="2238"/>
                      <a:pt x="1661" y="2238"/>
                    </a:cubicBezTo>
                    <a:cubicBezTo>
                      <a:pt x="1739" y="2238"/>
                      <a:pt x="1845" y="2223"/>
                      <a:pt x="1960" y="2161"/>
                    </a:cubicBezTo>
                    <a:cubicBezTo>
                      <a:pt x="2141" y="2066"/>
                      <a:pt x="2215" y="1656"/>
                      <a:pt x="2215" y="1656"/>
                    </a:cubicBezTo>
                    <a:cubicBezTo>
                      <a:pt x="2215" y="1656"/>
                      <a:pt x="2598" y="1448"/>
                      <a:pt x="2437" y="1147"/>
                    </a:cubicBezTo>
                    <a:cubicBezTo>
                      <a:pt x="2301" y="895"/>
                      <a:pt x="1639" y="287"/>
                      <a:pt x="1372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 flipH="1">
                <a:off x="6839639" y="2617946"/>
                <a:ext cx="276155" cy="104678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835" extrusionOk="0">
                    <a:moveTo>
                      <a:pt x="3269" y="1"/>
                    </a:moveTo>
                    <a:cubicBezTo>
                      <a:pt x="2709" y="1"/>
                      <a:pt x="1908" y="23"/>
                      <a:pt x="1056" y="134"/>
                    </a:cubicBezTo>
                    <a:cubicBezTo>
                      <a:pt x="0" y="274"/>
                      <a:pt x="462" y="1834"/>
                      <a:pt x="462" y="1834"/>
                    </a:cubicBezTo>
                    <a:cubicBezTo>
                      <a:pt x="462" y="1834"/>
                      <a:pt x="4640" y="1776"/>
                      <a:pt x="4742" y="1584"/>
                    </a:cubicBezTo>
                    <a:cubicBezTo>
                      <a:pt x="4841" y="1394"/>
                      <a:pt x="4786" y="765"/>
                      <a:pt x="4615" y="414"/>
                    </a:cubicBezTo>
                    <a:cubicBezTo>
                      <a:pt x="4492" y="158"/>
                      <a:pt x="4295" y="18"/>
                      <a:pt x="3827" y="7"/>
                    </a:cubicBezTo>
                    <a:cubicBezTo>
                      <a:pt x="3691" y="4"/>
                      <a:pt x="3500" y="1"/>
                      <a:pt x="326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 flipH="1">
                <a:off x="6531532" y="2204306"/>
                <a:ext cx="127610" cy="10975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24" extrusionOk="0">
                    <a:moveTo>
                      <a:pt x="2148" y="1"/>
                    </a:moveTo>
                    <a:cubicBezTo>
                      <a:pt x="2129" y="1"/>
                      <a:pt x="2110" y="8"/>
                      <a:pt x="2096" y="22"/>
                    </a:cubicBezTo>
                    <a:lnTo>
                      <a:pt x="38" y="1783"/>
                    </a:lnTo>
                    <a:cubicBezTo>
                      <a:pt x="4" y="1810"/>
                      <a:pt x="0" y="1862"/>
                      <a:pt x="27" y="1892"/>
                    </a:cubicBezTo>
                    <a:cubicBezTo>
                      <a:pt x="45" y="1913"/>
                      <a:pt x="65" y="1923"/>
                      <a:pt x="89" y="1923"/>
                    </a:cubicBezTo>
                    <a:cubicBezTo>
                      <a:pt x="106" y="1923"/>
                      <a:pt x="123" y="1917"/>
                      <a:pt x="140" y="1903"/>
                    </a:cubicBezTo>
                    <a:lnTo>
                      <a:pt x="2198" y="141"/>
                    </a:lnTo>
                    <a:cubicBezTo>
                      <a:pt x="2230" y="114"/>
                      <a:pt x="2236" y="63"/>
                      <a:pt x="2206" y="28"/>
                    </a:cubicBezTo>
                    <a:cubicBezTo>
                      <a:pt x="2191" y="10"/>
                      <a:pt x="2169" y="1"/>
                      <a:pt x="2148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 flipH="1">
                <a:off x="6586081" y="1938129"/>
                <a:ext cx="960067" cy="990701"/>
              </a:xfrm>
              <a:custGeom>
                <a:avLst/>
                <a:gdLst/>
                <a:ahLst/>
                <a:cxnLst/>
                <a:rect l="l" t="t" r="r" b="b"/>
                <a:pathLst>
                  <a:path w="16830" h="17367" extrusionOk="0">
                    <a:moveTo>
                      <a:pt x="10300" y="64"/>
                    </a:moveTo>
                    <a:cubicBezTo>
                      <a:pt x="10239" y="64"/>
                      <a:pt x="10178" y="64"/>
                      <a:pt x="10118" y="65"/>
                    </a:cubicBezTo>
                    <a:cubicBezTo>
                      <a:pt x="9135" y="83"/>
                      <a:pt x="1376" y="1"/>
                      <a:pt x="1083" y="4974"/>
                    </a:cubicBezTo>
                    <a:cubicBezTo>
                      <a:pt x="792" y="9945"/>
                      <a:pt x="1792" y="10405"/>
                      <a:pt x="894" y="13010"/>
                    </a:cubicBezTo>
                    <a:cubicBezTo>
                      <a:pt x="0" y="15615"/>
                      <a:pt x="1066" y="17096"/>
                      <a:pt x="1066" y="17096"/>
                    </a:cubicBezTo>
                    <a:lnTo>
                      <a:pt x="3065" y="17199"/>
                    </a:lnTo>
                    <a:lnTo>
                      <a:pt x="3380" y="16492"/>
                    </a:lnTo>
                    <a:lnTo>
                      <a:pt x="3380" y="17345"/>
                    </a:lnTo>
                    <a:lnTo>
                      <a:pt x="6534" y="17345"/>
                    </a:lnTo>
                    <a:lnTo>
                      <a:pt x="6886" y="16035"/>
                    </a:lnTo>
                    <a:cubicBezTo>
                      <a:pt x="6886" y="16035"/>
                      <a:pt x="7223" y="16994"/>
                      <a:pt x="7213" y="17219"/>
                    </a:cubicBezTo>
                    <a:cubicBezTo>
                      <a:pt x="7213" y="17219"/>
                      <a:pt x="7482" y="17366"/>
                      <a:pt x="7835" y="17366"/>
                    </a:cubicBezTo>
                    <a:cubicBezTo>
                      <a:pt x="8095" y="17366"/>
                      <a:pt x="8401" y="17286"/>
                      <a:pt x="8677" y="17008"/>
                    </a:cubicBezTo>
                    <a:cubicBezTo>
                      <a:pt x="9333" y="16356"/>
                      <a:pt x="9654" y="13478"/>
                      <a:pt x="8664" y="12044"/>
                    </a:cubicBezTo>
                    <a:lnTo>
                      <a:pt x="11371" y="11924"/>
                    </a:lnTo>
                    <a:cubicBezTo>
                      <a:pt x="11815" y="11955"/>
                      <a:pt x="12040" y="12020"/>
                      <a:pt x="12225" y="12570"/>
                    </a:cubicBezTo>
                    <a:cubicBezTo>
                      <a:pt x="12402" y="13092"/>
                      <a:pt x="12286" y="13501"/>
                      <a:pt x="12286" y="13501"/>
                    </a:cubicBezTo>
                    <a:cubicBezTo>
                      <a:pt x="13996" y="14249"/>
                      <a:pt x="14160" y="16871"/>
                      <a:pt x="14160" y="16871"/>
                    </a:cubicBezTo>
                    <a:cubicBezTo>
                      <a:pt x="14160" y="16871"/>
                      <a:pt x="14764" y="16717"/>
                      <a:pt x="15553" y="14788"/>
                    </a:cubicBezTo>
                    <a:cubicBezTo>
                      <a:pt x="16345" y="12857"/>
                      <a:pt x="15037" y="10966"/>
                      <a:pt x="15195" y="9965"/>
                    </a:cubicBezTo>
                    <a:cubicBezTo>
                      <a:pt x="15354" y="8965"/>
                      <a:pt x="16829" y="5620"/>
                      <a:pt x="16345" y="3186"/>
                    </a:cubicBezTo>
                    <a:cubicBezTo>
                      <a:pt x="15869" y="816"/>
                      <a:pt x="12578" y="64"/>
                      <a:pt x="10300" y="64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 flipH="1">
                <a:off x="7032397" y="2546410"/>
                <a:ext cx="281460" cy="92641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624" extrusionOk="0">
                    <a:moveTo>
                      <a:pt x="643" y="1"/>
                    </a:moveTo>
                    <a:cubicBezTo>
                      <a:pt x="249" y="1"/>
                      <a:pt x="1" y="61"/>
                      <a:pt x="35" y="210"/>
                    </a:cubicBezTo>
                    <a:cubicBezTo>
                      <a:pt x="164" y="761"/>
                      <a:pt x="1628" y="1133"/>
                      <a:pt x="2801" y="1133"/>
                    </a:cubicBezTo>
                    <a:cubicBezTo>
                      <a:pt x="2842" y="1133"/>
                      <a:pt x="2882" y="1133"/>
                      <a:pt x="2923" y="1132"/>
                    </a:cubicBezTo>
                    <a:cubicBezTo>
                      <a:pt x="2958" y="1131"/>
                      <a:pt x="2993" y="1131"/>
                      <a:pt x="3028" y="1131"/>
                    </a:cubicBezTo>
                    <a:cubicBezTo>
                      <a:pt x="4152" y="1131"/>
                      <a:pt x="4704" y="1545"/>
                      <a:pt x="4704" y="1545"/>
                    </a:cubicBezTo>
                    <a:lnTo>
                      <a:pt x="4742" y="1623"/>
                    </a:lnTo>
                    <a:cubicBezTo>
                      <a:pt x="4742" y="1623"/>
                      <a:pt x="4933" y="1248"/>
                      <a:pt x="4418" y="807"/>
                    </a:cubicBezTo>
                    <a:cubicBezTo>
                      <a:pt x="4035" y="483"/>
                      <a:pt x="1756" y="1"/>
                      <a:pt x="643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 flipH="1">
                <a:off x="6600446" y="2014228"/>
                <a:ext cx="287336" cy="34803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101" extrusionOk="0">
                    <a:moveTo>
                      <a:pt x="891" y="0"/>
                    </a:moveTo>
                    <a:cubicBezTo>
                      <a:pt x="415" y="0"/>
                      <a:pt x="68" y="50"/>
                      <a:pt x="0" y="59"/>
                    </a:cubicBezTo>
                    <a:lnTo>
                      <a:pt x="4497" y="4071"/>
                    </a:lnTo>
                    <a:cubicBezTo>
                      <a:pt x="4497" y="4071"/>
                      <a:pt x="4259" y="6100"/>
                      <a:pt x="4279" y="6100"/>
                    </a:cubicBezTo>
                    <a:cubicBezTo>
                      <a:pt x="4290" y="6100"/>
                      <a:pt x="4365" y="5587"/>
                      <a:pt x="4568" y="4044"/>
                    </a:cubicBezTo>
                    <a:cubicBezTo>
                      <a:pt x="5037" y="472"/>
                      <a:pt x="2355" y="0"/>
                      <a:pt x="891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 flipH="1">
                <a:off x="7146143" y="2368883"/>
                <a:ext cx="33714" cy="164233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879" extrusionOk="0">
                    <a:moveTo>
                      <a:pt x="60" y="1"/>
                    </a:moveTo>
                    <a:cubicBezTo>
                      <a:pt x="59" y="1"/>
                      <a:pt x="59" y="1"/>
                      <a:pt x="58" y="1"/>
                    </a:cubicBezTo>
                    <a:cubicBezTo>
                      <a:pt x="0" y="547"/>
                      <a:pt x="123" y="1854"/>
                      <a:pt x="420" y="2878"/>
                    </a:cubicBezTo>
                    <a:cubicBezTo>
                      <a:pt x="590" y="2854"/>
                      <a:pt x="231" y="1"/>
                      <a:pt x="60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 flipH="1">
                <a:off x="6603990" y="2017594"/>
                <a:ext cx="760638" cy="616942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0815" extrusionOk="0">
                    <a:moveTo>
                      <a:pt x="8359" y="0"/>
                    </a:moveTo>
                    <a:cubicBezTo>
                      <a:pt x="8359" y="0"/>
                      <a:pt x="6373" y="5141"/>
                      <a:pt x="3441" y="7398"/>
                    </a:cubicBezTo>
                    <a:cubicBezTo>
                      <a:pt x="3441" y="7398"/>
                      <a:pt x="2802" y="6968"/>
                      <a:pt x="2083" y="6968"/>
                    </a:cubicBezTo>
                    <a:cubicBezTo>
                      <a:pt x="1694" y="6968"/>
                      <a:pt x="1282" y="7093"/>
                      <a:pt x="935" y="7480"/>
                    </a:cubicBezTo>
                    <a:cubicBezTo>
                      <a:pt x="0" y="8525"/>
                      <a:pt x="764" y="10178"/>
                      <a:pt x="2687" y="10178"/>
                    </a:cubicBezTo>
                    <a:cubicBezTo>
                      <a:pt x="2793" y="10178"/>
                      <a:pt x="2902" y="10173"/>
                      <a:pt x="3014" y="10163"/>
                    </a:cubicBezTo>
                    <a:cubicBezTo>
                      <a:pt x="3391" y="10129"/>
                      <a:pt x="3708" y="10113"/>
                      <a:pt x="3977" y="10113"/>
                    </a:cubicBezTo>
                    <a:cubicBezTo>
                      <a:pt x="5246" y="10113"/>
                      <a:pt x="5420" y="10457"/>
                      <a:pt x="5594" y="10815"/>
                    </a:cubicBezTo>
                    <a:cubicBezTo>
                      <a:pt x="5594" y="10815"/>
                      <a:pt x="6711" y="10630"/>
                      <a:pt x="8169" y="10630"/>
                    </a:cubicBezTo>
                    <a:cubicBezTo>
                      <a:pt x="8169" y="10630"/>
                      <a:pt x="8032" y="9951"/>
                      <a:pt x="8940" y="9778"/>
                    </a:cubicBezTo>
                    <a:cubicBezTo>
                      <a:pt x="9848" y="9603"/>
                      <a:pt x="13313" y="8627"/>
                      <a:pt x="13327" y="6647"/>
                    </a:cubicBezTo>
                    <a:cubicBezTo>
                      <a:pt x="13333" y="5585"/>
                      <a:pt x="12862" y="4657"/>
                      <a:pt x="12927" y="3985"/>
                    </a:cubicBezTo>
                    <a:cubicBezTo>
                      <a:pt x="13043" y="2762"/>
                      <a:pt x="12418" y="254"/>
                      <a:pt x="8359" y="0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 flipH="1">
                <a:off x="6913967" y="2228607"/>
                <a:ext cx="87963" cy="52767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25" extrusionOk="0">
                    <a:moveTo>
                      <a:pt x="1327" y="1"/>
                    </a:moveTo>
                    <a:cubicBezTo>
                      <a:pt x="996" y="1"/>
                      <a:pt x="0" y="708"/>
                      <a:pt x="145" y="866"/>
                    </a:cubicBezTo>
                    <a:cubicBezTo>
                      <a:pt x="182" y="907"/>
                      <a:pt x="236" y="925"/>
                      <a:pt x="301" y="925"/>
                    </a:cubicBezTo>
                    <a:cubicBezTo>
                      <a:pt x="704" y="925"/>
                      <a:pt x="1542" y="242"/>
                      <a:pt x="1418" y="40"/>
                    </a:cubicBezTo>
                    <a:cubicBezTo>
                      <a:pt x="1402" y="13"/>
                      <a:pt x="1370" y="1"/>
                      <a:pt x="1327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 flipH="1">
                <a:off x="6625485" y="2209953"/>
                <a:ext cx="46435" cy="23788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7" extrusionOk="0">
                    <a:moveTo>
                      <a:pt x="211" y="1"/>
                    </a:moveTo>
                    <a:cubicBezTo>
                      <a:pt x="141" y="1"/>
                      <a:pt x="87" y="23"/>
                      <a:pt x="67" y="77"/>
                    </a:cubicBezTo>
                    <a:cubicBezTo>
                      <a:pt x="0" y="257"/>
                      <a:pt x="407" y="416"/>
                      <a:pt x="599" y="416"/>
                    </a:cubicBezTo>
                    <a:cubicBezTo>
                      <a:pt x="643" y="416"/>
                      <a:pt x="675" y="408"/>
                      <a:pt x="689" y="391"/>
                    </a:cubicBezTo>
                    <a:cubicBezTo>
                      <a:pt x="814" y="229"/>
                      <a:pt x="435" y="1"/>
                      <a:pt x="211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 flipH="1">
                <a:off x="6741689" y="2363350"/>
                <a:ext cx="100913" cy="4569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801" extrusionOk="0">
                    <a:moveTo>
                      <a:pt x="92" y="0"/>
                    </a:moveTo>
                    <a:cubicBezTo>
                      <a:pt x="83" y="0"/>
                      <a:pt x="74" y="2"/>
                      <a:pt x="65" y="5"/>
                    </a:cubicBezTo>
                    <a:cubicBezTo>
                      <a:pt x="24" y="19"/>
                      <a:pt x="1" y="63"/>
                      <a:pt x="18" y="104"/>
                    </a:cubicBezTo>
                    <a:cubicBezTo>
                      <a:pt x="21" y="115"/>
                      <a:pt x="274" y="801"/>
                      <a:pt x="1162" y="801"/>
                    </a:cubicBezTo>
                    <a:cubicBezTo>
                      <a:pt x="1321" y="801"/>
                      <a:pt x="1499" y="777"/>
                      <a:pt x="1701" y="726"/>
                    </a:cubicBezTo>
                    <a:cubicBezTo>
                      <a:pt x="1742" y="716"/>
                      <a:pt x="1769" y="671"/>
                      <a:pt x="1756" y="630"/>
                    </a:cubicBezTo>
                    <a:cubicBezTo>
                      <a:pt x="1747" y="593"/>
                      <a:pt x="1716" y="570"/>
                      <a:pt x="1679" y="570"/>
                    </a:cubicBezTo>
                    <a:cubicBezTo>
                      <a:pt x="1673" y="570"/>
                      <a:pt x="1666" y="571"/>
                      <a:pt x="1660" y="572"/>
                    </a:cubicBezTo>
                    <a:cubicBezTo>
                      <a:pt x="1470" y="621"/>
                      <a:pt x="1302" y="642"/>
                      <a:pt x="1155" y="642"/>
                    </a:cubicBezTo>
                    <a:cubicBezTo>
                      <a:pt x="389" y="642"/>
                      <a:pt x="176" y="82"/>
                      <a:pt x="165" y="54"/>
                    </a:cubicBezTo>
                    <a:cubicBezTo>
                      <a:pt x="154" y="22"/>
                      <a:pt x="124" y="0"/>
                      <a:pt x="92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 flipH="1">
                <a:off x="6851675" y="2400087"/>
                <a:ext cx="212093" cy="129492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270" extrusionOk="0">
                    <a:moveTo>
                      <a:pt x="273" y="0"/>
                    </a:moveTo>
                    <a:cubicBezTo>
                      <a:pt x="98" y="229"/>
                      <a:pt x="0" y="495"/>
                      <a:pt x="0" y="782"/>
                    </a:cubicBezTo>
                    <a:cubicBezTo>
                      <a:pt x="0" y="1604"/>
                      <a:pt x="833" y="2270"/>
                      <a:pt x="1857" y="2270"/>
                    </a:cubicBezTo>
                    <a:cubicBezTo>
                      <a:pt x="2884" y="2270"/>
                      <a:pt x="3717" y="1604"/>
                      <a:pt x="3717" y="782"/>
                    </a:cubicBezTo>
                    <a:cubicBezTo>
                      <a:pt x="3717" y="754"/>
                      <a:pt x="3717" y="730"/>
                      <a:pt x="3714" y="703"/>
                    </a:cubicBezTo>
                    <a:cubicBezTo>
                      <a:pt x="3325" y="938"/>
                      <a:pt x="2868" y="1075"/>
                      <a:pt x="2379" y="1075"/>
                    </a:cubicBezTo>
                    <a:cubicBezTo>
                      <a:pt x="1512" y="1075"/>
                      <a:pt x="747" y="652"/>
                      <a:pt x="27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1"/>
              <p:cNvSpPr/>
              <p:nvPr/>
            </p:nvSpPr>
            <p:spPr>
              <a:xfrm flipH="1">
                <a:off x="6604550" y="2388564"/>
                <a:ext cx="95322" cy="62578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97" extrusionOk="0">
                    <a:moveTo>
                      <a:pt x="11" y="1"/>
                    </a:moveTo>
                    <a:lnTo>
                      <a:pt x="11" y="1"/>
                    </a:lnTo>
                    <a:cubicBezTo>
                      <a:pt x="1" y="157"/>
                      <a:pt x="25" y="318"/>
                      <a:pt x="89" y="465"/>
                    </a:cubicBezTo>
                    <a:cubicBezTo>
                      <a:pt x="270" y="871"/>
                      <a:pt x="704" y="1096"/>
                      <a:pt x="1199" y="1096"/>
                    </a:cubicBezTo>
                    <a:cubicBezTo>
                      <a:pt x="1261" y="1096"/>
                      <a:pt x="1322" y="1093"/>
                      <a:pt x="1384" y="1086"/>
                    </a:cubicBezTo>
                    <a:cubicBezTo>
                      <a:pt x="1551" y="820"/>
                      <a:pt x="1656" y="526"/>
                      <a:pt x="1670" y="209"/>
                    </a:cubicBezTo>
                    <a:lnTo>
                      <a:pt x="1670" y="209"/>
                    </a:lnTo>
                    <a:cubicBezTo>
                      <a:pt x="1469" y="291"/>
                      <a:pt x="1253" y="335"/>
                      <a:pt x="1028" y="335"/>
                    </a:cubicBezTo>
                    <a:cubicBezTo>
                      <a:pt x="656" y="335"/>
                      <a:pt x="308" y="212"/>
                      <a:pt x="11" y="1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 flipH="1">
                <a:off x="6648417" y="2275556"/>
                <a:ext cx="6845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7" extrusionOk="0">
                    <a:moveTo>
                      <a:pt x="51" y="1"/>
                    </a:moveTo>
                    <a:cubicBezTo>
                      <a:pt x="49" y="1"/>
                      <a:pt x="47" y="1"/>
                      <a:pt x="45" y="2"/>
                    </a:cubicBezTo>
                    <a:cubicBezTo>
                      <a:pt x="18" y="5"/>
                      <a:pt x="0" y="53"/>
                      <a:pt x="8" y="107"/>
                    </a:cubicBezTo>
                    <a:cubicBezTo>
                      <a:pt x="14" y="163"/>
                      <a:pt x="39" y="207"/>
                      <a:pt x="69" y="207"/>
                    </a:cubicBezTo>
                    <a:cubicBezTo>
                      <a:pt x="70" y="207"/>
                      <a:pt x="71" y="207"/>
                      <a:pt x="72" y="206"/>
                    </a:cubicBezTo>
                    <a:cubicBezTo>
                      <a:pt x="99" y="203"/>
                      <a:pt x="120" y="152"/>
                      <a:pt x="110" y="97"/>
                    </a:cubicBezTo>
                    <a:cubicBezTo>
                      <a:pt x="103" y="43"/>
                      <a:pt x="79" y="1"/>
                      <a:pt x="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1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1"/>
              <p:cNvSpPr/>
              <p:nvPr/>
            </p:nvSpPr>
            <p:spPr>
              <a:xfrm flipH="1">
                <a:off x="6894342" y="2302653"/>
                <a:ext cx="7815" cy="1340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5" extrusionOk="0">
                    <a:moveTo>
                      <a:pt x="58" y="1"/>
                    </a:moveTo>
                    <a:cubicBezTo>
                      <a:pt x="57" y="1"/>
                      <a:pt x="56" y="1"/>
                      <a:pt x="55" y="1"/>
                    </a:cubicBez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5"/>
                      <a:pt x="47" y="234"/>
                      <a:pt x="77" y="234"/>
                    </a:cubicBezTo>
                    <a:cubicBezTo>
                      <a:pt x="78" y="234"/>
                      <a:pt x="80" y="234"/>
                      <a:pt x="82" y="234"/>
                    </a:cubicBez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7"/>
                      <a:pt x="88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 flipH="1">
                <a:off x="6968731" y="2186621"/>
                <a:ext cx="107701" cy="15744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2760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799" y="274"/>
                      <a:pt x="0" y="1028"/>
                      <a:pt x="0" y="2216"/>
                    </a:cubicBezTo>
                    <a:cubicBezTo>
                      <a:pt x="0" y="2404"/>
                      <a:pt x="21" y="2585"/>
                      <a:pt x="58" y="2759"/>
                    </a:cubicBezTo>
                    <a:cubicBezTo>
                      <a:pt x="768" y="1879"/>
                      <a:pt x="1385" y="899"/>
                      <a:pt x="1888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 flipH="1">
                <a:off x="6779627" y="2179833"/>
                <a:ext cx="293497" cy="26041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4565" extrusionOk="0">
                    <a:moveTo>
                      <a:pt x="2574" y="857"/>
                    </a:moveTo>
                    <a:cubicBezTo>
                      <a:pt x="2618" y="857"/>
                      <a:pt x="2649" y="867"/>
                      <a:pt x="2666" y="895"/>
                    </a:cubicBezTo>
                    <a:cubicBezTo>
                      <a:pt x="2789" y="1096"/>
                      <a:pt x="1953" y="1782"/>
                      <a:pt x="1550" y="1782"/>
                    </a:cubicBezTo>
                    <a:cubicBezTo>
                      <a:pt x="1482" y="1782"/>
                      <a:pt x="1427" y="1762"/>
                      <a:pt x="1393" y="1721"/>
                    </a:cubicBezTo>
                    <a:cubicBezTo>
                      <a:pt x="1250" y="1563"/>
                      <a:pt x="2243" y="857"/>
                      <a:pt x="2574" y="857"/>
                    </a:cubicBezTo>
                    <a:close/>
                    <a:moveTo>
                      <a:pt x="4097" y="632"/>
                    </a:moveTo>
                    <a:cubicBezTo>
                      <a:pt x="4138" y="632"/>
                      <a:pt x="4179" y="646"/>
                      <a:pt x="4219" y="676"/>
                    </a:cubicBezTo>
                    <a:cubicBezTo>
                      <a:pt x="4718" y="1027"/>
                      <a:pt x="4748" y="1690"/>
                      <a:pt x="4721" y="2247"/>
                    </a:cubicBezTo>
                    <a:cubicBezTo>
                      <a:pt x="4714" y="2400"/>
                      <a:pt x="4591" y="2475"/>
                      <a:pt x="4472" y="2475"/>
                    </a:cubicBezTo>
                    <a:cubicBezTo>
                      <a:pt x="4352" y="2475"/>
                      <a:pt x="4240" y="2400"/>
                      <a:pt x="4247" y="2247"/>
                    </a:cubicBezTo>
                    <a:cubicBezTo>
                      <a:pt x="4264" y="1902"/>
                      <a:pt x="4308" y="1318"/>
                      <a:pt x="3980" y="1086"/>
                    </a:cubicBezTo>
                    <a:cubicBezTo>
                      <a:pt x="3775" y="942"/>
                      <a:pt x="3902" y="632"/>
                      <a:pt x="4097" y="632"/>
                    </a:cubicBezTo>
                    <a:close/>
                    <a:moveTo>
                      <a:pt x="2888" y="1949"/>
                    </a:moveTo>
                    <a:cubicBezTo>
                      <a:pt x="3076" y="1949"/>
                      <a:pt x="3232" y="2182"/>
                      <a:pt x="3232" y="2469"/>
                    </a:cubicBezTo>
                    <a:cubicBezTo>
                      <a:pt x="3232" y="2751"/>
                      <a:pt x="3076" y="2984"/>
                      <a:pt x="2888" y="2984"/>
                    </a:cubicBezTo>
                    <a:cubicBezTo>
                      <a:pt x="2696" y="2984"/>
                      <a:pt x="2543" y="2751"/>
                      <a:pt x="2543" y="2469"/>
                    </a:cubicBezTo>
                    <a:cubicBezTo>
                      <a:pt x="2543" y="2182"/>
                      <a:pt x="2696" y="1949"/>
                      <a:pt x="2888" y="1949"/>
                    </a:cubicBezTo>
                    <a:close/>
                    <a:moveTo>
                      <a:pt x="4527" y="2656"/>
                    </a:moveTo>
                    <a:cubicBezTo>
                      <a:pt x="4834" y="2656"/>
                      <a:pt x="4830" y="3131"/>
                      <a:pt x="4527" y="3131"/>
                    </a:cubicBezTo>
                    <a:cubicBezTo>
                      <a:pt x="4219" y="3131"/>
                      <a:pt x="4219" y="2656"/>
                      <a:pt x="4527" y="2656"/>
                    </a:cubicBezTo>
                    <a:close/>
                    <a:moveTo>
                      <a:pt x="2909" y="0"/>
                    </a:moveTo>
                    <a:cubicBezTo>
                      <a:pt x="2792" y="0"/>
                      <a:pt x="2669" y="3"/>
                      <a:pt x="2543" y="11"/>
                    </a:cubicBezTo>
                    <a:cubicBezTo>
                      <a:pt x="2294" y="27"/>
                      <a:pt x="2055" y="62"/>
                      <a:pt x="1830" y="120"/>
                    </a:cubicBezTo>
                    <a:cubicBezTo>
                      <a:pt x="1327" y="1018"/>
                      <a:pt x="710" y="1998"/>
                      <a:pt x="0" y="2878"/>
                    </a:cubicBezTo>
                    <a:cubicBezTo>
                      <a:pt x="75" y="3240"/>
                      <a:pt x="229" y="3575"/>
                      <a:pt x="437" y="3861"/>
                    </a:cubicBezTo>
                    <a:cubicBezTo>
                      <a:pt x="765" y="3438"/>
                      <a:pt x="1352" y="3154"/>
                      <a:pt x="2021" y="3154"/>
                    </a:cubicBezTo>
                    <a:cubicBezTo>
                      <a:pt x="3018" y="3154"/>
                      <a:pt x="3830" y="3779"/>
                      <a:pt x="3878" y="4564"/>
                    </a:cubicBezTo>
                    <a:cubicBezTo>
                      <a:pt x="4168" y="4394"/>
                      <a:pt x="4420" y="4164"/>
                      <a:pt x="4622" y="3895"/>
                    </a:cubicBezTo>
                    <a:cubicBezTo>
                      <a:pt x="4199" y="3701"/>
                      <a:pt x="4059" y="3329"/>
                      <a:pt x="4059" y="3321"/>
                    </a:cubicBezTo>
                    <a:cubicBezTo>
                      <a:pt x="4042" y="3280"/>
                      <a:pt x="4065" y="3236"/>
                      <a:pt x="4106" y="3222"/>
                    </a:cubicBezTo>
                    <a:cubicBezTo>
                      <a:pt x="4113" y="3219"/>
                      <a:pt x="4124" y="3216"/>
                      <a:pt x="4133" y="3216"/>
                    </a:cubicBezTo>
                    <a:cubicBezTo>
                      <a:pt x="4165" y="3216"/>
                      <a:pt x="4195" y="3236"/>
                      <a:pt x="4206" y="3271"/>
                    </a:cubicBezTo>
                    <a:cubicBezTo>
                      <a:pt x="4215" y="3291"/>
                      <a:pt x="4335" y="3608"/>
                      <a:pt x="4714" y="3769"/>
                    </a:cubicBezTo>
                    <a:cubicBezTo>
                      <a:pt x="4984" y="3356"/>
                      <a:pt x="5144" y="2864"/>
                      <a:pt x="5144" y="2335"/>
                    </a:cubicBezTo>
                    <a:cubicBezTo>
                      <a:pt x="5144" y="980"/>
                      <a:pt x="4803" y="0"/>
                      <a:pt x="2909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 flipH="1">
                <a:off x="6913967" y="2228721"/>
                <a:ext cx="87906" cy="52824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926" extrusionOk="0">
                    <a:moveTo>
                      <a:pt x="1325" y="0"/>
                    </a:moveTo>
                    <a:cubicBezTo>
                      <a:pt x="994" y="0"/>
                      <a:pt x="1" y="706"/>
                      <a:pt x="144" y="864"/>
                    </a:cubicBezTo>
                    <a:cubicBezTo>
                      <a:pt x="178" y="905"/>
                      <a:pt x="233" y="925"/>
                      <a:pt x="301" y="925"/>
                    </a:cubicBezTo>
                    <a:cubicBezTo>
                      <a:pt x="704" y="925"/>
                      <a:pt x="1540" y="239"/>
                      <a:pt x="1417" y="38"/>
                    </a:cubicBezTo>
                    <a:cubicBezTo>
                      <a:pt x="1400" y="10"/>
                      <a:pt x="1369" y="0"/>
                      <a:pt x="1325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 flipH="1">
                <a:off x="6804153" y="2363236"/>
                <a:ext cx="38448" cy="387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0" extrusionOk="0">
                    <a:moveTo>
                      <a:pt x="92" y="1"/>
                    </a:moveTo>
                    <a:cubicBezTo>
                      <a:pt x="83" y="1"/>
                      <a:pt x="72" y="4"/>
                      <a:pt x="65" y="7"/>
                    </a:cubicBezTo>
                    <a:cubicBezTo>
                      <a:pt x="24" y="21"/>
                      <a:pt x="1" y="65"/>
                      <a:pt x="18" y="106"/>
                    </a:cubicBezTo>
                    <a:cubicBezTo>
                      <a:pt x="18" y="114"/>
                      <a:pt x="158" y="486"/>
                      <a:pt x="581" y="680"/>
                    </a:cubicBezTo>
                    <a:cubicBezTo>
                      <a:pt x="612" y="639"/>
                      <a:pt x="642" y="595"/>
                      <a:pt x="673" y="554"/>
                    </a:cubicBezTo>
                    <a:cubicBezTo>
                      <a:pt x="294" y="393"/>
                      <a:pt x="174" y="76"/>
                      <a:pt x="165" y="56"/>
                    </a:cubicBezTo>
                    <a:cubicBezTo>
                      <a:pt x="154" y="21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 flipH="1">
                <a:off x="6851903" y="2359756"/>
                <a:ext cx="196349" cy="10171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783" extrusionOk="0">
                    <a:moveTo>
                      <a:pt x="1585" y="0"/>
                    </a:moveTo>
                    <a:cubicBezTo>
                      <a:pt x="916" y="0"/>
                      <a:pt x="329" y="284"/>
                      <a:pt x="1" y="707"/>
                    </a:cubicBezTo>
                    <a:cubicBezTo>
                      <a:pt x="475" y="1359"/>
                      <a:pt x="1240" y="1782"/>
                      <a:pt x="2107" y="1782"/>
                    </a:cubicBezTo>
                    <a:cubicBezTo>
                      <a:pt x="2596" y="1782"/>
                      <a:pt x="3053" y="1645"/>
                      <a:pt x="3442" y="1410"/>
                    </a:cubicBezTo>
                    <a:cubicBezTo>
                      <a:pt x="3394" y="625"/>
                      <a:pt x="2582" y="0"/>
                      <a:pt x="1585" y="0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1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512" y="205"/>
                    </a:moveTo>
                    <a:cubicBezTo>
                      <a:pt x="543" y="205"/>
                      <a:pt x="574" y="253"/>
                      <a:pt x="580" y="315"/>
                    </a:cubicBezTo>
                    <a:cubicBezTo>
                      <a:pt x="591" y="379"/>
                      <a:pt x="570" y="434"/>
                      <a:pt x="536" y="438"/>
                    </a:cubicBezTo>
                    <a:lnTo>
                      <a:pt x="533" y="438"/>
                    </a:lnTo>
                    <a:cubicBezTo>
                      <a:pt x="502" y="438"/>
                      <a:pt x="471" y="393"/>
                      <a:pt x="464" y="328"/>
                    </a:cubicBezTo>
                    <a:cubicBezTo>
                      <a:pt x="454" y="266"/>
                      <a:pt x="475" y="208"/>
                      <a:pt x="509" y="205"/>
                    </a:cubicBezTo>
                    <a:close/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1"/>
              <p:cNvSpPr/>
              <p:nvPr/>
            </p:nvSpPr>
            <p:spPr>
              <a:xfrm flipH="1">
                <a:off x="6894342" y="2302653"/>
                <a:ext cx="7815" cy="13349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4" extrusionOk="0">
                    <a:moveTo>
                      <a:pt x="55" y="1"/>
                    </a:move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9"/>
                      <a:pt x="48" y="234"/>
                      <a:pt x="79" y="234"/>
                    </a:cubicBezTo>
                    <a:lnTo>
                      <a:pt x="82" y="234"/>
                    </a:ln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9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 flipH="1">
                <a:off x="7171644" y="2476244"/>
                <a:ext cx="107758" cy="68967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09" extrusionOk="0">
                    <a:moveTo>
                      <a:pt x="977" y="0"/>
                    </a:moveTo>
                    <a:cubicBezTo>
                      <a:pt x="867" y="0"/>
                      <a:pt x="770" y="18"/>
                      <a:pt x="697" y="38"/>
                    </a:cubicBezTo>
                    <a:cubicBezTo>
                      <a:pt x="360" y="133"/>
                      <a:pt x="76" y="392"/>
                      <a:pt x="12" y="673"/>
                    </a:cubicBezTo>
                    <a:cubicBezTo>
                      <a:pt x="1" y="714"/>
                      <a:pt x="28" y="758"/>
                      <a:pt x="69" y="764"/>
                    </a:cubicBezTo>
                    <a:cubicBezTo>
                      <a:pt x="77" y="767"/>
                      <a:pt x="85" y="768"/>
                      <a:pt x="92" y="768"/>
                    </a:cubicBezTo>
                    <a:cubicBezTo>
                      <a:pt x="127" y="768"/>
                      <a:pt x="157" y="743"/>
                      <a:pt x="165" y="706"/>
                    </a:cubicBezTo>
                    <a:cubicBezTo>
                      <a:pt x="220" y="484"/>
                      <a:pt x="458" y="269"/>
                      <a:pt x="738" y="191"/>
                    </a:cubicBezTo>
                    <a:cubicBezTo>
                      <a:pt x="800" y="173"/>
                      <a:pt x="882" y="158"/>
                      <a:pt x="975" y="158"/>
                    </a:cubicBezTo>
                    <a:cubicBezTo>
                      <a:pt x="1118" y="158"/>
                      <a:pt x="1288" y="194"/>
                      <a:pt x="1462" y="314"/>
                    </a:cubicBezTo>
                    <a:cubicBezTo>
                      <a:pt x="1277" y="324"/>
                      <a:pt x="1028" y="365"/>
                      <a:pt x="878" y="505"/>
                    </a:cubicBezTo>
                    <a:cubicBezTo>
                      <a:pt x="790" y="591"/>
                      <a:pt x="749" y="700"/>
                      <a:pt x="755" y="829"/>
                    </a:cubicBezTo>
                    <a:cubicBezTo>
                      <a:pt x="762" y="983"/>
                      <a:pt x="817" y="1092"/>
                      <a:pt x="919" y="1157"/>
                    </a:cubicBezTo>
                    <a:cubicBezTo>
                      <a:pt x="984" y="1194"/>
                      <a:pt x="1059" y="1208"/>
                      <a:pt x="1131" y="1208"/>
                    </a:cubicBezTo>
                    <a:cubicBezTo>
                      <a:pt x="1291" y="1208"/>
                      <a:pt x="1441" y="1144"/>
                      <a:pt x="1466" y="1133"/>
                    </a:cubicBezTo>
                    <a:cubicBezTo>
                      <a:pt x="1503" y="1116"/>
                      <a:pt x="1523" y="1068"/>
                      <a:pt x="1503" y="1027"/>
                    </a:cubicBezTo>
                    <a:cubicBezTo>
                      <a:pt x="1491" y="1000"/>
                      <a:pt x="1462" y="982"/>
                      <a:pt x="1432" y="982"/>
                    </a:cubicBezTo>
                    <a:cubicBezTo>
                      <a:pt x="1421" y="982"/>
                      <a:pt x="1410" y="984"/>
                      <a:pt x="1400" y="990"/>
                    </a:cubicBezTo>
                    <a:cubicBezTo>
                      <a:pt x="1353" y="1011"/>
                      <a:pt x="1235" y="1051"/>
                      <a:pt x="1130" y="1051"/>
                    </a:cubicBezTo>
                    <a:cubicBezTo>
                      <a:pt x="1082" y="1051"/>
                      <a:pt x="1036" y="1043"/>
                      <a:pt x="1001" y="1021"/>
                    </a:cubicBezTo>
                    <a:cubicBezTo>
                      <a:pt x="946" y="986"/>
                      <a:pt x="916" y="922"/>
                      <a:pt x="913" y="822"/>
                    </a:cubicBezTo>
                    <a:cubicBezTo>
                      <a:pt x="909" y="737"/>
                      <a:pt x="933" y="673"/>
                      <a:pt x="987" y="621"/>
                    </a:cubicBezTo>
                    <a:cubicBezTo>
                      <a:pt x="1116" y="498"/>
                      <a:pt x="1380" y="469"/>
                      <a:pt x="1554" y="469"/>
                    </a:cubicBezTo>
                    <a:cubicBezTo>
                      <a:pt x="1603" y="469"/>
                      <a:pt x="1644" y="471"/>
                      <a:pt x="1674" y="474"/>
                    </a:cubicBezTo>
                    <a:lnTo>
                      <a:pt x="1888" y="495"/>
                    </a:lnTo>
                    <a:lnTo>
                      <a:pt x="1888" y="495"/>
                    </a:lnTo>
                    <a:lnTo>
                      <a:pt x="1735" y="341"/>
                    </a:lnTo>
                    <a:cubicBezTo>
                      <a:pt x="1471" y="71"/>
                      <a:pt x="1196" y="0"/>
                      <a:pt x="977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 flipH="1">
                <a:off x="6528223" y="2152964"/>
                <a:ext cx="93154" cy="24751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4339" extrusionOk="0">
                    <a:moveTo>
                      <a:pt x="212" y="0"/>
                    </a:moveTo>
                    <a:lnTo>
                      <a:pt x="212" y="0"/>
                    </a:lnTo>
                    <a:cubicBezTo>
                      <a:pt x="263" y="669"/>
                      <a:pt x="202" y="1379"/>
                      <a:pt x="79" y="2079"/>
                    </a:cubicBezTo>
                    <a:lnTo>
                      <a:pt x="786" y="1475"/>
                    </a:lnTo>
                    <a:cubicBezTo>
                      <a:pt x="741" y="1290"/>
                      <a:pt x="656" y="1113"/>
                      <a:pt x="536" y="956"/>
                    </a:cubicBezTo>
                    <a:cubicBezTo>
                      <a:pt x="403" y="782"/>
                      <a:pt x="571" y="614"/>
                      <a:pt x="745" y="614"/>
                    </a:cubicBezTo>
                    <a:cubicBezTo>
                      <a:pt x="816" y="614"/>
                      <a:pt x="892" y="646"/>
                      <a:pt x="946" y="717"/>
                    </a:cubicBezTo>
                    <a:cubicBezTo>
                      <a:pt x="1045" y="846"/>
                      <a:pt x="1124" y="990"/>
                      <a:pt x="1178" y="1137"/>
                    </a:cubicBezTo>
                    <a:lnTo>
                      <a:pt x="1434" y="922"/>
                    </a:lnTo>
                    <a:cubicBezTo>
                      <a:pt x="1445" y="908"/>
                      <a:pt x="1462" y="905"/>
                      <a:pt x="1475" y="901"/>
                    </a:cubicBezTo>
                    <a:cubicBezTo>
                      <a:pt x="1298" y="400"/>
                      <a:pt x="929" y="68"/>
                      <a:pt x="212" y="0"/>
                    </a:cubicBezTo>
                    <a:close/>
                    <a:moveTo>
                      <a:pt x="697" y="2844"/>
                    </a:moveTo>
                    <a:cubicBezTo>
                      <a:pt x="1004" y="2844"/>
                      <a:pt x="1004" y="3318"/>
                      <a:pt x="697" y="3318"/>
                    </a:cubicBezTo>
                    <a:cubicBezTo>
                      <a:pt x="393" y="3318"/>
                      <a:pt x="393" y="2844"/>
                      <a:pt x="697" y="2844"/>
                    </a:cubicBezTo>
                    <a:close/>
                    <a:moveTo>
                      <a:pt x="1523" y="1051"/>
                    </a:moveTo>
                    <a:lnTo>
                      <a:pt x="1232" y="1301"/>
                    </a:lnTo>
                    <a:cubicBezTo>
                      <a:pt x="1339" y="1697"/>
                      <a:pt x="1301" y="2120"/>
                      <a:pt x="1130" y="2513"/>
                    </a:cubicBezTo>
                    <a:cubicBezTo>
                      <a:pt x="1089" y="2601"/>
                      <a:pt x="1024" y="2636"/>
                      <a:pt x="956" y="2636"/>
                    </a:cubicBezTo>
                    <a:cubicBezTo>
                      <a:pt x="802" y="2636"/>
                      <a:pt x="635" y="2461"/>
                      <a:pt x="720" y="2274"/>
                    </a:cubicBezTo>
                    <a:cubicBezTo>
                      <a:pt x="806" y="2069"/>
                      <a:pt x="837" y="1861"/>
                      <a:pt x="816" y="1656"/>
                    </a:cubicBezTo>
                    <a:lnTo>
                      <a:pt x="816" y="1656"/>
                    </a:lnTo>
                    <a:lnTo>
                      <a:pt x="35" y="2328"/>
                    </a:lnTo>
                    <a:cubicBezTo>
                      <a:pt x="24" y="2379"/>
                      <a:pt x="11" y="2434"/>
                      <a:pt x="0" y="2485"/>
                    </a:cubicBezTo>
                    <a:cubicBezTo>
                      <a:pt x="24" y="2584"/>
                      <a:pt x="49" y="2686"/>
                      <a:pt x="76" y="2789"/>
                    </a:cubicBezTo>
                    <a:cubicBezTo>
                      <a:pt x="147" y="3090"/>
                      <a:pt x="222" y="3414"/>
                      <a:pt x="267" y="3751"/>
                    </a:cubicBezTo>
                    <a:lnTo>
                      <a:pt x="267" y="3759"/>
                    </a:lnTo>
                    <a:lnTo>
                      <a:pt x="267" y="3762"/>
                    </a:lnTo>
                    <a:lnTo>
                      <a:pt x="267" y="3765"/>
                    </a:lnTo>
                    <a:lnTo>
                      <a:pt x="267" y="3769"/>
                    </a:lnTo>
                    <a:lnTo>
                      <a:pt x="267" y="3775"/>
                    </a:lnTo>
                    <a:cubicBezTo>
                      <a:pt x="267" y="3779"/>
                      <a:pt x="267" y="3779"/>
                      <a:pt x="270" y="3779"/>
                    </a:cubicBezTo>
                    <a:lnTo>
                      <a:pt x="270" y="3783"/>
                    </a:lnTo>
                    <a:lnTo>
                      <a:pt x="270" y="3786"/>
                    </a:lnTo>
                    <a:lnTo>
                      <a:pt x="270" y="3789"/>
                    </a:lnTo>
                    <a:lnTo>
                      <a:pt x="270" y="3792"/>
                    </a:lnTo>
                    <a:lnTo>
                      <a:pt x="270" y="3796"/>
                    </a:lnTo>
                    <a:lnTo>
                      <a:pt x="270" y="3803"/>
                    </a:lnTo>
                    <a:lnTo>
                      <a:pt x="270" y="3806"/>
                    </a:lnTo>
                    <a:lnTo>
                      <a:pt x="270" y="3810"/>
                    </a:lnTo>
                    <a:cubicBezTo>
                      <a:pt x="274" y="3810"/>
                      <a:pt x="274" y="3813"/>
                      <a:pt x="274" y="3813"/>
                    </a:cubicBezTo>
                    <a:lnTo>
                      <a:pt x="274" y="3816"/>
                    </a:lnTo>
                    <a:lnTo>
                      <a:pt x="274" y="3820"/>
                    </a:lnTo>
                    <a:lnTo>
                      <a:pt x="274" y="3827"/>
                    </a:lnTo>
                    <a:lnTo>
                      <a:pt x="274" y="3833"/>
                    </a:lnTo>
                    <a:cubicBezTo>
                      <a:pt x="290" y="3977"/>
                      <a:pt x="298" y="4123"/>
                      <a:pt x="298" y="4274"/>
                    </a:cubicBezTo>
                    <a:lnTo>
                      <a:pt x="298" y="4281"/>
                    </a:lnTo>
                    <a:lnTo>
                      <a:pt x="298" y="4284"/>
                    </a:lnTo>
                    <a:cubicBezTo>
                      <a:pt x="298" y="4301"/>
                      <a:pt x="298" y="4322"/>
                      <a:pt x="294" y="4339"/>
                    </a:cubicBezTo>
                    <a:cubicBezTo>
                      <a:pt x="1073" y="4021"/>
                      <a:pt x="1632" y="3140"/>
                      <a:pt x="1632" y="2106"/>
                    </a:cubicBezTo>
                    <a:cubicBezTo>
                      <a:pt x="1632" y="1714"/>
                      <a:pt x="1605" y="1355"/>
                      <a:pt x="1523" y="105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 flipH="1">
                <a:off x="6534441" y="2204363"/>
                <a:ext cx="84997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28" extrusionOk="0">
                    <a:moveTo>
                      <a:pt x="1441" y="0"/>
                    </a:moveTo>
                    <a:cubicBezTo>
                      <a:pt x="1428" y="4"/>
                      <a:pt x="1411" y="7"/>
                      <a:pt x="1400" y="21"/>
                    </a:cubicBezTo>
                    <a:lnTo>
                      <a:pt x="1144" y="236"/>
                    </a:lnTo>
                    <a:cubicBezTo>
                      <a:pt x="1165" y="290"/>
                      <a:pt x="1185" y="345"/>
                      <a:pt x="1198" y="400"/>
                    </a:cubicBezTo>
                    <a:lnTo>
                      <a:pt x="1489" y="150"/>
                    </a:lnTo>
                    <a:cubicBezTo>
                      <a:pt x="1475" y="99"/>
                      <a:pt x="1458" y="48"/>
                      <a:pt x="1441" y="0"/>
                    </a:cubicBezTo>
                    <a:close/>
                    <a:moveTo>
                      <a:pt x="752" y="574"/>
                    </a:moveTo>
                    <a:lnTo>
                      <a:pt x="45" y="1178"/>
                    </a:lnTo>
                    <a:cubicBezTo>
                      <a:pt x="31" y="1260"/>
                      <a:pt x="15" y="1345"/>
                      <a:pt x="1" y="1427"/>
                    </a:cubicBezTo>
                    <a:lnTo>
                      <a:pt x="782" y="755"/>
                    </a:lnTo>
                    <a:cubicBezTo>
                      <a:pt x="779" y="693"/>
                      <a:pt x="765" y="632"/>
                      <a:pt x="752" y="574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 flipH="1">
                <a:off x="6606318" y="2152394"/>
                <a:ext cx="22248" cy="14232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495" extrusionOk="0">
                    <a:moveTo>
                      <a:pt x="0" y="0"/>
                    </a:moveTo>
                    <a:cubicBezTo>
                      <a:pt x="93" y="451"/>
                      <a:pt x="106" y="987"/>
                      <a:pt x="24" y="1622"/>
                    </a:cubicBezTo>
                    <a:cubicBezTo>
                      <a:pt x="0" y="1877"/>
                      <a:pt x="52" y="2171"/>
                      <a:pt x="126" y="2495"/>
                    </a:cubicBezTo>
                    <a:cubicBezTo>
                      <a:pt x="137" y="2444"/>
                      <a:pt x="150" y="2389"/>
                      <a:pt x="161" y="2338"/>
                    </a:cubicBezTo>
                    <a:cubicBezTo>
                      <a:pt x="175" y="2256"/>
                      <a:pt x="191" y="2171"/>
                      <a:pt x="205" y="2089"/>
                    </a:cubicBezTo>
                    <a:cubicBezTo>
                      <a:pt x="328" y="1389"/>
                      <a:pt x="389" y="679"/>
                      <a:pt x="338" y="10"/>
                    </a:cubicBezTo>
                    <a:cubicBezTo>
                      <a:pt x="249" y="3"/>
                      <a:pt x="157" y="0"/>
                      <a:pt x="5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 flipH="1">
                <a:off x="6622519" y="2152394"/>
                <a:ext cx="20080" cy="9252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622" extrusionOk="0">
                    <a:moveTo>
                      <a:pt x="246" y="0"/>
                    </a:moveTo>
                    <a:cubicBezTo>
                      <a:pt x="175" y="0"/>
                      <a:pt x="103" y="3"/>
                      <a:pt x="24" y="10"/>
                    </a:cubicBezTo>
                    <a:lnTo>
                      <a:pt x="0" y="10"/>
                    </a:lnTo>
                    <a:cubicBezTo>
                      <a:pt x="260" y="604"/>
                      <a:pt x="311" y="1191"/>
                      <a:pt x="270" y="1622"/>
                    </a:cubicBezTo>
                    <a:cubicBezTo>
                      <a:pt x="352" y="987"/>
                      <a:pt x="339" y="451"/>
                      <a:pt x="246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 flipH="1">
                <a:off x="6617044" y="2152964"/>
                <a:ext cx="137136" cy="23565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4131" extrusionOk="0">
                    <a:moveTo>
                      <a:pt x="1652" y="1000"/>
                    </a:moveTo>
                    <a:cubicBezTo>
                      <a:pt x="1878" y="1000"/>
                      <a:pt x="2257" y="1229"/>
                      <a:pt x="2131" y="1390"/>
                    </a:cubicBezTo>
                    <a:cubicBezTo>
                      <a:pt x="2117" y="1407"/>
                      <a:pt x="2083" y="1413"/>
                      <a:pt x="2038" y="1413"/>
                    </a:cubicBezTo>
                    <a:cubicBezTo>
                      <a:pt x="1847" y="1413"/>
                      <a:pt x="1444" y="1256"/>
                      <a:pt x="1509" y="1076"/>
                    </a:cubicBezTo>
                    <a:cubicBezTo>
                      <a:pt x="1530" y="1021"/>
                      <a:pt x="1584" y="1000"/>
                      <a:pt x="1652" y="1000"/>
                    </a:cubicBezTo>
                    <a:close/>
                    <a:moveTo>
                      <a:pt x="1670" y="2014"/>
                    </a:moveTo>
                    <a:cubicBezTo>
                      <a:pt x="1799" y="2014"/>
                      <a:pt x="1906" y="2195"/>
                      <a:pt x="1906" y="2420"/>
                    </a:cubicBezTo>
                    <a:cubicBezTo>
                      <a:pt x="1906" y="2649"/>
                      <a:pt x="1799" y="2830"/>
                      <a:pt x="1670" y="2830"/>
                    </a:cubicBezTo>
                    <a:cubicBezTo>
                      <a:pt x="1540" y="2830"/>
                      <a:pt x="1434" y="2649"/>
                      <a:pt x="1434" y="2420"/>
                    </a:cubicBezTo>
                    <a:cubicBezTo>
                      <a:pt x="1434" y="2195"/>
                      <a:pt x="1540" y="2014"/>
                      <a:pt x="1670" y="2014"/>
                    </a:cubicBezTo>
                    <a:close/>
                    <a:moveTo>
                      <a:pt x="1956" y="0"/>
                    </a:moveTo>
                    <a:cubicBezTo>
                      <a:pt x="877" y="85"/>
                      <a:pt x="1" y="813"/>
                      <a:pt x="1" y="2106"/>
                    </a:cubicBezTo>
                    <a:cubicBezTo>
                      <a:pt x="1" y="2967"/>
                      <a:pt x="386" y="3718"/>
                      <a:pt x="963" y="4131"/>
                    </a:cubicBezTo>
                    <a:cubicBezTo>
                      <a:pt x="997" y="3656"/>
                      <a:pt x="1356" y="3175"/>
                      <a:pt x="1912" y="2929"/>
                    </a:cubicBezTo>
                    <a:cubicBezTo>
                      <a:pt x="2076" y="2858"/>
                      <a:pt x="2240" y="2813"/>
                      <a:pt x="2404" y="2789"/>
                    </a:cubicBezTo>
                    <a:cubicBezTo>
                      <a:pt x="2377" y="2686"/>
                      <a:pt x="2352" y="2584"/>
                      <a:pt x="2328" y="2485"/>
                    </a:cubicBezTo>
                    <a:cubicBezTo>
                      <a:pt x="2254" y="2161"/>
                      <a:pt x="2202" y="1867"/>
                      <a:pt x="2226" y="1612"/>
                    </a:cubicBezTo>
                    <a:cubicBezTo>
                      <a:pt x="2267" y="1181"/>
                      <a:pt x="2216" y="594"/>
                      <a:pt x="1956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 flipH="1">
                <a:off x="6625371" y="2210010"/>
                <a:ext cx="46435" cy="236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4" extrusionOk="0">
                    <a:moveTo>
                      <a:pt x="208" y="0"/>
                    </a:moveTo>
                    <a:cubicBezTo>
                      <a:pt x="140" y="0"/>
                      <a:pt x="86" y="21"/>
                      <a:pt x="65" y="76"/>
                    </a:cubicBezTo>
                    <a:cubicBezTo>
                      <a:pt x="0" y="256"/>
                      <a:pt x="403" y="413"/>
                      <a:pt x="594" y="413"/>
                    </a:cubicBezTo>
                    <a:cubicBezTo>
                      <a:pt x="639" y="413"/>
                      <a:pt x="673" y="407"/>
                      <a:pt x="687" y="390"/>
                    </a:cubicBezTo>
                    <a:cubicBezTo>
                      <a:pt x="813" y="229"/>
                      <a:pt x="434" y="0"/>
                      <a:pt x="208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 flipH="1">
                <a:off x="6604378" y="2312008"/>
                <a:ext cx="12721" cy="8533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496" extrusionOk="0">
                    <a:moveTo>
                      <a:pt x="223" y="1493"/>
                    </a:moveTo>
                    <a:lnTo>
                      <a:pt x="223" y="1496"/>
                    </a:lnTo>
                    <a:lnTo>
                      <a:pt x="223" y="1493"/>
                    </a:lnTo>
                    <a:close/>
                    <a:moveTo>
                      <a:pt x="223" y="1486"/>
                    </a:moveTo>
                    <a:lnTo>
                      <a:pt x="223" y="1493"/>
                    </a:lnTo>
                    <a:lnTo>
                      <a:pt x="223" y="1486"/>
                    </a:lnTo>
                    <a:close/>
                    <a:moveTo>
                      <a:pt x="199" y="1045"/>
                    </a:moveTo>
                    <a:lnTo>
                      <a:pt x="199" y="1045"/>
                    </a:lnTo>
                    <a:lnTo>
                      <a:pt x="199" y="1045"/>
                    </a:lnTo>
                    <a:close/>
                    <a:moveTo>
                      <a:pt x="199" y="1039"/>
                    </a:moveTo>
                    <a:lnTo>
                      <a:pt x="199" y="1039"/>
                    </a:lnTo>
                    <a:lnTo>
                      <a:pt x="199" y="1039"/>
                    </a:lnTo>
                    <a:close/>
                    <a:moveTo>
                      <a:pt x="199" y="1032"/>
                    </a:moveTo>
                    <a:lnTo>
                      <a:pt x="199" y="1032"/>
                    </a:lnTo>
                    <a:lnTo>
                      <a:pt x="199" y="1032"/>
                    </a:lnTo>
                    <a:close/>
                    <a:moveTo>
                      <a:pt x="199" y="1025"/>
                    </a:moveTo>
                    <a:lnTo>
                      <a:pt x="199" y="1028"/>
                    </a:lnTo>
                    <a:lnTo>
                      <a:pt x="199" y="1025"/>
                    </a:lnTo>
                    <a:close/>
                    <a:moveTo>
                      <a:pt x="195" y="1018"/>
                    </a:moveTo>
                    <a:lnTo>
                      <a:pt x="195" y="1022"/>
                    </a:lnTo>
                    <a:lnTo>
                      <a:pt x="195" y="1018"/>
                    </a:lnTo>
                    <a:close/>
                    <a:moveTo>
                      <a:pt x="195" y="1015"/>
                    </a:moveTo>
                    <a:lnTo>
                      <a:pt x="195" y="1015"/>
                    </a:lnTo>
                    <a:lnTo>
                      <a:pt x="195" y="1015"/>
                    </a:lnTo>
                    <a:close/>
                    <a:moveTo>
                      <a:pt x="195" y="1008"/>
                    </a:moveTo>
                    <a:lnTo>
                      <a:pt x="195" y="1008"/>
                    </a:lnTo>
                    <a:lnTo>
                      <a:pt x="195" y="1008"/>
                    </a:lnTo>
                    <a:close/>
                    <a:moveTo>
                      <a:pt x="195" y="1001"/>
                    </a:moveTo>
                    <a:lnTo>
                      <a:pt x="195" y="1004"/>
                    </a:lnTo>
                    <a:lnTo>
                      <a:pt x="195" y="1001"/>
                    </a:lnTo>
                    <a:close/>
                    <a:moveTo>
                      <a:pt x="195" y="995"/>
                    </a:moveTo>
                    <a:lnTo>
                      <a:pt x="195" y="998"/>
                    </a:lnTo>
                    <a:lnTo>
                      <a:pt x="195" y="995"/>
                    </a:lnTo>
                    <a:close/>
                    <a:moveTo>
                      <a:pt x="192" y="987"/>
                    </a:moveTo>
                    <a:cubicBezTo>
                      <a:pt x="192" y="991"/>
                      <a:pt x="192" y="991"/>
                      <a:pt x="195" y="991"/>
                    </a:cubicBezTo>
                    <a:cubicBezTo>
                      <a:pt x="192" y="991"/>
                      <a:pt x="192" y="991"/>
                      <a:pt x="192" y="987"/>
                    </a:cubicBezTo>
                    <a:close/>
                    <a:moveTo>
                      <a:pt x="192" y="981"/>
                    </a:moveTo>
                    <a:lnTo>
                      <a:pt x="192" y="987"/>
                    </a:lnTo>
                    <a:lnTo>
                      <a:pt x="192" y="981"/>
                    </a:lnTo>
                    <a:close/>
                    <a:moveTo>
                      <a:pt x="192" y="977"/>
                    </a:moveTo>
                    <a:lnTo>
                      <a:pt x="192" y="981"/>
                    </a:lnTo>
                    <a:lnTo>
                      <a:pt x="192" y="977"/>
                    </a:lnTo>
                    <a:close/>
                    <a:moveTo>
                      <a:pt x="192" y="971"/>
                    </a:moveTo>
                    <a:lnTo>
                      <a:pt x="192" y="974"/>
                    </a:lnTo>
                    <a:lnTo>
                      <a:pt x="192" y="971"/>
                    </a:lnTo>
                    <a:close/>
                    <a:moveTo>
                      <a:pt x="192" y="963"/>
                    </a:moveTo>
                    <a:lnTo>
                      <a:pt x="192" y="971"/>
                    </a:lnTo>
                    <a:lnTo>
                      <a:pt x="192" y="963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302"/>
                      <a:pt x="147" y="626"/>
                      <a:pt x="192" y="963"/>
                    </a:cubicBezTo>
                    <a:cubicBezTo>
                      <a:pt x="147" y="626"/>
                      <a:pt x="72" y="302"/>
                      <a:pt x="1" y="1"/>
                    </a:cubicBezTo>
                    <a:close/>
                  </a:path>
                </a:pathLst>
              </a:custGeom>
              <a:solidFill>
                <a:srgbClr val="D2C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 flipH="1">
                <a:off x="6604379" y="2312008"/>
                <a:ext cx="94866" cy="9572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78" extrusionOk="0">
                    <a:moveTo>
                      <a:pt x="1441" y="1"/>
                    </a:moveTo>
                    <a:cubicBezTo>
                      <a:pt x="1277" y="25"/>
                      <a:pt x="1113" y="70"/>
                      <a:pt x="949" y="141"/>
                    </a:cubicBezTo>
                    <a:cubicBezTo>
                      <a:pt x="393" y="387"/>
                      <a:pt x="34" y="868"/>
                      <a:pt x="0" y="1343"/>
                    </a:cubicBezTo>
                    <a:cubicBezTo>
                      <a:pt x="297" y="1554"/>
                      <a:pt x="645" y="1677"/>
                      <a:pt x="1017" y="1677"/>
                    </a:cubicBezTo>
                    <a:cubicBezTo>
                      <a:pt x="1242" y="1677"/>
                      <a:pt x="1458" y="1633"/>
                      <a:pt x="1659" y="1551"/>
                    </a:cubicBezTo>
                    <a:cubicBezTo>
                      <a:pt x="1663" y="1534"/>
                      <a:pt x="1663" y="1513"/>
                      <a:pt x="1663" y="1496"/>
                    </a:cubicBezTo>
                    <a:lnTo>
                      <a:pt x="1663" y="1493"/>
                    </a:lnTo>
                    <a:lnTo>
                      <a:pt x="1663" y="1486"/>
                    </a:lnTo>
                    <a:cubicBezTo>
                      <a:pt x="1663" y="1335"/>
                      <a:pt x="1655" y="1189"/>
                      <a:pt x="1639" y="1045"/>
                    </a:cubicBezTo>
                    <a:lnTo>
                      <a:pt x="1639" y="1039"/>
                    </a:lnTo>
                    <a:lnTo>
                      <a:pt x="1639" y="1032"/>
                    </a:lnTo>
                    <a:lnTo>
                      <a:pt x="1639" y="1028"/>
                    </a:lnTo>
                    <a:lnTo>
                      <a:pt x="1639" y="1025"/>
                    </a:lnTo>
                    <a:cubicBezTo>
                      <a:pt x="1639" y="1025"/>
                      <a:pt x="1639" y="1022"/>
                      <a:pt x="1635" y="1022"/>
                    </a:cubicBezTo>
                    <a:lnTo>
                      <a:pt x="1635" y="1018"/>
                    </a:lnTo>
                    <a:lnTo>
                      <a:pt x="1635" y="1015"/>
                    </a:lnTo>
                    <a:lnTo>
                      <a:pt x="1635" y="1008"/>
                    </a:lnTo>
                    <a:lnTo>
                      <a:pt x="1635" y="1004"/>
                    </a:lnTo>
                    <a:lnTo>
                      <a:pt x="1635" y="1001"/>
                    </a:lnTo>
                    <a:lnTo>
                      <a:pt x="1635" y="998"/>
                    </a:lnTo>
                    <a:lnTo>
                      <a:pt x="1635" y="995"/>
                    </a:lnTo>
                    <a:lnTo>
                      <a:pt x="1635" y="991"/>
                    </a:lnTo>
                    <a:cubicBezTo>
                      <a:pt x="1632" y="991"/>
                      <a:pt x="1632" y="991"/>
                      <a:pt x="1632" y="987"/>
                    </a:cubicBezTo>
                    <a:lnTo>
                      <a:pt x="1632" y="981"/>
                    </a:lnTo>
                    <a:lnTo>
                      <a:pt x="1632" y="977"/>
                    </a:lnTo>
                    <a:lnTo>
                      <a:pt x="1632" y="974"/>
                    </a:lnTo>
                    <a:lnTo>
                      <a:pt x="1632" y="971"/>
                    </a:lnTo>
                    <a:lnTo>
                      <a:pt x="1632" y="963"/>
                    </a:lnTo>
                    <a:cubicBezTo>
                      <a:pt x="1587" y="626"/>
                      <a:pt x="1512" y="302"/>
                      <a:pt x="1441" y="1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349" y="134"/>
                    </a:moveTo>
                    <a:cubicBezTo>
                      <a:pt x="379" y="134"/>
                      <a:pt x="403" y="179"/>
                      <a:pt x="410" y="233"/>
                    </a:cubicBezTo>
                    <a:cubicBezTo>
                      <a:pt x="420" y="288"/>
                      <a:pt x="399" y="339"/>
                      <a:pt x="372" y="342"/>
                    </a:cubicBezTo>
                    <a:lnTo>
                      <a:pt x="369" y="342"/>
                    </a:lnTo>
                    <a:cubicBezTo>
                      <a:pt x="341" y="342"/>
                      <a:pt x="314" y="298"/>
                      <a:pt x="308" y="243"/>
                    </a:cubicBezTo>
                    <a:cubicBezTo>
                      <a:pt x="300" y="189"/>
                      <a:pt x="318" y="141"/>
                      <a:pt x="345" y="138"/>
                    </a:cubicBezTo>
                    <a:lnTo>
                      <a:pt x="349" y="134"/>
                    </a:lnTo>
                    <a:close/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 flipH="1">
                <a:off x="6648417" y="2275442"/>
                <a:ext cx="6845" cy="11922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9" extrusionOk="0">
                    <a:moveTo>
                      <a:pt x="49" y="0"/>
                    </a:moveTo>
                    <a:lnTo>
                      <a:pt x="45" y="4"/>
                    </a:lnTo>
                    <a:cubicBezTo>
                      <a:pt x="18" y="7"/>
                      <a:pt x="0" y="55"/>
                      <a:pt x="8" y="109"/>
                    </a:cubicBezTo>
                    <a:cubicBezTo>
                      <a:pt x="14" y="164"/>
                      <a:pt x="41" y="208"/>
                      <a:pt x="69" y="208"/>
                    </a:cubicBezTo>
                    <a:lnTo>
                      <a:pt x="72" y="208"/>
                    </a:lnTo>
                    <a:cubicBezTo>
                      <a:pt x="99" y="205"/>
                      <a:pt x="120" y="154"/>
                      <a:pt x="110" y="99"/>
                    </a:cubicBezTo>
                    <a:cubicBezTo>
                      <a:pt x="103" y="45"/>
                      <a:pt x="79" y="0"/>
                      <a:pt x="49" y="0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 flipH="1">
                <a:off x="6544994" y="2187991"/>
                <a:ext cx="53394" cy="11534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022" extrusionOk="0">
                    <a:moveTo>
                      <a:pt x="342" y="0"/>
                    </a:moveTo>
                    <a:cubicBezTo>
                      <a:pt x="168" y="0"/>
                      <a:pt x="0" y="168"/>
                      <a:pt x="133" y="342"/>
                    </a:cubicBezTo>
                    <a:cubicBezTo>
                      <a:pt x="253" y="499"/>
                      <a:pt x="338" y="676"/>
                      <a:pt x="383" y="861"/>
                    </a:cubicBezTo>
                    <a:lnTo>
                      <a:pt x="775" y="523"/>
                    </a:lnTo>
                    <a:cubicBezTo>
                      <a:pt x="721" y="376"/>
                      <a:pt x="642" y="232"/>
                      <a:pt x="543" y="103"/>
                    </a:cubicBezTo>
                    <a:cubicBezTo>
                      <a:pt x="489" y="32"/>
                      <a:pt x="413" y="0"/>
                      <a:pt x="342" y="0"/>
                    </a:cubicBezTo>
                    <a:close/>
                    <a:moveTo>
                      <a:pt x="829" y="687"/>
                    </a:moveTo>
                    <a:lnTo>
                      <a:pt x="413" y="1042"/>
                    </a:lnTo>
                    <a:cubicBezTo>
                      <a:pt x="434" y="1247"/>
                      <a:pt x="403" y="1455"/>
                      <a:pt x="317" y="1660"/>
                    </a:cubicBezTo>
                    <a:cubicBezTo>
                      <a:pt x="232" y="1847"/>
                      <a:pt x="399" y="2022"/>
                      <a:pt x="553" y="2022"/>
                    </a:cubicBezTo>
                    <a:cubicBezTo>
                      <a:pt x="621" y="2022"/>
                      <a:pt x="686" y="1987"/>
                      <a:pt x="727" y="1899"/>
                    </a:cubicBezTo>
                    <a:cubicBezTo>
                      <a:pt x="898" y="1506"/>
                      <a:pt x="936" y="1083"/>
                      <a:pt x="829" y="687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 flipH="1">
                <a:off x="6551040" y="2217826"/>
                <a:ext cx="25556" cy="2960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19" extrusionOk="0">
                    <a:moveTo>
                      <a:pt x="393" y="0"/>
                    </a:moveTo>
                    <a:lnTo>
                      <a:pt x="1" y="338"/>
                    </a:lnTo>
                    <a:cubicBezTo>
                      <a:pt x="14" y="396"/>
                      <a:pt x="28" y="457"/>
                      <a:pt x="31" y="519"/>
                    </a:cubicBezTo>
                    <a:lnTo>
                      <a:pt x="447" y="164"/>
                    </a:lnTo>
                    <a:cubicBezTo>
                      <a:pt x="434" y="109"/>
                      <a:pt x="414" y="54"/>
                      <a:pt x="393" y="0"/>
                    </a:cubicBezTo>
                    <a:close/>
                  </a:path>
                </a:pathLst>
              </a:custGeom>
              <a:solidFill>
                <a:srgbClr val="9AA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 flipH="1">
                <a:off x="6802271" y="2215829"/>
                <a:ext cx="55505" cy="10524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45" extrusionOk="0">
                    <a:moveTo>
                      <a:pt x="322" y="1"/>
                    </a:moveTo>
                    <a:cubicBezTo>
                      <a:pt x="127" y="1"/>
                      <a:pt x="0" y="311"/>
                      <a:pt x="205" y="455"/>
                    </a:cubicBezTo>
                    <a:cubicBezTo>
                      <a:pt x="533" y="687"/>
                      <a:pt x="489" y="1271"/>
                      <a:pt x="472" y="1616"/>
                    </a:cubicBezTo>
                    <a:cubicBezTo>
                      <a:pt x="465" y="1769"/>
                      <a:pt x="577" y="1844"/>
                      <a:pt x="697" y="1844"/>
                    </a:cubicBezTo>
                    <a:cubicBezTo>
                      <a:pt x="816" y="1844"/>
                      <a:pt x="939" y="1769"/>
                      <a:pt x="946" y="1616"/>
                    </a:cubicBezTo>
                    <a:cubicBezTo>
                      <a:pt x="973" y="1059"/>
                      <a:pt x="943" y="396"/>
                      <a:pt x="444" y="45"/>
                    </a:cubicBezTo>
                    <a:cubicBezTo>
                      <a:pt x="404" y="15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 flipH="1">
                <a:off x="6564104" y="2315146"/>
                <a:ext cx="34912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76" extrusionOk="0">
                    <a:moveTo>
                      <a:pt x="305" y="1"/>
                    </a:moveTo>
                    <a:cubicBezTo>
                      <a:pt x="1" y="1"/>
                      <a:pt x="1" y="475"/>
                      <a:pt x="305" y="475"/>
                    </a:cubicBezTo>
                    <a:cubicBezTo>
                      <a:pt x="612" y="475"/>
                      <a:pt x="612" y="1"/>
                      <a:pt x="305" y="1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 flipH="1">
                <a:off x="6797364" y="2331347"/>
                <a:ext cx="35083" cy="27096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5" extrusionOk="0">
                    <a:moveTo>
                      <a:pt x="308" y="0"/>
                    </a:moveTo>
                    <a:cubicBezTo>
                      <a:pt x="0" y="0"/>
                      <a:pt x="0" y="475"/>
                      <a:pt x="308" y="475"/>
                    </a:cubicBezTo>
                    <a:cubicBezTo>
                      <a:pt x="611" y="475"/>
                      <a:pt x="615" y="0"/>
                      <a:pt x="308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 flipH="1">
                <a:off x="7071928" y="2320394"/>
                <a:ext cx="125670" cy="10678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72" extrusionOk="0">
                    <a:moveTo>
                      <a:pt x="2100" y="0"/>
                    </a:moveTo>
                    <a:lnTo>
                      <a:pt x="1" y="1796"/>
                    </a:lnTo>
                    <a:lnTo>
                      <a:pt x="155" y="1872"/>
                    </a:lnTo>
                    <a:lnTo>
                      <a:pt x="2203" y="120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 flipH="1">
                <a:off x="6775121" y="2175269"/>
                <a:ext cx="305818" cy="290644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5095" extrusionOk="0">
                    <a:moveTo>
                      <a:pt x="3046" y="159"/>
                    </a:moveTo>
                    <a:cubicBezTo>
                      <a:pt x="3799" y="159"/>
                      <a:pt x="4332" y="316"/>
                      <a:pt x="4674" y="636"/>
                    </a:cubicBezTo>
                    <a:cubicBezTo>
                      <a:pt x="5042" y="985"/>
                      <a:pt x="5200" y="1517"/>
                      <a:pt x="5200" y="2415"/>
                    </a:cubicBezTo>
                    <a:cubicBezTo>
                      <a:pt x="5200" y="3805"/>
                      <a:pt x="4070" y="4934"/>
                      <a:pt x="2680" y="4934"/>
                    </a:cubicBezTo>
                    <a:cubicBezTo>
                      <a:pt x="1291" y="4934"/>
                      <a:pt x="158" y="3805"/>
                      <a:pt x="158" y="2415"/>
                    </a:cubicBezTo>
                    <a:cubicBezTo>
                      <a:pt x="158" y="1142"/>
                      <a:pt x="1151" y="261"/>
                      <a:pt x="2684" y="169"/>
                    </a:cubicBezTo>
                    <a:cubicBezTo>
                      <a:pt x="2810" y="162"/>
                      <a:pt x="2929" y="159"/>
                      <a:pt x="3046" y="159"/>
                    </a:cubicBezTo>
                    <a:close/>
                    <a:moveTo>
                      <a:pt x="3044" y="1"/>
                    </a:moveTo>
                    <a:cubicBezTo>
                      <a:pt x="2927" y="1"/>
                      <a:pt x="2804" y="5"/>
                      <a:pt x="2677" y="12"/>
                    </a:cubicBezTo>
                    <a:cubicBezTo>
                      <a:pt x="1052" y="107"/>
                      <a:pt x="0" y="1049"/>
                      <a:pt x="0" y="2415"/>
                    </a:cubicBezTo>
                    <a:cubicBezTo>
                      <a:pt x="0" y="3893"/>
                      <a:pt x="1202" y="5095"/>
                      <a:pt x="2680" y="5095"/>
                    </a:cubicBezTo>
                    <a:cubicBezTo>
                      <a:pt x="4158" y="5095"/>
                      <a:pt x="5360" y="3893"/>
                      <a:pt x="5360" y="2415"/>
                    </a:cubicBezTo>
                    <a:cubicBezTo>
                      <a:pt x="5360" y="1750"/>
                      <a:pt x="5291" y="1002"/>
                      <a:pt x="4783" y="524"/>
                    </a:cubicBezTo>
                    <a:cubicBezTo>
                      <a:pt x="4411" y="173"/>
                      <a:pt x="3840" y="1"/>
                      <a:pt x="30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 flipH="1">
                <a:off x="6523775" y="2147716"/>
                <a:ext cx="234854" cy="264461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4636" extrusionOk="0">
                    <a:moveTo>
                      <a:pt x="2338" y="160"/>
                    </a:moveTo>
                    <a:cubicBezTo>
                      <a:pt x="2857" y="160"/>
                      <a:pt x="3233" y="276"/>
                      <a:pt x="3489" y="516"/>
                    </a:cubicBezTo>
                    <a:cubicBezTo>
                      <a:pt x="3820" y="823"/>
                      <a:pt x="3960" y="1324"/>
                      <a:pt x="3960" y="2198"/>
                    </a:cubicBezTo>
                    <a:cubicBezTo>
                      <a:pt x="3960" y="3454"/>
                      <a:pt x="3106" y="4478"/>
                      <a:pt x="2058" y="4478"/>
                    </a:cubicBezTo>
                    <a:cubicBezTo>
                      <a:pt x="1010" y="4478"/>
                      <a:pt x="161" y="3454"/>
                      <a:pt x="161" y="2198"/>
                    </a:cubicBezTo>
                    <a:cubicBezTo>
                      <a:pt x="161" y="1048"/>
                      <a:pt x="908" y="249"/>
                      <a:pt x="2065" y="171"/>
                    </a:cubicBezTo>
                    <a:cubicBezTo>
                      <a:pt x="2161" y="164"/>
                      <a:pt x="2253" y="160"/>
                      <a:pt x="2338" y="160"/>
                    </a:cubicBezTo>
                    <a:close/>
                    <a:moveTo>
                      <a:pt x="2331" y="0"/>
                    </a:moveTo>
                    <a:cubicBezTo>
                      <a:pt x="2243" y="0"/>
                      <a:pt x="2151" y="4"/>
                      <a:pt x="2055" y="10"/>
                    </a:cubicBezTo>
                    <a:cubicBezTo>
                      <a:pt x="805" y="99"/>
                      <a:pt x="0" y="956"/>
                      <a:pt x="0" y="2198"/>
                    </a:cubicBezTo>
                    <a:cubicBezTo>
                      <a:pt x="0" y="3544"/>
                      <a:pt x="925" y="4636"/>
                      <a:pt x="2058" y="4636"/>
                    </a:cubicBezTo>
                    <a:cubicBezTo>
                      <a:pt x="3195" y="4636"/>
                      <a:pt x="4117" y="3544"/>
                      <a:pt x="4117" y="2198"/>
                    </a:cubicBezTo>
                    <a:cubicBezTo>
                      <a:pt x="4117" y="1550"/>
                      <a:pt x="4055" y="826"/>
                      <a:pt x="3598" y="399"/>
                    </a:cubicBezTo>
                    <a:cubicBezTo>
                      <a:pt x="3309" y="131"/>
                      <a:pt x="2892" y="0"/>
                      <a:pt x="2331" y="0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 flipH="1">
                <a:off x="6701927" y="2253593"/>
                <a:ext cx="63320" cy="11751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060" extrusionOk="0">
                    <a:moveTo>
                      <a:pt x="37" y="1"/>
                    </a:moveTo>
                    <a:cubicBezTo>
                      <a:pt x="37" y="1"/>
                      <a:pt x="0" y="1384"/>
                      <a:pt x="192" y="1384"/>
                    </a:cubicBezTo>
                    <a:cubicBezTo>
                      <a:pt x="193" y="1384"/>
                      <a:pt x="194" y="1384"/>
                      <a:pt x="195" y="1384"/>
                    </a:cubicBezTo>
                    <a:cubicBezTo>
                      <a:pt x="224" y="1382"/>
                      <a:pt x="257" y="1373"/>
                      <a:pt x="294" y="1359"/>
                    </a:cubicBezTo>
                    <a:lnTo>
                      <a:pt x="294" y="1359"/>
                    </a:lnTo>
                    <a:lnTo>
                      <a:pt x="427" y="2060"/>
                    </a:lnTo>
                    <a:cubicBezTo>
                      <a:pt x="427" y="2060"/>
                      <a:pt x="1109" y="1554"/>
                      <a:pt x="966" y="1308"/>
                    </a:cubicBezTo>
                    <a:cubicBezTo>
                      <a:pt x="918" y="1229"/>
                      <a:pt x="851" y="1200"/>
                      <a:pt x="773" y="1200"/>
                    </a:cubicBezTo>
                    <a:cubicBezTo>
                      <a:pt x="622" y="1200"/>
                      <a:pt x="435" y="1309"/>
                      <a:pt x="294" y="1359"/>
                    </a:cubicBezTo>
                    <a:lnTo>
                      <a:pt x="294" y="1359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 flipH="1">
                <a:off x="6696508" y="2249087"/>
                <a:ext cx="72276" cy="12652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218" extrusionOk="0">
                    <a:moveTo>
                      <a:pt x="97" y="1"/>
                    </a:moveTo>
                    <a:cubicBezTo>
                      <a:pt x="58" y="1"/>
                      <a:pt x="21" y="34"/>
                      <a:pt x="21" y="76"/>
                    </a:cubicBezTo>
                    <a:cubicBezTo>
                      <a:pt x="14" y="370"/>
                      <a:pt x="0" y="1343"/>
                      <a:pt x="167" y="1507"/>
                    </a:cubicBezTo>
                    <a:cubicBezTo>
                      <a:pt x="197" y="1533"/>
                      <a:pt x="229" y="1542"/>
                      <a:pt x="252" y="1542"/>
                    </a:cubicBezTo>
                    <a:cubicBezTo>
                      <a:pt x="256" y="1542"/>
                      <a:pt x="260" y="1542"/>
                      <a:pt x="263" y="1541"/>
                    </a:cubicBezTo>
                    <a:cubicBezTo>
                      <a:pt x="339" y="1537"/>
                      <a:pt x="427" y="1496"/>
                      <a:pt x="523" y="1455"/>
                    </a:cubicBezTo>
                    <a:cubicBezTo>
                      <a:pt x="663" y="1394"/>
                      <a:pt x="764" y="1357"/>
                      <a:pt x="836" y="1357"/>
                    </a:cubicBezTo>
                    <a:cubicBezTo>
                      <a:pt x="892" y="1357"/>
                      <a:pt x="931" y="1379"/>
                      <a:pt x="960" y="1428"/>
                    </a:cubicBezTo>
                    <a:cubicBezTo>
                      <a:pt x="1028" y="1548"/>
                      <a:pt x="703" y="1882"/>
                      <a:pt x="441" y="2077"/>
                    </a:cubicBezTo>
                    <a:cubicBezTo>
                      <a:pt x="407" y="2101"/>
                      <a:pt x="400" y="2152"/>
                      <a:pt x="424" y="2186"/>
                    </a:cubicBezTo>
                    <a:cubicBezTo>
                      <a:pt x="441" y="2207"/>
                      <a:pt x="465" y="2217"/>
                      <a:pt x="489" y="2217"/>
                    </a:cubicBezTo>
                    <a:cubicBezTo>
                      <a:pt x="506" y="2217"/>
                      <a:pt x="523" y="2213"/>
                      <a:pt x="536" y="2203"/>
                    </a:cubicBezTo>
                    <a:cubicBezTo>
                      <a:pt x="659" y="2111"/>
                      <a:pt x="1267" y="1640"/>
                      <a:pt x="1097" y="1346"/>
                    </a:cubicBezTo>
                    <a:cubicBezTo>
                      <a:pt x="1031" y="1236"/>
                      <a:pt x="938" y="1199"/>
                      <a:pt x="837" y="1199"/>
                    </a:cubicBezTo>
                    <a:cubicBezTo>
                      <a:pt x="708" y="1199"/>
                      <a:pt x="567" y="1261"/>
                      <a:pt x="457" y="1309"/>
                    </a:cubicBezTo>
                    <a:cubicBezTo>
                      <a:pt x="389" y="1340"/>
                      <a:pt x="318" y="1373"/>
                      <a:pt x="270" y="1381"/>
                    </a:cubicBezTo>
                    <a:cubicBezTo>
                      <a:pt x="195" y="1271"/>
                      <a:pt x="164" y="633"/>
                      <a:pt x="178" y="80"/>
                    </a:cubicBezTo>
                    <a:cubicBezTo>
                      <a:pt x="181" y="39"/>
                      <a:pt x="147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 flipH="1">
                <a:off x="6749047" y="2247318"/>
                <a:ext cx="39247" cy="2367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15" extrusionOk="0">
                    <a:moveTo>
                      <a:pt x="387" y="1"/>
                    </a:moveTo>
                    <a:cubicBezTo>
                      <a:pt x="361" y="1"/>
                      <a:pt x="334" y="5"/>
                      <a:pt x="308" y="12"/>
                    </a:cubicBezTo>
                    <a:cubicBezTo>
                      <a:pt x="114" y="60"/>
                      <a:pt x="21" y="295"/>
                      <a:pt x="15" y="306"/>
                    </a:cubicBezTo>
                    <a:cubicBezTo>
                      <a:pt x="1" y="347"/>
                      <a:pt x="21" y="391"/>
                      <a:pt x="62" y="408"/>
                    </a:cubicBezTo>
                    <a:cubicBezTo>
                      <a:pt x="70" y="411"/>
                      <a:pt x="79" y="415"/>
                      <a:pt x="90" y="415"/>
                    </a:cubicBezTo>
                    <a:cubicBezTo>
                      <a:pt x="120" y="415"/>
                      <a:pt x="151" y="394"/>
                      <a:pt x="165" y="364"/>
                    </a:cubicBezTo>
                    <a:cubicBezTo>
                      <a:pt x="182" y="316"/>
                      <a:pt x="254" y="189"/>
                      <a:pt x="349" y="162"/>
                    </a:cubicBezTo>
                    <a:cubicBezTo>
                      <a:pt x="360" y="160"/>
                      <a:pt x="371" y="159"/>
                      <a:pt x="382" y="159"/>
                    </a:cubicBezTo>
                    <a:cubicBezTo>
                      <a:pt x="433" y="159"/>
                      <a:pt x="490" y="184"/>
                      <a:pt x="550" y="234"/>
                    </a:cubicBezTo>
                    <a:cubicBezTo>
                      <a:pt x="564" y="247"/>
                      <a:pt x="581" y="253"/>
                      <a:pt x="599" y="253"/>
                    </a:cubicBezTo>
                    <a:cubicBezTo>
                      <a:pt x="621" y="253"/>
                      <a:pt x="644" y="243"/>
                      <a:pt x="660" y="224"/>
                    </a:cubicBezTo>
                    <a:cubicBezTo>
                      <a:pt x="687" y="193"/>
                      <a:pt x="684" y="142"/>
                      <a:pt x="650" y="114"/>
                    </a:cubicBezTo>
                    <a:cubicBezTo>
                      <a:pt x="561" y="39"/>
                      <a:pt x="474" y="1"/>
                      <a:pt x="387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21"/>
            <p:cNvGrpSpPr/>
            <p:nvPr/>
          </p:nvGrpSpPr>
          <p:grpSpPr>
            <a:xfrm>
              <a:off x="4765797" y="2778327"/>
              <a:ext cx="1787677" cy="1971829"/>
              <a:chOff x="4765797" y="2778327"/>
              <a:chExt cx="1787677" cy="1971829"/>
            </a:xfrm>
          </p:grpSpPr>
          <p:sp>
            <p:nvSpPr>
              <p:cNvPr id="291" name="Google Shape;291;p21"/>
              <p:cNvSpPr/>
              <p:nvPr/>
            </p:nvSpPr>
            <p:spPr>
              <a:xfrm>
                <a:off x="5094539" y="2778327"/>
                <a:ext cx="1458935" cy="990590"/>
              </a:xfrm>
              <a:custGeom>
                <a:avLst/>
                <a:gdLst/>
                <a:ahLst/>
                <a:cxnLst/>
                <a:rect l="l" t="t" r="r" b="b"/>
                <a:pathLst>
                  <a:path w="46474" h="31555" extrusionOk="0">
                    <a:moveTo>
                      <a:pt x="37567" y="1"/>
                    </a:moveTo>
                    <a:cubicBezTo>
                      <a:pt x="35652" y="1"/>
                      <a:pt x="24308" y="1663"/>
                      <a:pt x="23717" y="2161"/>
                    </a:cubicBezTo>
                    <a:cubicBezTo>
                      <a:pt x="23090" y="2686"/>
                      <a:pt x="26383" y="7735"/>
                      <a:pt x="19936" y="9429"/>
                    </a:cubicBezTo>
                    <a:cubicBezTo>
                      <a:pt x="19251" y="9609"/>
                      <a:pt x="18656" y="9689"/>
                      <a:pt x="18136" y="9689"/>
                    </a:cubicBezTo>
                    <a:cubicBezTo>
                      <a:pt x="13767" y="9689"/>
                      <a:pt x="14790" y="3995"/>
                      <a:pt x="13602" y="3716"/>
                    </a:cubicBezTo>
                    <a:cubicBezTo>
                      <a:pt x="13480" y="3687"/>
                      <a:pt x="13267" y="3674"/>
                      <a:pt x="12980" y="3674"/>
                    </a:cubicBezTo>
                    <a:cubicBezTo>
                      <a:pt x="10126" y="3674"/>
                      <a:pt x="0" y="5003"/>
                      <a:pt x="145" y="6095"/>
                    </a:cubicBezTo>
                    <a:cubicBezTo>
                      <a:pt x="1040" y="12927"/>
                      <a:pt x="3344" y="30634"/>
                      <a:pt x="4116" y="31442"/>
                    </a:cubicBezTo>
                    <a:cubicBezTo>
                      <a:pt x="4190" y="31520"/>
                      <a:pt x="4581" y="31555"/>
                      <a:pt x="5227" y="31555"/>
                    </a:cubicBezTo>
                    <a:cubicBezTo>
                      <a:pt x="11300" y="31555"/>
                      <a:pt x="39957" y="28456"/>
                      <a:pt x="41094" y="28140"/>
                    </a:cubicBezTo>
                    <a:cubicBezTo>
                      <a:pt x="42350" y="27791"/>
                      <a:pt x="40082" y="18822"/>
                      <a:pt x="40082" y="18822"/>
                    </a:cubicBezTo>
                    <a:lnTo>
                      <a:pt x="40082" y="18822"/>
                    </a:lnTo>
                    <a:cubicBezTo>
                      <a:pt x="40082" y="18822"/>
                      <a:pt x="40225" y="18833"/>
                      <a:pt x="40465" y="18833"/>
                    </a:cubicBezTo>
                    <a:cubicBezTo>
                      <a:pt x="41855" y="18833"/>
                      <a:pt x="46473" y="18469"/>
                      <a:pt x="45221" y="13539"/>
                    </a:cubicBezTo>
                    <a:cubicBezTo>
                      <a:pt x="44455" y="10512"/>
                      <a:pt x="42769" y="9791"/>
                      <a:pt x="41337" y="9791"/>
                    </a:cubicBezTo>
                    <a:cubicBezTo>
                      <a:pt x="40033" y="9791"/>
                      <a:pt x="38938" y="10389"/>
                      <a:pt x="38938" y="10389"/>
                    </a:cubicBezTo>
                    <a:cubicBezTo>
                      <a:pt x="38938" y="10389"/>
                      <a:pt x="38519" y="246"/>
                      <a:pt x="37810" y="20"/>
                    </a:cubicBezTo>
                    <a:cubicBezTo>
                      <a:pt x="37768" y="7"/>
                      <a:pt x="37686" y="1"/>
                      <a:pt x="37567" y="1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1"/>
              <p:cNvSpPr txBox="1"/>
              <p:nvPr/>
            </p:nvSpPr>
            <p:spPr>
              <a:xfrm rot="-378820">
                <a:off x="5347240" y="2992648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400">
                    <a:solidFill>
                      <a:srgbClr val="F4E9DF"/>
                    </a:solidFill>
                    <a:latin typeface="Anton"/>
                    <a:ea typeface="Anton"/>
                    <a:cs typeface="Anton"/>
                    <a:sym typeface="Anton"/>
                  </a:rPr>
                  <a:t>GREEN</a:t>
                </a:r>
                <a:endParaRPr sz="2400">
                  <a:solidFill>
                    <a:srgbClr val="F4E9DF"/>
                  </a:solidFill>
                  <a:latin typeface="Anton"/>
                  <a:ea typeface="Anton"/>
                  <a:cs typeface="Anton"/>
                  <a:sym typeface="Anton"/>
                </a:endParaRPr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5406052" y="4627308"/>
                <a:ext cx="195409" cy="101658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5571910" y="466140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5401384" y="4728940"/>
                <a:ext cx="291551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5499488" y="4646223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>
                <a:off x="5538055" y="4660404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 rot="3420117">
                <a:off x="5011254" y="4459690"/>
                <a:ext cx="195409" cy="101657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1"/>
              <p:cNvSpPr/>
              <p:nvPr/>
            </p:nvSpPr>
            <p:spPr>
              <a:xfrm rot="3420117">
                <a:off x="5105880" y="459088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 rot="3420117">
                <a:off x="4935318" y="4569762"/>
                <a:ext cx="291550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 rot="3420117">
                <a:off x="5115764" y="4493949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 rot="3420117">
                <a:off x="5130268" y="4532106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5105903" y="4129492"/>
                <a:ext cx="623863" cy="526515"/>
              </a:xfrm>
              <a:custGeom>
                <a:avLst/>
                <a:gdLst/>
                <a:ahLst/>
                <a:cxnLst/>
                <a:rect l="l" t="t" r="r" b="b"/>
                <a:pathLst>
                  <a:path w="19873" h="16772" extrusionOk="0">
                    <a:moveTo>
                      <a:pt x="19873" y="0"/>
                    </a:moveTo>
                    <a:lnTo>
                      <a:pt x="4861" y="2535"/>
                    </a:lnTo>
                    <a:cubicBezTo>
                      <a:pt x="4861" y="2535"/>
                      <a:pt x="4578" y="7010"/>
                      <a:pt x="1" y="9064"/>
                    </a:cubicBezTo>
                    <a:cubicBezTo>
                      <a:pt x="1" y="9064"/>
                      <a:pt x="54" y="10381"/>
                      <a:pt x="235" y="10815"/>
                    </a:cubicBezTo>
                    <a:cubicBezTo>
                      <a:pt x="464" y="11369"/>
                      <a:pt x="1096" y="11697"/>
                      <a:pt x="1096" y="11697"/>
                    </a:cubicBezTo>
                    <a:cubicBezTo>
                      <a:pt x="1096" y="11697"/>
                      <a:pt x="6198" y="11583"/>
                      <a:pt x="10177" y="5484"/>
                    </a:cubicBezTo>
                    <a:cubicBezTo>
                      <a:pt x="10324" y="5259"/>
                      <a:pt x="10530" y="5156"/>
                      <a:pt x="10759" y="5156"/>
                    </a:cubicBezTo>
                    <a:cubicBezTo>
                      <a:pt x="11733" y="5156"/>
                      <a:pt x="13124" y="7016"/>
                      <a:pt x="12157" y="9289"/>
                    </a:cubicBezTo>
                    <a:cubicBezTo>
                      <a:pt x="10968" y="12100"/>
                      <a:pt x="9558" y="15791"/>
                      <a:pt x="9558" y="15791"/>
                    </a:cubicBezTo>
                    <a:cubicBezTo>
                      <a:pt x="9558" y="15791"/>
                      <a:pt x="9886" y="16697"/>
                      <a:pt x="11025" y="16767"/>
                    </a:cubicBezTo>
                    <a:cubicBezTo>
                      <a:pt x="11084" y="16770"/>
                      <a:pt x="11142" y="16772"/>
                      <a:pt x="11201" y="16772"/>
                    </a:cubicBezTo>
                    <a:cubicBezTo>
                      <a:pt x="12285" y="16772"/>
                      <a:pt x="13351" y="16189"/>
                      <a:pt x="13351" y="16189"/>
                    </a:cubicBezTo>
                    <a:cubicBezTo>
                      <a:pt x="13351" y="16189"/>
                      <a:pt x="19491" y="4413"/>
                      <a:pt x="1987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1"/>
              <p:cNvSpPr/>
              <p:nvPr/>
            </p:nvSpPr>
            <p:spPr>
              <a:xfrm>
                <a:off x="5189345" y="3769074"/>
                <a:ext cx="555396" cy="483664"/>
              </a:xfrm>
              <a:custGeom>
                <a:avLst/>
                <a:gdLst/>
                <a:ahLst/>
                <a:cxnLst/>
                <a:rect l="l" t="t" r="r" b="b"/>
                <a:pathLst>
                  <a:path w="17692" h="15407" extrusionOk="0">
                    <a:moveTo>
                      <a:pt x="10291" y="0"/>
                    </a:moveTo>
                    <a:lnTo>
                      <a:pt x="3720" y="3237"/>
                    </a:lnTo>
                    <a:cubicBezTo>
                      <a:pt x="3720" y="3237"/>
                      <a:pt x="3122" y="8810"/>
                      <a:pt x="1564" y="10951"/>
                    </a:cubicBezTo>
                    <a:cubicBezTo>
                      <a:pt x="0" y="13088"/>
                      <a:pt x="1571" y="15394"/>
                      <a:pt x="4922" y="15394"/>
                    </a:cubicBezTo>
                    <a:cubicBezTo>
                      <a:pt x="5443" y="15394"/>
                      <a:pt x="6110" y="15407"/>
                      <a:pt x="6865" y="15407"/>
                    </a:cubicBezTo>
                    <a:cubicBezTo>
                      <a:pt x="10973" y="15407"/>
                      <a:pt x="17692" y="15023"/>
                      <a:pt x="17658" y="10086"/>
                    </a:cubicBezTo>
                    <a:cubicBezTo>
                      <a:pt x="17616" y="4242"/>
                      <a:pt x="13802" y="805"/>
                      <a:pt x="10291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21"/>
              <p:cNvGrpSpPr/>
              <p:nvPr/>
            </p:nvGrpSpPr>
            <p:grpSpPr>
              <a:xfrm>
                <a:off x="4765797" y="2931428"/>
                <a:ext cx="787826" cy="817869"/>
                <a:chOff x="34550" y="3406650"/>
                <a:chExt cx="627400" cy="651325"/>
              </a:xfrm>
            </p:grpSpPr>
            <p:sp>
              <p:nvSpPr>
                <p:cNvPr id="306" name="Google Shape;306;p21"/>
                <p:cNvSpPr/>
                <p:nvPr/>
              </p:nvSpPr>
              <p:spPr>
                <a:xfrm>
                  <a:off x="145950" y="3574125"/>
                  <a:ext cx="269825" cy="20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3" h="8399" extrusionOk="0">
                      <a:moveTo>
                        <a:pt x="5972" y="1"/>
                      </a:moveTo>
                      <a:cubicBezTo>
                        <a:pt x="5006" y="1"/>
                        <a:pt x="4002" y="344"/>
                        <a:pt x="3056" y="995"/>
                      </a:cubicBezTo>
                      <a:cubicBezTo>
                        <a:pt x="1" y="3095"/>
                        <a:pt x="4820" y="8164"/>
                        <a:pt x="4820" y="8164"/>
                      </a:cubicBezTo>
                      <a:lnTo>
                        <a:pt x="4820" y="8398"/>
                      </a:lnTo>
                      <a:lnTo>
                        <a:pt x="10792" y="5560"/>
                      </a:lnTo>
                      <a:cubicBezTo>
                        <a:pt x="10095" y="1717"/>
                        <a:pt x="8130" y="1"/>
                        <a:pt x="597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1"/>
                <p:cNvSpPr/>
                <p:nvPr/>
              </p:nvSpPr>
              <p:spPr>
                <a:xfrm>
                  <a:off x="34550" y="3886900"/>
                  <a:ext cx="171100" cy="1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4" h="6843" extrusionOk="0">
                      <a:moveTo>
                        <a:pt x="4412" y="1"/>
                      </a:moveTo>
                      <a:cubicBezTo>
                        <a:pt x="2271" y="1"/>
                        <a:pt x="1" y="1041"/>
                        <a:pt x="635" y="4295"/>
                      </a:cubicBezTo>
                      <a:cubicBezTo>
                        <a:pt x="1036" y="6354"/>
                        <a:pt x="2731" y="6842"/>
                        <a:pt x="4249" y="6842"/>
                      </a:cubicBezTo>
                      <a:cubicBezTo>
                        <a:pt x="5619" y="6842"/>
                        <a:pt x="6844" y="6445"/>
                        <a:pt x="6844" y="6445"/>
                      </a:cubicBezTo>
                      <a:lnTo>
                        <a:pt x="5679" y="120"/>
                      </a:lnTo>
                      <a:cubicBezTo>
                        <a:pt x="5280" y="44"/>
                        <a:pt x="4849" y="1"/>
                        <a:pt x="441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1"/>
                <p:cNvSpPr/>
                <p:nvPr/>
              </p:nvSpPr>
              <p:spPr>
                <a:xfrm>
                  <a:off x="59925" y="3727775"/>
                  <a:ext cx="206550" cy="1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2" h="6698" extrusionOk="0">
                      <a:moveTo>
                        <a:pt x="3970" y="1"/>
                      </a:moveTo>
                      <a:cubicBezTo>
                        <a:pt x="3005" y="1"/>
                        <a:pt x="2115" y="366"/>
                        <a:pt x="1530" y="1297"/>
                      </a:cubicBezTo>
                      <a:cubicBezTo>
                        <a:pt x="1" y="3733"/>
                        <a:pt x="3298" y="6366"/>
                        <a:pt x="4591" y="6698"/>
                      </a:cubicBezTo>
                      <a:lnTo>
                        <a:pt x="8261" y="2018"/>
                      </a:lnTo>
                      <a:cubicBezTo>
                        <a:pt x="7286" y="956"/>
                        <a:pt x="5530" y="1"/>
                        <a:pt x="3970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1"/>
                <p:cNvSpPr/>
                <p:nvPr/>
              </p:nvSpPr>
              <p:spPr>
                <a:xfrm>
                  <a:off x="344200" y="3406650"/>
                  <a:ext cx="317750" cy="3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0" h="13092" extrusionOk="0">
                      <a:moveTo>
                        <a:pt x="7434" y="1"/>
                      </a:moveTo>
                      <a:cubicBezTo>
                        <a:pt x="2432" y="1"/>
                        <a:pt x="1" y="6615"/>
                        <a:pt x="192" y="13091"/>
                      </a:cubicBezTo>
                      <a:cubicBezTo>
                        <a:pt x="192" y="13091"/>
                        <a:pt x="1345" y="12698"/>
                        <a:pt x="3945" y="11939"/>
                      </a:cubicBezTo>
                      <a:cubicBezTo>
                        <a:pt x="5992" y="11340"/>
                        <a:pt x="12710" y="147"/>
                        <a:pt x="7595" y="3"/>
                      </a:cubicBezTo>
                      <a:cubicBezTo>
                        <a:pt x="7541" y="2"/>
                        <a:pt x="7487" y="1"/>
                        <a:pt x="7434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0" name="Google Shape;310;p21"/>
              <p:cNvSpPr/>
              <p:nvPr/>
            </p:nvSpPr>
            <p:spPr>
              <a:xfrm>
                <a:off x="4895636" y="3295770"/>
                <a:ext cx="872837" cy="632841"/>
              </a:xfrm>
              <a:custGeom>
                <a:avLst/>
                <a:gdLst/>
                <a:ahLst/>
                <a:cxnLst/>
                <a:rect l="l" t="t" r="r" b="b"/>
                <a:pathLst>
                  <a:path w="27804" h="20159" extrusionOk="0">
                    <a:moveTo>
                      <a:pt x="15316" y="1"/>
                    </a:moveTo>
                    <a:cubicBezTo>
                      <a:pt x="13311" y="1"/>
                      <a:pt x="11014" y="446"/>
                      <a:pt x="8442" y="1485"/>
                    </a:cubicBezTo>
                    <a:cubicBezTo>
                      <a:pt x="1" y="4894"/>
                      <a:pt x="33" y="11612"/>
                      <a:pt x="2708" y="14049"/>
                    </a:cubicBezTo>
                    <a:cubicBezTo>
                      <a:pt x="2708" y="14049"/>
                      <a:pt x="654" y="15291"/>
                      <a:pt x="1752" y="18208"/>
                    </a:cubicBezTo>
                    <a:cubicBezTo>
                      <a:pt x="2169" y="19310"/>
                      <a:pt x="3621" y="20159"/>
                      <a:pt x="5485" y="20159"/>
                    </a:cubicBezTo>
                    <a:cubicBezTo>
                      <a:pt x="6982" y="20159"/>
                      <a:pt x="8745" y="19611"/>
                      <a:pt x="10448" y="18208"/>
                    </a:cubicBezTo>
                    <a:cubicBezTo>
                      <a:pt x="10448" y="18208"/>
                      <a:pt x="10984" y="18378"/>
                      <a:pt x="11987" y="18378"/>
                    </a:cubicBezTo>
                    <a:cubicBezTo>
                      <a:pt x="13841" y="18378"/>
                      <a:pt x="17294" y="17796"/>
                      <a:pt x="21916" y="14479"/>
                    </a:cubicBezTo>
                    <a:cubicBezTo>
                      <a:pt x="27804" y="10250"/>
                      <a:pt x="24928" y="1"/>
                      <a:pt x="15316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4977539" y="3689400"/>
                <a:ext cx="219308" cy="51892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1653" extrusionOk="0">
                    <a:moveTo>
                      <a:pt x="4299" y="1"/>
                    </a:moveTo>
                    <a:cubicBezTo>
                      <a:pt x="4018" y="1"/>
                      <a:pt x="3737" y="20"/>
                      <a:pt x="3459" y="58"/>
                    </a:cubicBezTo>
                    <a:cubicBezTo>
                      <a:pt x="2847" y="147"/>
                      <a:pt x="2248" y="316"/>
                      <a:pt x="1670" y="537"/>
                    </a:cubicBezTo>
                    <a:cubicBezTo>
                      <a:pt x="1091" y="763"/>
                      <a:pt x="534" y="1025"/>
                      <a:pt x="1" y="1366"/>
                    </a:cubicBezTo>
                    <a:lnTo>
                      <a:pt x="201" y="1652"/>
                    </a:lnTo>
                    <a:cubicBezTo>
                      <a:pt x="682" y="1317"/>
                      <a:pt x="1223" y="1025"/>
                      <a:pt x="1768" y="783"/>
                    </a:cubicBezTo>
                    <a:cubicBezTo>
                      <a:pt x="2322" y="541"/>
                      <a:pt x="2897" y="348"/>
                      <a:pt x="3487" y="230"/>
                    </a:cubicBezTo>
                    <a:cubicBezTo>
                      <a:pt x="3841" y="166"/>
                      <a:pt x="4200" y="132"/>
                      <a:pt x="4560" y="132"/>
                    </a:cubicBezTo>
                    <a:cubicBezTo>
                      <a:pt x="4804" y="132"/>
                      <a:pt x="5048" y="147"/>
                      <a:pt x="5291" y="181"/>
                    </a:cubicBezTo>
                    <a:cubicBezTo>
                      <a:pt x="5895" y="267"/>
                      <a:pt x="6461" y="505"/>
                      <a:pt x="6986" y="816"/>
                    </a:cubicBezTo>
                    <a:cubicBezTo>
                      <a:pt x="6477" y="480"/>
                      <a:pt x="5915" y="209"/>
                      <a:pt x="5308" y="90"/>
                    </a:cubicBezTo>
                    <a:cubicBezTo>
                      <a:pt x="4976" y="29"/>
                      <a:pt x="4638" y="1"/>
                      <a:pt x="4299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5021332" y="3773093"/>
                <a:ext cx="145002" cy="73804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2351" extrusionOk="0">
                    <a:moveTo>
                      <a:pt x="2164" y="1"/>
                    </a:moveTo>
                    <a:cubicBezTo>
                      <a:pt x="2075" y="1"/>
                      <a:pt x="1985" y="7"/>
                      <a:pt x="1895" y="20"/>
                    </a:cubicBezTo>
                    <a:cubicBezTo>
                      <a:pt x="1136" y="131"/>
                      <a:pt x="513" y="726"/>
                      <a:pt x="37" y="1780"/>
                    </a:cubicBezTo>
                    <a:cubicBezTo>
                      <a:pt x="0" y="1871"/>
                      <a:pt x="37" y="1973"/>
                      <a:pt x="127" y="2013"/>
                    </a:cubicBezTo>
                    <a:cubicBezTo>
                      <a:pt x="151" y="2023"/>
                      <a:pt x="175" y="2028"/>
                      <a:pt x="199" y="2028"/>
                    </a:cubicBezTo>
                    <a:cubicBezTo>
                      <a:pt x="267" y="2028"/>
                      <a:pt x="331" y="1990"/>
                      <a:pt x="361" y="1924"/>
                    </a:cubicBezTo>
                    <a:cubicBezTo>
                      <a:pt x="779" y="985"/>
                      <a:pt x="1313" y="463"/>
                      <a:pt x="1948" y="365"/>
                    </a:cubicBezTo>
                    <a:cubicBezTo>
                      <a:pt x="2020" y="354"/>
                      <a:pt x="2092" y="349"/>
                      <a:pt x="2163" y="349"/>
                    </a:cubicBezTo>
                    <a:cubicBezTo>
                      <a:pt x="2753" y="349"/>
                      <a:pt x="3322" y="690"/>
                      <a:pt x="3724" y="1000"/>
                    </a:cubicBezTo>
                    <a:cubicBezTo>
                      <a:pt x="3601" y="979"/>
                      <a:pt x="3471" y="965"/>
                      <a:pt x="3341" y="965"/>
                    </a:cubicBezTo>
                    <a:cubicBezTo>
                      <a:pt x="3121" y="965"/>
                      <a:pt x="2899" y="1005"/>
                      <a:pt x="2703" y="1116"/>
                    </a:cubicBezTo>
                    <a:cubicBezTo>
                      <a:pt x="2371" y="1305"/>
                      <a:pt x="2182" y="1657"/>
                      <a:pt x="2137" y="2157"/>
                    </a:cubicBezTo>
                    <a:cubicBezTo>
                      <a:pt x="2129" y="2256"/>
                      <a:pt x="2202" y="2342"/>
                      <a:pt x="2297" y="2350"/>
                    </a:cubicBezTo>
                    <a:lnTo>
                      <a:pt x="2314" y="2350"/>
                    </a:lnTo>
                    <a:cubicBezTo>
                      <a:pt x="2403" y="2350"/>
                      <a:pt x="2482" y="2280"/>
                      <a:pt x="2490" y="2186"/>
                    </a:cubicBezTo>
                    <a:cubicBezTo>
                      <a:pt x="2522" y="1809"/>
                      <a:pt x="2649" y="1551"/>
                      <a:pt x="2876" y="1423"/>
                    </a:cubicBezTo>
                    <a:cubicBezTo>
                      <a:pt x="3012" y="1346"/>
                      <a:pt x="3174" y="1317"/>
                      <a:pt x="3340" y="1317"/>
                    </a:cubicBezTo>
                    <a:cubicBezTo>
                      <a:pt x="3825" y="1317"/>
                      <a:pt x="4343" y="1564"/>
                      <a:pt x="4352" y="1567"/>
                    </a:cubicBezTo>
                    <a:cubicBezTo>
                      <a:pt x="4377" y="1579"/>
                      <a:pt x="4403" y="1585"/>
                      <a:pt x="4430" y="1585"/>
                    </a:cubicBezTo>
                    <a:cubicBezTo>
                      <a:pt x="4482" y="1585"/>
                      <a:pt x="4533" y="1561"/>
                      <a:pt x="4569" y="1517"/>
                    </a:cubicBezTo>
                    <a:cubicBezTo>
                      <a:pt x="4618" y="1452"/>
                      <a:pt x="4614" y="1358"/>
                      <a:pt x="4561" y="1296"/>
                    </a:cubicBezTo>
                    <a:cubicBezTo>
                      <a:pt x="4511" y="1239"/>
                      <a:pt x="3417" y="1"/>
                      <a:pt x="21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5326373" y="3588505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29" y="1"/>
                    </a:moveTo>
                    <a:cubicBezTo>
                      <a:pt x="297" y="1"/>
                      <a:pt x="266" y="6"/>
                      <a:pt x="237" y="19"/>
                    </a:cubicBezTo>
                    <a:cubicBezTo>
                      <a:pt x="29" y="109"/>
                      <a:pt x="0" y="516"/>
                      <a:pt x="176" y="921"/>
                    </a:cubicBezTo>
                    <a:cubicBezTo>
                      <a:pt x="328" y="1272"/>
                      <a:pt x="585" y="1509"/>
                      <a:pt x="786" y="1509"/>
                    </a:cubicBezTo>
                    <a:cubicBezTo>
                      <a:pt x="818" y="1509"/>
                      <a:pt x="849" y="1503"/>
                      <a:pt x="877" y="1491"/>
                    </a:cubicBezTo>
                    <a:cubicBezTo>
                      <a:pt x="1091" y="1397"/>
                      <a:pt x="1119" y="995"/>
                      <a:pt x="943" y="589"/>
                    </a:cubicBezTo>
                    <a:cubicBezTo>
                      <a:pt x="791" y="238"/>
                      <a:pt x="534" y="1"/>
                      <a:pt x="329" y="1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>
                <a:off x="5546780" y="3480106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33" y="0"/>
                    </a:moveTo>
                    <a:cubicBezTo>
                      <a:pt x="301" y="0"/>
                      <a:pt x="271" y="6"/>
                      <a:pt x="243" y="18"/>
                    </a:cubicBezTo>
                    <a:cubicBezTo>
                      <a:pt x="29" y="113"/>
                      <a:pt x="0" y="514"/>
                      <a:pt x="177" y="921"/>
                    </a:cubicBezTo>
                    <a:cubicBezTo>
                      <a:pt x="329" y="1271"/>
                      <a:pt x="585" y="1509"/>
                      <a:pt x="790" y="1509"/>
                    </a:cubicBezTo>
                    <a:cubicBezTo>
                      <a:pt x="822" y="1509"/>
                      <a:pt x="853" y="1503"/>
                      <a:pt x="882" y="1491"/>
                    </a:cubicBezTo>
                    <a:cubicBezTo>
                      <a:pt x="1091" y="1400"/>
                      <a:pt x="1120" y="995"/>
                      <a:pt x="943" y="588"/>
                    </a:cubicBezTo>
                    <a:cubicBezTo>
                      <a:pt x="791" y="238"/>
                      <a:pt x="535" y="0"/>
                      <a:pt x="333" y="0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>
                <a:off x="5258879" y="3646644"/>
                <a:ext cx="183897" cy="11643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3709" extrusionOk="0">
                    <a:moveTo>
                      <a:pt x="3803" y="0"/>
                    </a:moveTo>
                    <a:cubicBezTo>
                      <a:pt x="3347" y="0"/>
                      <a:pt x="2843" y="95"/>
                      <a:pt x="2334" y="283"/>
                    </a:cubicBezTo>
                    <a:cubicBezTo>
                      <a:pt x="899" y="829"/>
                      <a:pt x="0" y="1969"/>
                      <a:pt x="329" y="2838"/>
                    </a:cubicBezTo>
                    <a:cubicBezTo>
                      <a:pt x="542" y="3396"/>
                      <a:pt x="1215" y="3708"/>
                      <a:pt x="2056" y="3708"/>
                    </a:cubicBezTo>
                    <a:cubicBezTo>
                      <a:pt x="2510" y="3708"/>
                      <a:pt x="3015" y="3614"/>
                      <a:pt x="3519" y="3425"/>
                    </a:cubicBezTo>
                    <a:cubicBezTo>
                      <a:pt x="4959" y="2880"/>
                      <a:pt x="5857" y="1740"/>
                      <a:pt x="5529" y="870"/>
                    </a:cubicBezTo>
                    <a:cubicBezTo>
                      <a:pt x="5316" y="312"/>
                      <a:pt x="4643" y="0"/>
                      <a:pt x="380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5555789" y="3522141"/>
                <a:ext cx="116403" cy="9631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068" extrusionOk="0">
                    <a:moveTo>
                      <a:pt x="2445" y="0"/>
                    </a:moveTo>
                    <a:cubicBezTo>
                      <a:pt x="1998" y="0"/>
                      <a:pt x="1481" y="201"/>
                      <a:pt x="1038" y="578"/>
                    </a:cubicBezTo>
                    <a:cubicBezTo>
                      <a:pt x="263" y="1239"/>
                      <a:pt x="1" y="2206"/>
                      <a:pt x="452" y="2732"/>
                    </a:cubicBezTo>
                    <a:cubicBezTo>
                      <a:pt x="645" y="2957"/>
                      <a:pt x="931" y="3068"/>
                      <a:pt x="1264" y="3068"/>
                    </a:cubicBezTo>
                    <a:cubicBezTo>
                      <a:pt x="1707" y="3068"/>
                      <a:pt x="2224" y="2867"/>
                      <a:pt x="2670" y="2490"/>
                    </a:cubicBezTo>
                    <a:cubicBezTo>
                      <a:pt x="3446" y="1825"/>
                      <a:pt x="3708" y="862"/>
                      <a:pt x="3257" y="336"/>
                    </a:cubicBezTo>
                    <a:cubicBezTo>
                      <a:pt x="3064" y="111"/>
                      <a:pt x="2773" y="0"/>
                      <a:pt x="2445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5394306" y="3509270"/>
                <a:ext cx="552916" cy="418964"/>
              </a:xfrm>
              <a:custGeom>
                <a:avLst/>
                <a:gdLst/>
                <a:ahLst/>
                <a:cxnLst/>
                <a:rect l="l" t="t" r="r" b="b"/>
                <a:pathLst>
                  <a:path w="17613" h="13346" extrusionOk="0">
                    <a:moveTo>
                      <a:pt x="15218" y="1"/>
                    </a:moveTo>
                    <a:cubicBezTo>
                      <a:pt x="14722" y="1"/>
                      <a:pt x="14055" y="1686"/>
                      <a:pt x="13667" y="1813"/>
                    </a:cubicBezTo>
                    <a:cubicBezTo>
                      <a:pt x="13648" y="1820"/>
                      <a:pt x="13628" y="1823"/>
                      <a:pt x="13609" y="1823"/>
                    </a:cubicBezTo>
                    <a:cubicBezTo>
                      <a:pt x="13309" y="1823"/>
                      <a:pt x="13072" y="1069"/>
                      <a:pt x="12639" y="1069"/>
                    </a:cubicBezTo>
                    <a:cubicBezTo>
                      <a:pt x="12537" y="1069"/>
                      <a:pt x="12424" y="1110"/>
                      <a:pt x="12297" y="1214"/>
                    </a:cubicBezTo>
                    <a:cubicBezTo>
                      <a:pt x="11596" y="1780"/>
                      <a:pt x="13286" y="2498"/>
                      <a:pt x="12466" y="3733"/>
                    </a:cubicBezTo>
                    <a:cubicBezTo>
                      <a:pt x="9086" y="8802"/>
                      <a:pt x="95" y="10705"/>
                      <a:pt x="26" y="12346"/>
                    </a:cubicBezTo>
                    <a:cubicBezTo>
                      <a:pt x="0" y="13001"/>
                      <a:pt x="839" y="13346"/>
                      <a:pt x="2133" y="13346"/>
                    </a:cubicBezTo>
                    <a:cubicBezTo>
                      <a:pt x="4730" y="13346"/>
                      <a:pt x="9162" y="11958"/>
                      <a:pt x="12129" y="8900"/>
                    </a:cubicBezTo>
                    <a:cubicBezTo>
                      <a:pt x="16575" y="4323"/>
                      <a:pt x="17613" y="2317"/>
                      <a:pt x="16842" y="1915"/>
                    </a:cubicBezTo>
                    <a:cubicBezTo>
                      <a:pt x="16660" y="1820"/>
                      <a:pt x="16508" y="1784"/>
                      <a:pt x="16381" y="1784"/>
                    </a:cubicBezTo>
                    <a:cubicBezTo>
                      <a:pt x="16273" y="1784"/>
                      <a:pt x="16184" y="1810"/>
                      <a:pt x="16112" y="1849"/>
                    </a:cubicBezTo>
                    <a:lnTo>
                      <a:pt x="16112" y="1849"/>
                    </a:lnTo>
                    <a:cubicBezTo>
                      <a:pt x="16279" y="1601"/>
                      <a:pt x="16396" y="1249"/>
                      <a:pt x="16009" y="976"/>
                    </a:cubicBezTo>
                    <a:cubicBezTo>
                      <a:pt x="15843" y="860"/>
                      <a:pt x="15697" y="816"/>
                      <a:pt x="15572" y="816"/>
                    </a:cubicBezTo>
                    <a:cubicBezTo>
                      <a:pt x="15356" y="816"/>
                      <a:pt x="15202" y="946"/>
                      <a:pt x="15109" y="1057"/>
                    </a:cubicBezTo>
                    <a:lnTo>
                      <a:pt x="15109" y="1057"/>
                    </a:lnTo>
                    <a:cubicBezTo>
                      <a:pt x="15301" y="754"/>
                      <a:pt x="15655" y="111"/>
                      <a:pt x="15271" y="8"/>
                    </a:cubicBezTo>
                    <a:cubicBezTo>
                      <a:pt x="15254" y="3"/>
                      <a:pt x="15236" y="1"/>
                      <a:pt x="15218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5664564" y="3787313"/>
                <a:ext cx="61058" cy="43353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381" extrusionOk="0">
                    <a:moveTo>
                      <a:pt x="1364" y="1"/>
                    </a:moveTo>
                    <a:cubicBezTo>
                      <a:pt x="1227" y="1"/>
                      <a:pt x="1089" y="45"/>
                      <a:pt x="973" y="89"/>
                    </a:cubicBezTo>
                    <a:cubicBezTo>
                      <a:pt x="678" y="203"/>
                      <a:pt x="379" y="359"/>
                      <a:pt x="55" y="560"/>
                    </a:cubicBezTo>
                    <a:cubicBezTo>
                      <a:pt x="14" y="585"/>
                      <a:pt x="1" y="638"/>
                      <a:pt x="25" y="679"/>
                    </a:cubicBezTo>
                    <a:cubicBezTo>
                      <a:pt x="41" y="708"/>
                      <a:pt x="71" y="723"/>
                      <a:pt x="100" y="723"/>
                    </a:cubicBezTo>
                    <a:cubicBezTo>
                      <a:pt x="117" y="723"/>
                      <a:pt x="134" y="718"/>
                      <a:pt x="148" y="708"/>
                    </a:cubicBezTo>
                    <a:cubicBezTo>
                      <a:pt x="461" y="515"/>
                      <a:pt x="752" y="363"/>
                      <a:pt x="1039" y="252"/>
                    </a:cubicBezTo>
                    <a:cubicBezTo>
                      <a:pt x="1137" y="214"/>
                      <a:pt x="1252" y="177"/>
                      <a:pt x="1360" y="177"/>
                    </a:cubicBezTo>
                    <a:cubicBezTo>
                      <a:pt x="1416" y="177"/>
                      <a:pt x="1470" y="187"/>
                      <a:pt x="1519" y="212"/>
                    </a:cubicBezTo>
                    <a:cubicBezTo>
                      <a:pt x="1625" y="265"/>
                      <a:pt x="1687" y="388"/>
                      <a:pt x="1720" y="483"/>
                    </a:cubicBezTo>
                    <a:cubicBezTo>
                      <a:pt x="1748" y="564"/>
                      <a:pt x="1773" y="683"/>
                      <a:pt x="1732" y="778"/>
                    </a:cubicBezTo>
                    <a:cubicBezTo>
                      <a:pt x="1695" y="863"/>
                      <a:pt x="1609" y="921"/>
                      <a:pt x="1532" y="970"/>
                    </a:cubicBezTo>
                    <a:cubicBezTo>
                      <a:pt x="1400" y="1052"/>
                      <a:pt x="1256" y="1114"/>
                      <a:pt x="1108" y="1163"/>
                    </a:cubicBezTo>
                    <a:cubicBezTo>
                      <a:pt x="1041" y="1183"/>
                      <a:pt x="963" y="1203"/>
                      <a:pt x="887" y="1203"/>
                    </a:cubicBezTo>
                    <a:cubicBezTo>
                      <a:pt x="870" y="1203"/>
                      <a:pt x="854" y="1202"/>
                      <a:pt x="838" y="1200"/>
                    </a:cubicBezTo>
                    <a:cubicBezTo>
                      <a:pt x="756" y="1183"/>
                      <a:pt x="690" y="1130"/>
                      <a:pt x="674" y="1073"/>
                    </a:cubicBezTo>
                    <a:cubicBezTo>
                      <a:pt x="653" y="990"/>
                      <a:pt x="711" y="901"/>
                      <a:pt x="748" y="852"/>
                    </a:cubicBezTo>
                    <a:cubicBezTo>
                      <a:pt x="854" y="708"/>
                      <a:pt x="1019" y="597"/>
                      <a:pt x="1195" y="556"/>
                    </a:cubicBezTo>
                    <a:cubicBezTo>
                      <a:pt x="1212" y="551"/>
                      <a:pt x="1227" y="551"/>
                      <a:pt x="1240" y="551"/>
                    </a:cubicBezTo>
                    <a:cubicBezTo>
                      <a:pt x="1191" y="617"/>
                      <a:pt x="1129" y="674"/>
                      <a:pt x="1064" y="724"/>
                    </a:cubicBezTo>
                    <a:cubicBezTo>
                      <a:pt x="1023" y="753"/>
                      <a:pt x="1015" y="810"/>
                      <a:pt x="1043" y="847"/>
                    </a:cubicBezTo>
                    <a:cubicBezTo>
                      <a:pt x="1060" y="872"/>
                      <a:pt x="1087" y="884"/>
                      <a:pt x="1114" y="884"/>
                    </a:cubicBezTo>
                    <a:cubicBezTo>
                      <a:pt x="1132" y="884"/>
                      <a:pt x="1150" y="879"/>
                      <a:pt x="1166" y="867"/>
                    </a:cubicBezTo>
                    <a:cubicBezTo>
                      <a:pt x="1248" y="810"/>
                      <a:pt x="1322" y="736"/>
                      <a:pt x="1384" y="659"/>
                    </a:cubicBezTo>
                    <a:cubicBezTo>
                      <a:pt x="1396" y="638"/>
                      <a:pt x="1428" y="597"/>
                      <a:pt x="1428" y="540"/>
                    </a:cubicBezTo>
                    <a:cubicBezTo>
                      <a:pt x="1433" y="490"/>
                      <a:pt x="1412" y="449"/>
                      <a:pt x="1371" y="421"/>
                    </a:cubicBezTo>
                    <a:cubicBezTo>
                      <a:pt x="1332" y="386"/>
                      <a:pt x="1279" y="374"/>
                      <a:pt x="1230" y="374"/>
                    </a:cubicBezTo>
                    <a:cubicBezTo>
                      <a:pt x="1202" y="374"/>
                      <a:pt x="1176" y="378"/>
                      <a:pt x="1154" y="384"/>
                    </a:cubicBezTo>
                    <a:cubicBezTo>
                      <a:pt x="936" y="437"/>
                      <a:pt x="739" y="568"/>
                      <a:pt x="604" y="744"/>
                    </a:cubicBezTo>
                    <a:cubicBezTo>
                      <a:pt x="510" y="876"/>
                      <a:pt x="473" y="1003"/>
                      <a:pt x="506" y="1117"/>
                    </a:cubicBezTo>
                    <a:cubicBezTo>
                      <a:pt x="538" y="1245"/>
                      <a:pt x="657" y="1344"/>
                      <a:pt x="805" y="1372"/>
                    </a:cubicBezTo>
                    <a:cubicBezTo>
                      <a:pt x="838" y="1376"/>
                      <a:pt x="867" y="1380"/>
                      <a:pt x="896" y="1380"/>
                    </a:cubicBezTo>
                    <a:cubicBezTo>
                      <a:pt x="994" y="1380"/>
                      <a:pt x="1089" y="1356"/>
                      <a:pt x="1162" y="1331"/>
                    </a:cubicBezTo>
                    <a:cubicBezTo>
                      <a:pt x="1322" y="1278"/>
                      <a:pt x="1477" y="1208"/>
                      <a:pt x="1625" y="1117"/>
                    </a:cubicBezTo>
                    <a:cubicBezTo>
                      <a:pt x="1720" y="1060"/>
                      <a:pt x="1835" y="979"/>
                      <a:pt x="1892" y="852"/>
                    </a:cubicBezTo>
                    <a:cubicBezTo>
                      <a:pt x="1945" y="733"/>
                      <a:pt x="1941" y="589"/>
                      <a:pt x="1884" y="421"/>
                    </a:cubicBezTo>
                    <a:cubicBezTo>
                      <a:pt x="1822" y="244"/>
                      <a:pt x="1723" y="117"/>
                      <a:pt x="1600" y="55"/>
                    </a:cubicBezTo>
                    <a:cubicBezTo>
                      <a:pt x="1525" y="16"/>
                      <a:pt x="1444" y="1"/>
                      <a:pt x="13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5449494" y="3533191"/>
                <a:ext cx="39900" cy="29603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43" extrusionOk="0">
                    <a:moveTo>
                      <a:pt x="1093" y="1"/>
                    </a:moveTo>
                    <a:lnTo>
                      <a:pt x="7" y="686"/>
                    </a:lnTo>
                    <a:cubicBezTo>
                      <a:pt x="7" y="686"/>
                      <a:pt x="0" y="942"/>
                      <a:pt x="230" y="942"/>
                    </a:cubicBezTo>
                    <a:cubicBezTo>
                      <a:pt x="255" y="942"/>
                      <a:pt x="283" y="939"/>
                      <a:pt x="315" y="932"/>
                    </a:cubicBezTo>
                    <a:cubicBezTo>
                      <a:pt x="631" y="862"/>
                      <a:pt x="1271" y="186"/>
                      <a:pt x="1093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5275492" y="3533463"/>
                <a:ext cx="61823" cy="44553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3733" extrusionOk="0">
                    <a:moveTo>
                      <a:pt x="3686" y="0"/>
                    </a:moveTo>
                    <a:cubicBezTo>
                      <a:pt x="2638" y="0"/>
                      <a:pt x="2201" y="1538"/>
                      <a:pt x="1346" y="2215"/>
                    </a:cubicBezTo>
                    <a:cubicBezTo>
                      <a:pt x="357" y="2997"/>
                      <a:pt x="278" y="2580"/>
                      <a:pt x="141" y="2839"/>
                    </a:cubicBezTo>
                    <a:cubicBezTo>
                      <a:pt x="1" y="3118"/>
                      <a:pt x="474" y="3733"/>
                      <a:pt x="1391" y="3733"/>
                    </a:cubicBezTo>
                    <a:cubicBezTo>
                      <a:pt x="1788" y="3733"/>
                      <a:pt x="2268" y="3618"/>
                      <a:pt x="2818" y="3310"/>
                    </a:cubicBezTo>
                    <a:cubicBezTo>
                      <a:pt x="4637" y="2294"/>
                      <a:pt x="5180" y="532"/>
                      <a:pt x="4234" y="126"/>
                    </a:cubicBezTo>
                    <a:cubicBezTo>
                      <a:pt x="4033" y="39"/>
                      <a:pt x="3852" y="0"/>
                      <a:pt x="368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 rot="-1398344">
                <a:off x="5463888" y="3388040"/>
                <a:ext cx="86086" cy="4644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3891" extrusionOk="0">
                    <a:moveTo>
                      <a:pt x="2191" y="1"/>
                    </a:moveTo>
                    <a:cubicBezTo>
                      <a:pt x="866" y="1"/>
                      <a:pt x="0" y="539"/>
                      <a:pt x="473" y="1840"/>
                    </a:cubicBezTo>
                    <a:cubicBezTo>
                      <a:pt x="815" y="2771"/>
                      <a:pt x="1907" y="2328"/>
                      <a:pt x="3678" y="2549"/>
                    </a:cubicBezTo>
                    <a:cubicBezTo>
                      <a:pt x="5411" y="2768"/>
                      <a:pt x="5883" y="3891"/>
                      <a:pt x="6227" y="3891"/>
                    </a:cubicBezTo>
                    <a:cubicBezTo>
                      <a:pt x="6265" y="3891"/>
                      <a:pt x="6301" y="3877"/>
                      <a:pt x="6337" y="3847"/>
                    </a:cubicBezTo>
                    <a:cubicBezTo>
                      <a:pt x="6700" y="3546"/>
                      <a:pt x="7212" y="1341"/>
                      <a:pt x="4754" y="488"/>
                    </a:cubicBezTo>
                    <a:cubicBezTo>
                      <a:pt x="3859" y="177"/>
                      <a:pt x="2950" y="1"/>
                      <a:pt x="219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 rot="1613050">
                <a:off x="5397019" y="4050100"/>
                <a:ext cx="124562" cy="21573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1079" extrusionOk="0">
                    <a:moveTo>
                      <a:pt x="4485" y="1"/>
                    </a:moveTo>
                    <a:cubicBezTo>
                      <a:pt x="4485" y="1"/>
                      <a:pt x="0" y="7030"/>
                      <a:pt x="3389" y="11078"/>
                    </a:cubicBezTo>
                    <a:lnTo>
                      <a:pt x="6397" y="9074"/>
                    </a:lnTo>
                    <a:cubicBezTo>
                      <a:pt x="6397" y="9074"/>
                      <a:pt x="2396" y="6398"/>
                      <a:pt x="4485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 rot="484227" flipH="1">
                <a:off x="5464478" y="4245690"/>
                <a:ext cx="87682" cy="399396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 rot="1837076" flipH="1">
                <a:off x="5196376" y="4233672"/>
                <a:ext cx="49650" cy="226202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 flipH="1">
                <a:off x="5479510" y="3620364"/>
                <a:ext cx="29258" cy="1569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00" extrusionOk="0">
                    <a:moveTo>
                      <a:pt x="128" y="0"/>
                    </a:moveTo>
                    <a:cubicBezTo>
                      <a:pt x="95" y="0"/>
                      <a:pt x="63" y="13"/>
                      <a:pt x="41" y="39"/>
                    </a:cubicBezTo>
                    <a:cubicBezTo>
                      <a:pt x="0" y="87"/>
                      <a:pt x="7" y="155"/>
                      <a:pt x="55" y="196"/>
                    </a:cubicBezTo>
                    <a:cubicBezTo>
                      <a:pt x="92" y="230"/>
                      <a:pt x="420" y="499"/>
                      <a:pt x="741" y="499"/>
                    </a:cubicBezTo>
                    <a:cubicBezTo>
                      <a:pt x="768" y="499"/>
                      <a:pt x="799" y="496"/>
                      <a:pt x="826" y="493"/>
                    </a:cubicBezTo>
                    <a:cubicBezTo>
                      <a:pt x="887" y="482"/>
                      <a:pt x="932" y="424"/>
                      <a:pt x="919" y="363"/>
                    </a:cubicBezTo>
                    <a:cubicBezTo>
                      <a:pt x="909" y="308"/>
                      <a:pt x="862" y="269"/>
                      <a:pt x="808" y="269"/>
                    </a:cubicBezTo>
                    <a:cubicBezTo>
                      <a:pt x="801" y="269"/>
                      <a:pt x="795" y="270"/>
                      <a:pt x="788" y="271"/>
                    </a:cubicBezTo>
                    <a:cubicBezTo>
                      <a:pt x="772" y="274"/>
                      <a:pt x="756" y="275"/>
                      <a:pt x="739" y="275"/>
                    </a:cubicBezTo>
                    <a:cubicBezTo>
                      <a:pt x="540" y="275"/>
                      <a:pt x="290" y="101"/>
                      <a:pt x="205" y="28"/>
                    </a:cubicBezTo>
                    <a:cubicBezTo>
                      <a:pt x="183" y="10"/>
                      <a:pt x="155" y="0"/>
                      <a:pt x="128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 rot="-1943700">
                <a:off x="5385487" y="3839034"/>
                <a:ext cx="173027" cy="181771"/>
              </a:xfrm>
              <a:prstGeom prst="rect">
                <a:avLst/>
              </a:pr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" name="Google Shape;327;p21"/>
            <p:cNvGrpSpPr/>
            <p:nvPr/>
          </p:nvGrpSpPr>
          <p:grpSpPr>
            <a:xfrm>
              <a:off x="4138073" y="3540977"/>
              <a:ext cx="856417" cy="1215324"/>
              <a:chOff x="4598640" y="4070171"/>
              <a:chExt cx="483633" cy="686430"/>
            </a:xfrm>
          </p:grpSpPr>
          <p:sp>
            <p:nvSpPr>
              <p:cNvPr id="328" name="Google Shape;328;p21"/>
              <p:cNvSpPr/>
              <p:nvPr/>
            </p:nvSpPr>
            <p:spPr>
              <a:xfrm flipH="1">
                <a:off x="4635663" y="4378790"/>
                <a:ext cx="117684" cy="107131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1878" extrusionOk="0">
                    <a:moveTo>
                      <a:pt x="1032" y="1"/>
                    </a:moveTo>
                    <a:cubicBezTo>
                      <a:pt x="369" y="1"/>
                      <a:pt x="123" y="885"/>
                      <a:pt x="35" y="1438"/>
                    </a:cubicBezTo>
                    <a:cubicBezTo>
                      <a:pt x="0" y="1669"/>
                      <a:pt x="178" y="1878"/>
                      <a:pt x="413" y="1878"/>
                    </a:cubicBezTo>
                    <a:lnTo>
                      <a:pt x="1650" y="1878"/>
                    </a:lnTo>
                    <a:cubicBezTo>
                      <a:pt x="1881" y="1878"/>
                      <a:pt x="2062" y="1669"/>
                      <a:pt x="2025" y="1438"/>
                    </a:cubicBezTo>
                    <a:cubicBezTo>
                      <a:pt x="1936" y="885"/>
                      <a:pt x="1691" y="1"/>
                      <a:pt x="1032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 flipH="1">
                <a:off x="4734579" y="4308909"/>
                <a:ext cx="63548" cy="232401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4074" extrusionOk="0">
                    <a:moveTo>
                      <a:pt x="274" y="0"/>
                    </a:moveTo>
                    <a:cubicBezTo>
                      <a:pt x="194" y="0"/>
                      <a:pt x="114" y="49"/>
                      <a:pt x="106" y="153"/>
                    </a:cubicBezTo>
                    <a:cubicBezTo>
                      <a:pt x="1" y="1516"/>
                      <a:pt x="301" y="2700"/>
                      <a:pt x="758" y="3977"/>
                    </a:cubicBezTo>
                    <a:cubicBezTo>
                      <a:pt x="782" y="4045"/>
                      <a:pt x="832" y="4074"/>
                      <a:pt x="886" y="4074"/>
                    </a:cubicBezTo>
                    <a:cubicBezTo>
                      <a:pt x="993" y="4074"/>
                      <a:pt x="1113" y="3960"/>
                      <a:pt x="1066" y="3823"/>
                    </a:cubicBezTo>
                    <a:cubicBezTo>
                      <a:pt x="629" y="2601"/>
                      <a:pt x="349" y="1489"/>
                      <a:pt x="448" y="181"/>
                    </a:cubicBezTo>
                    <a:cubicBezTo>
                      <a:pt x="457" y="63"/>
                      <a:pt x="365" y="0"/>
                      <a:pt x="274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 flipH="1">
                <a:off x="4675026" y="4070171"/>
                <a:ext cx="236052" cy="251397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407" extrusionOk="0">
                    <a:moveTo>
                      <a:pt x="2018" y="0"/>
                    </a:moveTo>
                    <a:cubicBezTo>
                      <a:pt x="188" y="0"/>
                      <a:pt x="0" y="2765"/>
                      <a:pt x="0" y="3915"/>
                    </a:cubicBezTo>
                    <a:cubicBezTo>
                      <a:pt x="0" y="4185"/>
                      <a:pt x="222" y="4404"/>
                      <a:pt x="492" y="4404"/>
                    </a:cubicBezTo>
                    <a:cubicBezTo>
                      <a:pt x="728" y="4402"/>
                      <a:pt x="1034" y="4402"/>
                      <a:pt x="1368" y="4402"/>
                    </a:cubicBezTo>
                    <a:cubicBezTo>
                      <a:pt x="2149" y="4402"/>
                      <a:pt x="3085" y="4405"/>
                      <a:pt x="3643" y="4407"/>
                    </a:cubicBezTo>
                    <a:cubicBezTo>
                      <a:pt x="3920" y="4407"/>
                      <a:pt x="4138" y="4182"/>
                      <a:pt x="4131" y="3905"/>
                    </a:cubicBezTo>
                    <a:cubicBezTo>
                      <a:pt x="4104" y="2745"/>
                      <a:pt x="3841" y="0"/>
                      <a:pt x="201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 flipH="1">
                <a:off x="4639369" y="4222313"/>
                <a:ext cx="38220" cy="36286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61" extrusionOk="0">
                    <a:moveTo>
                      <a:pt x="278" y="0"/>
                    </a:moveTo>
                    <a:cubicBezTo>
                      <a:pt x="178" y="0"/>
                      <a:pt x="68" y="85"/>
                      <a:pt x="93" y="214"/>
                    </a:cubicBezTo>
                    <a:cubicBezTo>
                      <a:pt x="284" y="1241"/>
                      <a:pt x="325" y="2265"/>
                      <a:pt x="229" y="3303"/>
                    </a:cubicBezTo>
                    <a:cubicBezTo>
                      <a:pt x="141" y="4269"/>
                      <a:pt x="0" y="5225"/>
                      <a:pt x="96" y="6198"/>
                    </a:cubicBezTo>
                    <a:cubicBezTo>
                      <a:pt x="107" y="6306"/>
                      <a:pt x="199" y="6360"/>
                      <a:pt x="285" y="6360"/>
                    </a:cubicBezTo>
                    <a:cubicBezTo>
                      <a:pt x="370" y="6360"/>
                      <a:pt x="449" y="6307"/>
                      <a:pt x="437" y="6198"/>
                    </a:cubicBezTo>
                    <a:cubicBezTo>
                      <a:pt x="335" y="5150"/>
                      <a:pt x="509" y="4129"/>
                      <a:pt x="591" y="3089"/>
                    </a:cubicBezTo>
                    <a:cubicBezTo>
                      <a:pt x="670" y="2091"/>
                      <a:pt x="608" y="1105"/>
                      <a:pt x="424" y="125"/>
                    </a:cubicBezTo>
                    <a:cubicBezTo>
                      <a:pt x="408" y="38"/>
                      <a:pt x="345" y="0"/>
                      <a:pt x="27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 flipH="1">
                <a:off x="4598640" y="4103372"/>
                <a:ext cx="132687" cy="14209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491" extrusionOk="0">
                    <a:moveTo>
                      <a:pt x="1079" y="1"/>
                    </a:moveTo>
                    <a:cubicBezTo>
                      <a:pt x="151" y="1"/>
                      <a:pt x="17" y="1527"/>
                      <a:pt x="4" y="2166"/>
                    </a:cubicBezTo>
                    <a:cubicBezTo>
                      <a:pt x="0" y="2319"/>
                      <a:pt x="117" y="2445"/>
                      <a:pt x="270" y="2453"/>
                    </a:cubicBezTo>
                    <a:lnTo>
                      <a:pt x="1110" y="2490"/>
                    </a:lnTo>
                    <a:cubicBezTo>
                      <a:pt x="1557" y="2480"/>
                      <a:pt x="1847" y="2480"/>
                      <a:pt x="2035" y="2480"/>
                    </a:cubicBezTo>
                    <a:cubicBezTo>
                      <a:pt x="2036" y="2480"/>
                      <a:pt x="2038" y="2480"/>
                      <a:pt x="2040" y="2480"/>
                    </a:cubicBezTo>
                    <a:cubicBezTo>
                      <a:pt x="2198" y="2480"/>
                      <a:pt x="2325" y="2341"/>
                      <a:pt x="2315" y="2183"/>
                    </a:cubicBezTo>
                    <a:cubicBezTo>
                      <a:pt x="2264" y="1524"/>
                      <a:pt x="2048" y="36"/>
                      <a:pt x="1110" y="1"/>
                    </a:cubicBezTo>
                    <a:cubicBezTo>
                      <a:pt x="1099" y="1"/>
                      <a:pt x="1089" y="1"/>
                      <a:pt x="1079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 flipH="1">
                <a:off x="4782497" y="4318207"/>
                <a:ext cx="20593" cy="24729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35" extrusionOk="0">
                    <a:moveTo>
                      <a:pt x="172" y="1"/>
                    </a:moveTo>
                    <a:cubicBezTo>
                      <a:pt x="86" y="1"/>
                      <a:pt x="1" y="55"/>
                      <a:pt x="2" y="165"/>
                    </a:cubicBezTo>
                    <a:cubicBezTo>
                      <a:pt x="6" y="1499"/>
                      <a:pt x="12" y="2834"/>
                      <a:pt x="15" y="4168"/>
                    </a:cubicBezTo>
                    <a:cubicBezTo>
                      <a:pt x="18" y="4279"/>
                      <a:pt x="104" y="4335"/>
                      <a:pt x="189" y="4335"/>
                    </a:cubicBezTo>
                    <a:cubicBezTo>
                      <a:pt x="275" y="4335"/>
                      <a:pt x="360" y="4279"/>
                      <a:pt x="360" y="4168"/>
                    </a:cubicBezTo>
                    <a:cubicBezTo>
                      <a:pt x="354" y="2834"/>
                      <a:pt x="351" y="1499"/>
                      <a:pt x="343" y="165"/>
                    </a:cubicBezTo>
                    <a:cubicBezTo>
                      <a:pt x="343" y="55"/>
                      <a:pt x="257" y="1"/>
                      <a:pt x="17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 flipH="1">
                <a:off x="4722715" y="4179186"/>
                <a:ext cx="146492" cy="172789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3029" extrusionOk="0">
                    <a:moveTo>
                      <a:pt x="1284" y="0"/>
                    </a:moveTo>
                    <a:cubicBezTo>
                      <a:pt x="232" y="0"/>
                      <a:pt x="41" y="1789"/>
                      <a:pt x="7" y="2619"/>
                    </a:cubicBezTo>
                    <a:cubicBezTo>
                      <a:pt x="0" y="2841"/>
                      <a:pt x="178" y="3029"/>
                      <a:pt x="404" y="3029"/>
                    </a:cubicBezTo>
                    <a:lnTo>
                      <a:pt x="2162" y="3029"/>
                    </a:lnTo>
                    <a:cubicBezTo>
                      <a:pt x="2387" y="3029"/>
                      <a:pt x="2567" y="2841"/>
                      <a:pt x="2557" y="2619"/>
                    </a:cubicBezTo>
                    <a:cubicBezTo>
                      <a:pt x="2523" y="1789"/>
                      <a:pt x="2332" y="0"/>
                      <a:pt x="1284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1"/>
              <p:cNvSpPr/>
              <p:nvPr/>
            </p:nvSpPr>
            <p:spPr>
              <a:xfrm flipH="1">
                <a:off x="4675366" y="4456715"/>
                <a:ext cx="54877" cy="88363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549" extrusionOk="0">
                    <a:moveTo>
                      <a:pt x="713" y="0"/>
                    </a:moveTo>
                    <a:cubicBezTo>
                      <a:pt x="611" y="0"/>
                      <a:pt x="502" y="85"/>
                      <a:pt x="531" y="215"/>
                    </a:cubicBezTo>
                    <a:cubicBezTo>
                      <a:pt x="572" y="399"/>
                      <a:pt x="432" y="642"/>
                      <a:pt x="357" y="798"/>
                    </a:cubicBezTo>
                    <a:cubicBezTo>
                      <a:pt x="279" y="970"/>
                      <a:pt x="183" y="1133"/>
                      <a:pt x="84" y="1294"/>
                    </a:cubicBezTo>
                    <a:cubicBezTo>
                      <a:pt x="0" y="1425"/>
                      <a:pt x="119" y="1548"/>
                      <a:pt x="238" y="1548"/>
                    </a:cubicBezTo>
                    <a:cubicBezTo>
                      <a:pt x="290" y="1548"/>
                      <a:pt x="342" y="1525"/>
                      <a:pt x="377" y="1468"/>
                    </a:cubicBezTo>
                    <a:cubicBezTo>
                      <a:pt x="606" y="1110"/>
                      <a:pt x="961" y="570"/>
                      <a:pt x="862" y="122"/>
                    </a:cubicBezTo>
                    <a:cubicBezTo>
                      <a:pt x="843" y="37"/>
                      <a:pt x="779" y="0"/>
                      <a:pt x="713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 flipH="1">
                <a:off x="4749016" y="4489573"/>
                <a:ext cx="333257" cy="267028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681" extrusionOk="0">
                    <a:moveTo>
                      <a:pt x="279" y="0"/>
                    </a:moveTo>
                    <a:cubicBezTo>
                      <a:pt x="77" y="0"/>
                      <a:pt x="1" y="111"/>
                      <a:pt x="104" y="359"/>
                    </a:cubicBezTo>
                    <a:cubicBezTo>
                      <a:pt x="687" y="1766"/>
                      <a:pt x="5739" y="4630"/>
                      <a:pt x="5774" y="4681"/>
                    </a:cubicBezTo>
                    <a:lnTo>
                      <a:pt x="5842" y="4548"/>
                    </a:lnTo>
                    <a:cubicBezTo>
                      <a:pt x="4872" y="2401"/>
                      <a:pt x="1218" y="0"/>
                      <a:pt x="279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 flipH="1">
                <a:off x="4768297" y="4503207"/>
                <a:ext cx="299886" cy="228522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4006" extrusionOk="0">
                    <a:moveTo>
                      <a:pt x="0" y="0"/>
                    </a:moveTo>
                    <a:cubicBezTo>
                      <a:pt x="211" y="178"/>
                      <a:pt x="427" y="349"/>
                      <a:pt x="641" y="526"/>
                    </a:cubicBezTo>
                    <a:lnTo>
                      <a:pt x="1167" y="943"/>
                    </a:lnTo>
                    <a:cubicBezTo>
                      <a:pt x="1106" y="953"/>
                      <a:pt x="1048" y="960"/>
                      <a:pt x="986" y="974"/>
                    </a:cubicBezTo>
                    <a:cubicBezTo>
                      <a:pt x="904" y="994"/>
                      <a:pt x="823" y="1015"/>
                      <a:pt x="741" y="1045"/>
                    </a:cubicBezTo>
                    <a:cubicBezTo>
                      <a:pt x="826" y="1059"/>
                      <a:pt x="911" y="1062"/>
                      <a:pt x="996" y="1062"/>
                    </a:cubicBezTo>
                    <a:cubicBezTo>
                      <a:pt x="1082" y="1062"/>
                      <a:pt x="1164" y="1056"/>
                      <a:pt x="1249" y="1045"/>
                    </a:cubicBezTo>
                    <a:lnTo>
                      <a:pt x="1294" y="1042"/>
                    </a:lnTo>
                    <a:cubicBezTo>
                      <a:pt x="1498" y="1206"/>
                      <a:pt x="1707" y="1366"/>
                      <a:pt x="1911" y="1524"/>
                    </a:cubicBezTo>
                    <a:cubicBezTo>
                      <a:pt x="1881" y="1537"/>
                      <a:pt x="1850" y="1547"/>
                      <a:pt x="1820" y="1560"/>
                    </a:cubicBezTo>
                    <a:cubicBezTo>
                      <a:pt x="1744" y="1588"/>
                      <a:pt x="1672" y="1622"/>
                      <a:pt x="1604" y="1670"/>
                    </a:cubicBezTo>
                    <a:cubicBezTo>
                      <a:pt x="1614" y="1671"/>
                      <a:pt x="1624" y="1671"/>
                      <a:pt x="1634" y="1671"/>
                    </a:cubicBezTo>
                    <a:cubicBezTo>
                      <a:pt x="1706" y="1671"/>
                      <a:pt x="1774" y="1661"/>
                      <a:pt x="1843" y="1650"/>
                    </a:cubicBezTo>
                    <a:cubicBezTo>
                      <a:pt x="1905" y="1639"/>
                      <a:pt x="1963" y="1622"/>
                      <a:pt x="2020" y="1609"/>
                    </a:cubicBezTo>
                    <a:cubicBezTo>
                      <a:pt x="2212" y="1755"/>
                      <a:pt x="2403" y="1902"/>
                      <a:pt x="2594" y="2049"/>
                    </a:cubicBezTo>
                    <a:cubicBezTo>
                      <a:pt x="2625" y="2072"/>
                      <a:pt x="2659" y="2097"/>
                      <a:pt x="2690" y="2124"/>
                    </a:cubicBezTo>
                    <a:cubicBezTo>
                      <a:pt x="2598" y="2162"/>
                      <a:pt x="2509" y="2203"/>
                      <a:pt x="2423" y="2261"/>
                    </a:cubicBezTo>
                    <a:cubicBezTo>
                      <a:pt x="2553" y="2257"/>
                      <a:pt x="2672" y="2230"/>
                      <a:pt x="2792" y="2199"/>
                    </a:cubicBezTo>
                    <a:cubicBezTo>
                      <a:pt x="3035" y="2384"/>
                      <a:pt x="3280" y="2564"/>
                      <a:pt x="3523" y="2745"/>
                    </a:cubicBezTo>
                    <a:cubicBezTo>
                      <a:pt x="3403" y="2779"/>
                      <a:pt x="3284" y="2817"/>
                      <a:pt x="3167" y="2875"/>
                    </a:cubicBezTo>
                    <a:cubicBezTo>
                      <a:pt x="3196" y="2877"/>
                      <a:pt x="3223" y="2878"/>
                      <a:pt x="3251" y="2878"/>
                    </a:cubicBezTo>
                    <a:cubicBezTo>
                      <a:pt x="3384" y="2878"/>
                      <a:pt x="3512" y="2859"/>
                      <a:pt x="3638" y="2834"/>
                    </a:cubicBezTo>
                    <a:cubicBezTo>
                      <a:pt x="3731" y="2902"/>
                      <a:pt x="3823" y="2970"/>
                      <a:pt x="3915" y="3039"/>
                    </a:cubicBezTo>
                    <a:cubicBezTo>
                      <a:pt x="4041" y="3131"/>
                      <a:pt x="4164" y="3223"/>
                      <a:pt x="4291" y="3312"/>
                    </a:cubicBezTo>
                    <a:cubicBezTo>
                      <a:pt x="4232" y="3332"/>
                      <a:pt x="4178" y="3356"/>
                      <a:pt x="4123" y="3387"/>
                    </a:cubicBezTo>
                    <a:cubicBezTo>
                      <a:pt x="4170" y="3394"/>
                      <a:pt x="4215" y="3396"/>
                      <a:pt x="4259" y="3396"/>
                    </a:cubicBezTo>
                    <a:cubicBezTo>
                      <a:pt x="4304" y="3396"/>
                      <a:pt x="4347" y="3394"/>
                      <a:pt x="4390" y="3391"/>
                    </a:cubicBezTo>
                    <a:lnTo>
                      <a:pt x="4393" y="3391"/>
                    </a:lnTo>
                    <a:cubicBezTo>
                      <a:pt x="4680" y="3599"/>
                      <a:pt x="4966" y="3804"/>
                      <a:pt x="5256" y="4005"/>
                    </a:cubicBezTo>
                    <a:lnTo>
                      <a:pt x="4615" y="3482"/>
                    </a:lnTo>
                    <a:lnTo>
                      <a:pt x="4434" y="3336"/>
                    </a:lnTo>
                    <a:lnTo>
                      <a:pt x="4431" y="3329"/>
                    </a:lnTo>
                    <a:cubicBezTo>
                      <a:pt x="4424" y="3244"/>
                      <a:pt x="4410" y="3158"/>
                      <a:pt x="4386" y="3076"/>
                    </a:cubicBezTo>
                    <a:cubicBezTo>
                      <a:pt x="4363" y="2991"/>
                      <a:pt x="4335" y="2909"/>
                      <a:pt x="4291" y="2827"/>
                    </a:cubicBezTo>
                    <a:cubicBezTo>
                      <a:pt x="4273" y="2920"/>
                      <a:pt x="4277" y="3008"/>
                      <a:pt x="4284" y="3093"/>
                    </a:cubicBezTo>
                    <a:cubicBezTo>
                      <a:pt x="4291" y="3142"/>
                      <a:pt x="4298" y="3189"/>
                      <a:pt x="4304" y="3237"/>
                    </a:cubicBezTo>
                    <a:lnTo>
                      <a:pt x="3966" y="2970"/>
                    </a:lnTo>
                    <a:cubicBezTo>
                      <a:pt x="3878" y="2899"/>
                      <a:pt x="3786" y="2830"/>
                      <a:pt x="3697" y="2759"/>
                    </a:cubicBezTo>
                    <a:cubicBezTo>
                      <a:pt x="3687" y="2677"/>
                      <a:pt x="3676" y="2595"/>
                      <a:pt x="3659" y="2513"/>
                    </a:cubicBezTo>
                    <a:cubicBezTo>
                      <a:pt x="3638" y="2431"/>
                      <a:pt x="3618" y="2346"/>
                      <a:pt x="3584" y="2264"/>
                    </a:cubicBezTo>
                    <a:cubicBezTo>
                      <a:pt x="3570" y="2353"/>
                      <a:pt x="3567" y="2438"/>
                      <a:pt x="3567" y="2523"/>
                    </a:cubicBezTo>
                    <a:cubicBezTo>
                      <a:pt x="3567" y="2571"/>
                      <a:pt x="3570" y="2616"/>
                      <a:pt x="3574" y="2663"/>
                    </a:cubicBezTo>
                    <a:cubicBezTo>
                      <a:pt x="3335" y="2479"/>
                      <a:pt x="3096" y="2294"/>
                      <a:pt x="2857" y="2110"/>
                    </a:cubicBezTo>
                    <a:cubicBezTo>
                      <a:pt x="2857" y="2028"/>
                      <a:pt x="2854" y="1943"/>
                      <a:pt x="2844" y="1861"/>
                    </a:cubicBezTo>
                    <a:cubicBezTo>
                      <a:pt x="2830" y="1769"/>
                      <a:pt x="2816" y="1680"/>
                      <a:pt x="2786" y="1588"/>
                    </a:cubicBezTo>
                    <a:cubicBezTo>
                      <a:pt x="2762" y="1680"/>
                      <a:pt x="2751" y="1773"/>
                      <a:pt x="2748" y="1864"/>
                    </a:cubicBezTo>
                    <a:cubicBezTo>
                      <a:pt x="2745" y="1916"/>
                      <a:pt x="2745" y="1970"/>
                      <a:pt x="2745" y="2022"/>
                    </a:cubicBezTo>
                    <a:cubicBezTo>
                      <a:pt x="2717" y="2001"/>
                      <a:pt x="2690" y="1981"/>
                      <a:pt x="2663" y="1960"/>
                    </a:cubicBezTo>
                    <a:cubicBezTo>
                      <a:pt x="2478" y="1820"/>
                      <a:pt x="2297" y="1683"/>
                      <a:pt x="2116" y="1547"/>
                    </a:cubicBezTo>
                    <a:lnTo>
                      <a:pt x="2116" y="1540"/>
                    </a:lnTo>
                    <a:cubicBezTo>
                      <a:pt x="2113" y="1404"/>
                      <a:pt x="2106" y="1267"/>
                      <a:pt x="2065" y="1130"/>
                    </a:cubicBezTo>
                    <a:cubicBezTo>
                      <a:pt x="2028" y="1243"/>
                      <a:pt x="2014" y="1352"/>
                      <a:pt x="2007" y="1465"/>
                    </a:cubicBezTo>
                    <a:cubicBezTo>
                      <a:pt x="1785" y="1298"/>
                      <a:pt x="1563" y="1130"/>
                      <a:pt x="1341" y="966"/>
                    </a:cubicBezTo>
                    <a:lnTo>
                      <a:pt x="1297" y="936"/>
                    </a:lnTo>
                    <a:cubicBezTo>
                      <a:pt x="1297" y="861"/>
                      <a:pt x="1294" y="789"/>
                      <a:pt x="1283" y="714"/>
                    </a:cubicBezTo>
                    <a:cubicBezTo>
                      <a:pt x="1273" y="622"/>
                      <a:pt x="1259" y="530"/>
                      <a:pt x="1232" y="438"/>
                    </a:cubicBezTo>
                    <a:cubicBezTo>
                      <a:pt x="1212" y="530"/>
                      <a:pt x="1198" y="622"/>
                      <a:pt x="1191" y="714"/>
                    </a:cubicBezTo>
                    <a:cubicBezTo>
                      <a:pt x="1188" y="762"/>
                      <a:pt x="1188" y="810"/>
                      <a:pt x="1185" y="854"/>
                    </a:cubicBezTo>
                    <a:lnTo>
                      <a:pt x="676" y="479"/>
                    </a:lnTo>
                    <a:cubicBezTo>
                      <a:pt x="451" y="322"/>
                      <a:pt x="229" y="158"/>
                      <a:pt x="0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 flipH="1">
                <a:off x="4817924" y="4245417"/>
                <a:ext cx="125100" cy="2720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4769" extrusionOk="0">
                    <a:moveTo>
                      <a:pt x="711" y="0"/>
                    </a:moveTo>
                    <a:lnTo>
                      <a:pt x="711" y="0"/>
                    </a:lnTo>
                    <a:cubicBezTo>
                      <a:pt x="714" y="191"/>
                      <a:pt x="724" y="379"/>
                      <a:pt x="732" y="570"/>
                    </a:cubicBezTo>
                    <a:cubicBezTo>
                      <a:pt x="752" y="762"/>
                      <a:pt x="765" y="952"/>
                      <a:pt x="789" y="1140"/>
                    </a:cubicBezTo>
                    <a:cubicBezTo>
                      <a:pt x="820" y="1386"/>
                      <a:pt x="861" y="1628"/>
                      <a:pt x="909" y="1871"/>
                    </a:cubicBezTo>
                    <a:cubicBezTo>
                      <a:pt x="612" y="1686"/>
                      <a:pt x="311" y="1509"/>
                      <a:pt x="1" y="1348"/>
                    </a:cubicBezTo>
                    <a:lnTo>
                      <a:pt x="1" y="1348"/>
                    </a:lnTo>
                    <a:cubicBezTo>
                      <a:pt x="305" y="1587"/>
                      <a:pt x="622" y="1813"/>
                      <a:pt x="943" y="2028"/>
                    </a:cubicBezTo>
                    <a:cubicBezTo>
                      <a:pt x="960" y="2110"/>
                      <a:pt x="981" y="2188"/>
                      <a:pt x="998" y="2266"/>
                    </a:cubicBezTo>
                    <a:cubicBezTo>
                      <a:pt x="1069" y="2547"/>
                      <a:pt x="1151" y="2827"/>
                      <a:pt x="1250" y="3100"/>
                    </a:cubicBezTo>
                    <a:cubicBezTo>
                      <a:pt x="1219" y="3089"/>
                      <a:pt x="1192" y="3076"/>
                      <a:pt x="1165" y="3065"/>
                    </a:cubicBezTo>
                    <a:cubicBezTo>
                      <a:pt x="1072" y="3032"/>
                      <a:pt x="981" y="2997"/>
                      <a:pt x="888" y="2970"/>
                    </a:cubicBezTo>
                    <a:cubicBezTo>
                      <a:pt x="704" y="2909"/>
                      <a:pt x="513" y="2857"/>
                      <a:pt x="322" y="2813"/>
                    </a:cubicBezTo>
                    <a:lnTo>
                      <a:pt x="322" y="2813"/>
                    </a:lnTo>
                    <a:cubicBezTo>
                      <a:pt x="499" y="2901"/>
                      <a:pt x="673" y="2983"/>
                      <a:pt x="855" y="3059"/>
                    </a:cubicBezTo>
                    <a:lnTo>
                      <a:pt x="1117" y="3175"/>
                    </a:lnTo>
                    <a:cubicBezTo>
                      <a:pt x="1162" y="3196"/>
                      <a:pt x="1206" y="3212"/>
                      <a:pt x="1247" y="3232"/>
                    </a:cubicBezTo>
                    <a:cubicBezTo>
                      <a:pt x="1253" y="3236"/>
                      <a:pt x="1266" y="3244"/>
                      <a:pt x="1268" y="3244"/>
                    </a:cubicBezTo>
                    <a:cubicBezTo>
                      <a:pt x="1268" y="3244"/>
                      <a:pt x="1268" y="3244"/>
                      <a:pt x="1267" y="3243"/>
                    </a:cubicBezTo>
                    <a:cubicBezTo>
                      <a:pt x="1264" y="3243"/>
                      <a:pt x="1264" y="3240"/>
                      <a:pt x="1260" y="3237"/>
                    </a:cubicBezTo>
                    <a:lnTo>
                      <a:pt x="1260" y="3229"/>
                    </a:lnTo>
                    <a:cubicBezTo>
                      <a:pt x="1260" y="3232"/>
                      <a:pt x="1271" y="3250"/>
                      <a:pt x="1281" y="3257"/>
                    </a:cubicBezTo>
                    <a:cubicBezTo>
                      <a:pt x="1294" y="3267"/>
                      <a:pt x="1305" y="3267"/>
                      <a:pt x="1312" y="3270"/>
                    </a:cubicBezTo>
                    <a:cubicBezTo>
                      <a:pt x="1326" y="3298"/>
                      <a:pt x="1335" y="3328"/>
                      <a:pt x="1346" y="3359"/>
                    </a:cubicBezTo>
                    <a:cubicBezTo>
                      <a:pt x="1431" y="3560"/>
                      <a:pt x="1520" y="3758"/>
                      <a:pt x="1619" y="3949"/>
                    </a:cubicBezTo>
                    <a:cubicBezTo>
                      <a:pt x="1493" y="3929"/>
                      <a:pt x="1362" y="3916"/>
                      <a:pt x="1233" y="3905"/>
                    </a:cubicBezTo>
                    <a:cubicBezTo>
                      <a:pt x="1104" y="3894"/>
                      <a:pt x="975" y="3887"/>
                      <a:pt x="844" y="3887"/>
                    </a:cubicBezTo>
                    <a:cubicBezTo>
                      <a:pt x="819" y="3887"/>
                      <a:pt x="794" y="3887"/>
                      <a:pt x="768" y="3888"/>
                    </a:cubicBezTo>
                    <a:cubicBezTo>
                      <a:pt x="919" y="3939"/>
                      <a:pt x="1069" y="3974"/>
                      <a:pt x="1219" y="4004"/>
                    </a:cubicBezTo>
                    <a:cubicBezTo>
                      <a:pt x="1370" y="4035"/>
                      <a:pt x="1520" y="4059"/>
                      <a:pt x="1674" y="4080"/>
                    </a:cubicBezTo>
                    <a:lnTo>
                      <a:pt x="1694" y="4083"/>
                    </a:lnTo>
                    <a:cubicBezTo>
                      <a:pt x="1752" y="4182"/>
                      <a:pt x="2076" y="4677"/>
                      <a:pt x="2141" y="4769"/>
                    </a:cubicBezTo>
                    <a:cubicBezTo>
                      <a:pt x="2192" y="4656"/>
                      <a:pt x="1776" y="4168"/>
                      <a:pt x="1728" y="4066"/>
                    </a:cubicBezTo>
                    <a:lnTo>
                      <a:pt x="1738" y="4042"/>
                    </a:lnTo>
                    <a:cubicBezTo>
                      <a:pt x="1789" y="3916"/>
                      <a:pt x="1841" y="3785"/>
                      <a:pt x="1888" y="3656"/>
                    </a:cubicBezTo>
                    <a:cubicBezTo>
                      <a:pt x="1912" y="3591"/>
                      <a:pt x="1933" y="3523"/>
                      <a:pt x="1953" y="3458"/>
                    </a:cubicBezTo>
                    <a:cubicBezTo>
                      <a:pt x="1977" y="3393"/>
                      <a:pt x="1994" y="3325"/>
                      <a:pt x="2022" y="3260"/>
                    </a:cubicBezTo>
                    <a:lnTo>
                      <a:pt x="2022" y="3260"/>
                    </a:lnTo>
                    <a:cubicBezTo>
                      <a:pt x="1970" y="3311"/>
                      <a:pt x="1940" y="3376"/>
                      <a:pt x="1902" y="3434"/>
                    </a:cubicBezTo>
                    <a:cubicBezTo>
                      <a:pt x="1868" y="3495"/>
                      <a:pt x="1830" y="3554"/>
                      <a:pt x="1800" y="3618"/>
                    </a:cubicBezTo>
                    <a:cubicBezTo>
                      <a:pt x="1752" y="3714"/>
                      <a:pt x="1704" y="3810"/>
                      <a:pt x="1663" y="3908"/>
                    </a:cubicBezTo>
                    <a:cubicBezTo>
                      <a:pt x="1653" y="3892"/>
                      <a:pt x="1646" y="3875"/>
                      <a:pt x="1639" y="3858"/>
                    </a:cubicBezTo>
                    <a:cubicBezTo>
                      <a:pt x="1564" y="3683"/>
                      <a:pt x="1499" y="3503"/>
                      <a:pt x="1438" y="3325"/>
                    </a:cubicBezTo>
                    <a:cubicBezTo>
                      <a:pt x="1424" y="3287"/>
                      <a:pt x="1414" y="3250"/>
                      <a:pt x="1400" y="3209"/>
                    </a:cubicBezTo>
                    <a:cubicBezTo>
                      <a:pt x="1411" y="3199"/>
                      <a:pt x="1421" y="3185"/>
                      <a:pt x="1428" y="3171"/>
                    </a:cubicBezTo>
                    <a:cubicBezTo>
                      <a:pt x="1537" y="3007"/>
                      <a:pt x="1633" y="2837"/>
                      <a:pt x="1725" y="2666"/>
                    </a:cubicBezTo>
                    <a:cubicBezTo>
                      <a:pt x="1817" y="2495"/>
                      <a:pt x="1902" y="2318"/>
                      <a:pt x="1977" y="2137"/>
                    </a:cubicBezTo>
                    <a:lnTo>
                      <a:pt x="1977" y="2137"/>
                    </a:lnTo>
                    <a:cubicBezTo>
                      <a:pt x="1858" y="2294"/>
                      <a:pt x="1745" y="2454"/>
                      <a:pt x="1639" y="2615"/>
                    </a:cubicBezTo>
                    <a:lnTo>
                      <a:pt x="1353" y="3059"/>
                    </a:lnTo>
                    <a:cubicBezTo>
                      <a:pt x="1267" y="2786"/>
                      <a:pt x="1189" y="2512"/>
                      <a:pt x="1121" y="2236"/>
                    </a:cubicBezTo>
                    <a:cubicBezTo>
                      <a:pt x="1100" y="2158"/>
                      <a:pt x="1083" y="2082"/>
                      <a:pt x="1066" y="2004"/>
                    </a:cubicBezTo>
                    <a:cubicBezTo>
                      <a:pt x="1247" y="1768"/>
                      <a:pt x="1424" y="1529"/>
                      <a:pt x="1598" y="1283"/>
                    </a:cubicBezTo>
                    <a:cubicBezTo>
                      <a:pt x="1776" y="1034"/>
                      <a:pt x="1950" y="779"/>
                      <a:pt x="2110" y="512"/>
                    </a:cubicBezTo>
                    <a:lnTo>
                      <a:pt x="2110" y="512"/>
                    </a:lnTo>
                    <a:cubicBezTo>
                      <a:pt x="1902" y="741"/>
                      <a:pt x="1704" y="976"/>
                      <a:pt x="1513" y="1219"/>
                    </a:cubicBezTo>
                    <a:cubicBezTo>
                      <a:pt x="1346" y="1423"/>
                      <a:pt x="1189" y="1635"/>
                      <a:pt x="1031" y="1847"/>
                    </a:cubicBezTo>
                    <a:cubicBezTo>
                      <a:pt x="1018" y="1792"/>
                      <a:pt x="1004" y="1737"/>
                      <a:pt x="994" y="1683"/>
                    </a:cubicBezTo>
                    <a:cubicBezTo>
                      <a:pt x="950" y="1499"/>
                      <a:pt x="926" y="1311"/>
                      <a:pt x="885" y="1127"/>
                    </a:cubicBezTo>
                    <a:cubicBezTo>
                      <a:pt x="817" y="754"/>
                      <a:pt x="768" y="376"/>
                      <a:pt x="711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 flipH="1">
                <a:off x="4871090" y="4206968"/>
                <a:ext cx="55733" cy="4905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60" extrusionOk="0">
                    <a:moveTo>
                      <a:pt x="487" y="1"/>
                    </a:moveTo>
                    <a:cubicBezTo>
                      <a:pt x="425" y="1"/>
                      <a:pt x="363" y="14"/>
                      <a:pt x="304" y="43"/>
                    </a:cubicBezTo>
                    <a:cubicBezTo>
                      <a:pt x="89" y="145"/>
                      <a:pt x="0" y="401"/>
                      <a:pt x="103" y="616"/>
                    </a:cubicBezTo>
                    <a:cubicBezTo>
                      <a:pt x="177" y="769"/>
                      <a:pt x="331" y="860"/>
                      <a:pt x="490" y="860"/>
                    </a:cubicBezTo>
                    <a:cubicBezTo>
                      <a:pt x="552" y="860"/>
                      <a:pt x="614" y="846"/>
                      <a:pt x="673" y="818"/>
                    </a:cubicBezTo>
                    <a:cubicBezTo>
                      <a:pt x="888" y="715"/>
                      <a:pt x="976" y="459"/>
                      <a:pt x="874" y="244"/>
                    </a:cubicBezTo>
                    <a:cubicBezTo>
                      <a:pt x="800" y="91"/>
                      <a:pt x="646" y="1"/>
                      <a:pt x="487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 flipH="1">
                <a:off x="4799440" y="4256598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90" y="0"/>
                    </a:moveTo>
                    <a:cubicBezTo>
                      <a:pt x="428" y="0"/>
                      <a:pt x="364" y="14"/>
                      <a:pt x="304" y="43"/>
                    </a:cubicBezTo>
                    <a:cubicBezTo>
                      <a:pt x="93" y="145"/>
                      <a:pt x="0" y="402"/>
                      <a:pt x="103" y="613"/>
                    </a:cubicBezTo>
                    <a:cubicBezTo>
                      <a:pt x="176" y="768"/>
                      <a:pt x="329" y="857"/>
                      <a:pt x="489" y="857"/>
                    </a:cubicBezTo>
                    <a:cubicBezTo>
                      <a:pt x="552" y="857"/>
                      <a:pt x="616" y="843"/>
                      <a:pt x="676" y="815"/>
                    </a:cubicBezTo>
                    <a:cubicBezTo>
                      <a:pt x="887" y="712"/>
                      <a:pt x="977" y="456"/>
                      <a:pt x="878" y="244"/>
                    </a:cubicBezTo>
                    <a:cubicBezTo>
                      <a:pt x="804" y="90"/>
                      <a:pt x="651" y="0"/>
                      <a:pt x="490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 flipH="1">
                <a:off x="4800410" y="4336234"/>
                <a:ext cx="51112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87" extrusionOk="0">
                    <a:moveTo>
                      <a:pt x="449" y="1"/>
                    </a:moveTo>
                    <a:cubicBezTo>
                      <a:pt x="393" y="1"/>
                      <a:pt x="335" y="13"/>
                      <a:pt x="281" y="40"/>
                    </a:cubicBezTo>
                    <a:cubicBezTo>
                      <a:pt x="83" y="132"/>
                      <a:pt x="1" y="367"/>
                      <a:pt x="97" y="562"/>
                    </a:cubicBezTo>
                    <a:cubicBezTo>
                      <a:pt x="163" y="704"/>
                      <a:pt x="303" y="786"/>
                      <a:pt x="448" y="786"/>
                    </a:cubicBezTo>
                    <a:cubicBezTo>
                      <a:pt x="506" y="786"/>
                      <a:pt x="564" y="773"/>
                      <a:pt x="619" y="747"/>
                    </a:cubicBezTo>
                    <a:cubicBezTo>
                      <a:pt x="814" y="654"/>
                      <a:pt x="896" y="419"/>
                      <a:pt x="803" y="224"/>
                    </a:cubicBezTo>
                    <a:cubicBezTo>
                      <a:pt x="737" y="84"/>
                      <a:pt x="596" y="1"/>
                      <a:pt x="44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 flipH="1">
                <a:off x="4898928" y="4383525"/>
                <a:ext cx="51283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87" extrusionOk="0">
                    <a:moveTo>
                      <a:pt x="451" y="0"/>
                    </a:moveTo>
                    <a:cubicBezTo>
                      <a:pt x="394" y="0"/>
                      <a:pt x="335" y="13"/>
                      <a:pt x="280" y="40"/>
                    </a:cubicBezTo>
                    <a:cubicBezTo>
                      <a:pt x="83" y="132"/>
                      <a:pt x="1" y="368"/>
                      <a:pt x="96" y="562"/>
                    </a:cubicBezTo>
                    <a:cubicBezTo>
                      <a:pt x="162" y="703"/>
                      <a:pt x="303" y="786"/>
                      <a:pt x="449" y="786"/>
                    </a:cubicBezTo>
                    <a:cubicBezTo>
                      <a:pt x="506" y="786"/>
                      <a:pt x="564" y="774"/>
                      <a:pt x="618" y="747"/>
                    </a:cubicBezTo>
                    <a:cubicBezTo>
                      <a:pt x="813" y="655"/>
                      <a:pt x="899" y="419"/>
                      <a:pt x="803" y="225"/>
                    </a:cubicBezTo>
                    <a:cubicBezTo>
                      <a:pt x="736" y="83"/>
                      <a:pt x="597" y="0"/>
                      <a:pt x="451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 flipH="1">
                <a:off x="4877137" y="4452893"/>
                <a:ext cx="3514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43" extrusionOk="0">
                    <a:moveTo>
                      <a:pt x="306" y="1"/>
                    </a:moveTo>
                    <a:cubicBezTo>
                      <a:pt x="272" y="1"/>
                      <a:pt x="236" y="8"/>
                      <a:pt x="202" y="22"/>
                    </a:cubicBezTo>
                    <a:cubicBezTo>
                      <a:pt x="62" y="84"/>
                      <a:pt x="1" y="241"/>
                      <a:pt x="59" y="378"/>
                    </a:cubicBezTo>
                    <a:cubicBezTo>
                      <a:pt x="105" y="482"/>
                      <a:pt x="205" y="543"/>
                      <a:pt x="309" y="543"/>
                    </a:cubicBezTo>
                    <a:cubicBezTo>
                      <a:pt x="344" y="543"/>
                      <a:pt x="379" y="536"/>
                      <a:pt x="414" y="521"/>
                    </a:cubicBezTo>
                    <a:cubicBezTo>
                      <a:pt x="554" y="460"/>
                      <a:pt x="615" y="302"/>
                      <a:pt x="557" y="166"/>
                    </a:cubicBezTo>
                    <a:cubicBezTo>
                      <a:pt x="511" y="63"/>
                      <a:pt x="411" y="1"/>
                      <a:pt x="306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 flipH="1">
                <a:off x="4809594" y="4411534"/>
                <a:ext cx="35083" cy="30861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41" extrusionOk="0">
                    <a:moveTo>
                      <a:pt x="310" y="1"/>
                    </a:moveTo>
                    <a:cubicBezTo>
                      <a:pt x="274" y="1"/>
                      <a:pt x="237" y="8"/>
                      <a:pt x="202" y="24"/>
                    </a:cubicBezTo>
                    <a:cubicBezTo>
                      <a:pt x="65" y="82"/>
                      <a:pt x="1" y="243"/>
                      <a:pt x="62" y="379"/>
                    </a:cubicBezTo>
                    <a:cubicBezTo>
                      <a:pt x="105" y="480"/>
                      <a:pt x="205" y="541"/>
                      <a:pt x="310" y="541"/>
                    </a:cubicBezTo>
                    <a:cubicBezTo>
                      <a:pt x="346" y="541"/>
                      <a:pt x="382" y="534"/>
                      <a:pt x="417" y="519"/>
                    </a:cubicBezTo>
                    <a:cubicBezTo>
                      <a:pt x="554" y="461"/>
                      <a:pt x="615" y="300"/>
                      <a:pt x="557" y="164"/>
                    </a:cubicBezTo>
                    <a:cubicBezTo>
                      <a:pt x="514" y="62"/>
                      <a:pt x="415" y="1"/>
                      <a:pt x="310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 flipH="1">
                <a:off x="4918039" y="4291624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89" y="1"/>
                    </a:moveTo>
                    <a:cubicBezTo>
                      <a:pt x="426" y="1"/>
                      <a:pt x="363" y="15"/>
                      <a:pt x="304" y="43"/>
                    </a:cubicBezTo>
                    <a:cubicBezTo>
                      <a:pt x="89" y="146"/>
                      <a:pt x="1" y="402"/>
                      <a:pt x="103" y="613"/>
                    </a:cubicBezTo>
                    <a:cubicBezTo>
                      <a:pt x="177" y="768"/>
                      <a:pt x="329" y="858"/>
                      <a:pt x="488" y="858"/>
                    </a:cubicBezTo>
                    <a:cubicBezTo>
                      <a:pt x="550" y="858"/>
                      <a:pt x="613" y="844"/>
                      <a:pt x="673" y="815"/>
                    </a:cubicBezTo>
                    <a:cubicBezTo>
                      <a:pt x="888" y="713"/>
                      <a:pt x="976" y="456"/>
                      <a:pt x="874" y="245"/>
                    </a:cubicBezTo>
                    <a:cubicBezTo>
                      <a:pt x="800" y="90"/>
                      <a:pt x="648" y="1"/>
                      <a:pt x="48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 flipH="1">
                <a:off x="4812446" y="4416612"/>
                <a:ext cx="16828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9" extrusionOk="0">
                    <a:moveTo>
                      <a:pt x="148" y="1"/>
                    </a:moveTo>
                    <a:cubicBezTo>
                      <a:pt x="130" y="1"/>
                      <a:pt x="111" y="5"/>
                      <a:pt x="93" y="13"/>
                    </a:cubicBezTo>
                    <a:cubicBezTo>
                      <a:pt x="28" y="44"/>
                      <a:pt x="0" y="122"/>
                      <a:pt x="31" y="184"/>
                    </a:cubicBezTo>
                    <a:cubicBezTo>
                      <a:pt x="53" y="231"/>
                      <a:pt x="100" y="258"/>
                      <a:pt x="148" y="258"/>
                    </a:cubicBezTo>
                    <a:cubicBezTo>
                      <a:pt x="166" y="258"/>
                      <a:pt x="185" y="254"/>
                      <a:pt x="202" y="245"/>
                    </a:cubicBezTo>
                    <a:cubicBezTo>
                      <a:pt x="266" y="215"/>
                      <a:pt x="294" y="140"/>
                      <a:pt x="263" y="75"/>
                    </a:cubicBezTo>
                    <a:cubicBezTo>
                      <a:pt x="241" y="28"/>
                      <a:pt x="196" y="1"/>
                      <a:pt x="148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 flipH="1">
                <a:off x="4895391" y="4457399"/>
                <a:ext cx="1175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81" extrusionOk="0">
                    <a:moveTo>
                      <a:pt x="99" y="0"/>
                    </a:moveTo>
                    <a:cubicBezTo>
                      <a:pt x="87" y="0"/>
                      <a:pt x="74" y="3"/>
                      <a:pt x="62" y="8"/>
                    </a:cubicBezTo>
                    <a:cubicBezTo>
                      <a:pt x="17" y="33"/>
                      <a:pt x="0" y="83"/>
                      <a:pt x="21" y="131"/>
                    </a:cubicBezTo>
                    <a:cubicBezTo>
                      <a:pt x="35" y="163"/>
                      <a:pt x="67" y="181"/>
                      <a:pt x="100" y="181"/>
                    </a:cubicBezTo>
                    <a:cubicBezTo>
                      <a:pt x="113" y="181"/>
                      <a:pt x="127" y="178"/>
                      <a:pt x="139" y="172"/>
                    </a:cubicBezTo>
                    <a:cubicBezTo>
                      <a:pt x="185" y="151"/>
                      <a:pt x="205" y="97"/>
                      <a:pt x="185" y="53"/>
                    </a:cubicBezTo>
                    <a:cubicBezTo>
                      <a:pt x="166" y="20"/>
                      <a:pt x="134" y="0"/>
                      <a:pt x="99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 flipH="1">
                <a:off x="4924427" y="4390656"/>
                <a:ext cx="19395" cy="16999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98" extrusionOk="0">
                    <a:moveTo>
                      <a:pt x="168" y="0"/>
                    </a:moveTo>
                    <a:cubicBezTo>
                      <a:pt x="146" y="0"/>
                      <a:pt x="124" y="5"/>
                      <a:pt x="103" y="15"/>
                    </a:cubicBezTo>
                    <a:cubicBezTo>
                      <a:pt x="32" y="51"/>
                      <a:pt x="1" y="141"/>
                      <a:pt x="35" y="212"/>
                    </a:cubicBezTo>
                    <a:cubicBezTo>
                      <a:pt x="60" y="267"/>
                      <a:pt x="114" y="298"/>
                      <a:pt x="170" y="298"/>
                    </a:cubicBezTo>
                    <a:cubicBezTo>
                      <a:pt x="191" y="298"/>
                      <a:pt x="213" y="293"/>
                      <a:pt x="234" y="284"/>
                    </a:cubicBezTo>
                    <a:cubicBezTo>
                      <a:pt x="308" y="246"/>
                      <a:pt x="339" y="158"/>
                      <a:pt x="302" y="86"/>
                    </a:cubicBezTo>
                    <a:cubicBezTo>
                      <a:pt x="277" y="31"/>
                      <a:pt x="224" y="0"/>
                      <a:pt x="16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 flipH="1">
                <a:off x="4944108" y="4297842"/>
                <a:ext cx="22647" cy="1996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200" y="1"/>
                    </a:moveTo>
                    <a:cubicBezTo>
                      <a:pt x="174" y="1"/>
                      <a:pt x="148" y="7"/>
                      <a:pt x="124" y="19"/>
                    </a:cubicBezTo>
                    <a:cubicBezTo>
                      <a:pt x="34" y="60"/>
                      <a:pt x="1" y="163"/>
                      <a:pt x="42" y="252"/>
                    </a:cubicBezTo>
                    <a:cubicBezTo>
                      <a:pt x="71" y="313"/>
                      <a:pt x="131" y="349"/>
                      <a:pt x="196" y="349"/>
                    </a:cubicBezTo>
                    <a:cubicBezTo>
                      <a:pt x="221" y="349"/>
                      <a:pt x="248" y="343"/>
                      <a:pt x="273" y="331"/>
                    </a:cubicBezTo>
                    <a:cubicBezTo>
                      <a:pt x="359" y="290"/>
                      <a:pt x="396" y="187"/>
                      <a:pt x="355" y="98"/>
                    </a:cubicBezTo>
                    <a:cubicBezTo>
                      <a:pt x="326" y="37"/>
                      <a:pt x="264" y="1"/>
                      <a:pt x="200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 flipH="1">
                <a:off x="4884724" y="4212900"/>
                <a:ext cx="22076" cy="1928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38" extrusionOk="0">
                    <a:moveTo>
                      <a:pt x="196" y="0"/>
                    </a:moveTo>
                    <a:cubicBezTo>
                      <a:pt x="171" y="0"/>
                      <a:pt x="145" y="6"/>
                      <a:pt x="120" y="17"/>
                    </a:cubicBezTo>
                    <a:cubicBezTo>
                      <a:pt x="38" y="58"/>
                      <a:pt x="1" y="157"/>
                      <a:pt x="42" y="243"/>
                    </a:cubicBezTo>
                    <a:cubicBezTo>
                      <a:pt x="71" y="302"/>
                      <a:pt x="131" y="337"/>
                      <a:pt x="194" y="337"/>
                    </a:cubicBezTo>
                    <a:cubicBezTo>
                      <a:pt x="218" y="337"/>
                      <a:pt x="243" y="332"/>
                      <a:pt x="267" y="321"/>
                    </a:cubicBezTo>
                    <a:cubicBezTo>
                      <a:pt x="352" y="280"/>
                      <a:pt x="387" y="181"/>
                      <a:pt x="346" y="95"/>
                    </a:cubicBezTo>
                    <a:cubicBezTo>
                      <a:pt x="316" y="35"/>
                      <a:pt x="258" y="0"/>
                      <a:pt x="19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 flipH="1">
                <a:off x="4805087" y="4267094"/>
                <a:ext cx="16999" cy="1488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61" extrusionOk="0">
                    <a:moveTo>
                      <a:pt x="148" y="0"/>
                    </a:moveTo>
                    <a:cubicBezTo>
                      <a:pt x="130" y="0"/>
                      <a:pt x="111" y="4"/>
                      <a:pt x="93" y="13"/>
                    </a:cubicBezTo>
                    <a:cubicBezTo>
                      <a:pt x="28" y="43"/>
                      <a:pt x="0" y="122"/>
                      <a:pt x="31" y="187"/>
                    </a:cubicBezTo>
                    <a:cubicBezTo>
                      <a:pt x="53" y="233"/>
                      <a:pt x="100" y="261"/>
                      <a:pt x="149" y="261"/>
                    </a:cubicBezTo>
                    <a:cubicBezTo>
                      <a:pt x="168" y="261"/>
                      <a:pt x="187" y="257"/>
                      <a:pt x="205" y="248"/>
                    </a:cubicBezTo>
                    <a:cubicBezTo>
                      <a:pt x="271" y="218"/>
                      <a:pt x="298" y="139"/>
                      <a:pt x="267" y="74"/>
                    </a:cubicBezTo>
                    <a:cubicBezTo>
                      <a:pt x="242" y="28"/>
                      <a:pt x="196" y="0"/>
                      <a:pt x="14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 flipH="1">
                <a:off x="4807255" y="4344163"/>
                <a:ext cx="17570" cy="1563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74" extrusionOk="0">
                    <a:moveTo>
                      <a:pt x="153" y="1"/>
                    </a:moveTo>
                    <a:cubicBezTo>
                      <a:pt x="134" y="1"/>
                      <a:pt x="114" y="5"/>
                      <a:pt x="97" y="14"/>
                    </a:cubicBezTo>
                    <a:cubicBezTo>
                      <a:pt x="28" y="47"/>
                      <a:pt x="1" y="129"/>
                      <a:pt x="32" y="195"/>
                    </a:cubicBezTo>
                    <a:cubicBezTo>
                      <a:pt x="54" y="244"/>
                      <a:pt x="102" y="273"/>
                      <a:pt x="153" y="273"/>
                    </a:cubicBezTo>
                    <a:cubicBezTo>
                      <a:pt x="173" y="273"/>
                      <a:pt x="193" y="269"/>
                      <a:pt x="212" y="259"/>
                    </a:cubicBezTo>
                    <a:cubicBezTo>
                      <a:pt x="281" y="228"/>
                      <a:pt x="308" y="146"/>
                      <a:pt x="278" y="78"/>
                    </a:cubicBezTo>
                    <a:cubicBezTo>
                      <a:pt x="253" y="29"/>
                      <a:pt x="203" y="1"/>
                      <a:pt x="153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 flipH="1">
                <a:off x="4630987" y="4519580"/>
                <a:ext cx="240730" cy="158357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2776" extrusionOk="0">
                    <a:moveTo>
                      <a:pt x="2045" y="0"/>
                    </a:moveTo>
                    <a:cubicBezTo>
                      <a:pt x="226" y="0"/>
                      <a:pt x="0" y="1530"/>
                      <a:pt x="7" y="2318"/>
                    </a:cubicBezTo>
                    <a:cubicBezTo>
                      <a:pt x="7" y="2571"/>
                      <a:pt x="212" y="2776"/>
                      <a:pt x="468" y="2776"/>
                    </a:cubicBezTo>
                    <a:lnTo>
                      <a:pt x="1929" y="2776"/>
                    </a:lnTo>
                    <a:cubicBezTo>
                      <a:pt x="2215" y="2763"/>
                      <a:pt x="2572" y="2759"/>
                      <a:pt x="2918" y="2759"/>
                    </a:cubicBezTo>
                    <a:cubicBezTo>
                      <a:pt x="3218" y="2759"/>
                      <a:pt x="3509" y="2762"/>
                      <a:pt x="3738" y="2765"/>
                    </a:cubicBezTo>
                    <a:cubicBezTo>
                      <a:pt x="3742" y="2765"/>
                      <a:pt x="3746" y="2765"/>
                      <a:pt x="3751" y="2765"/>
                    </a:cubicBezTo>
                    <a:cubicBezTo>
                      <a:pt x="4011" y="2765"/>
                      <a:pt x="4219" y="2546"/>
                      <a:pt x="4205" y="2284"/>
                    </a:cubicBezTo>
                    <a:cubicBezTo>
                      <a:pt x="4161" y="1486"/>
                      <a:pt x="3834" y="0"/>
                      <a:pt x="2045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 flipH="1">
                <a:off x="4698584" y="4676912"/>
                <a:ext cx="102225" cy="79178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388" extrusionOk="0">
                    <a:moveTo>
                      <a:pt x="1546" y="1"/>
                    </a:moveTo>
                    <a:lnTo>
                      <a:pt x="259" y="18"/>
                    </a:lnTo>
                    <a:cubicBezTo>
                      <a:pt x="259" y="18"/>
                      <a:pt x="0" y="1387"/>
                      <a:pt x="871" y="1387"/>
                    </a:cubicBezTo>
                    <a:cubicBezTo>
                      <a:pt x="879" y="1387"/>
                      <a:pt x="886" y="1387"/>
                      <a:pt x="894" y="1387"/>
                    </a:cubicBezTo>
                    <a:cubicBezTo>
                      <a:pt x="1792" y="1366"/>
                      <a:pt x="1546" y="1"/>
                      <a:pt x="15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 flipH="1">
                <a:off x="4749354" y="4603894"/>
                <a:ext cx="3610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2" extrusionOk="0">
                    <a:moveTo>
                      <a:pt x="318" y="0"/>
                    </a:moveTo>
                    <a:cubicBezTo>
                      <a:pt x="144" y="0"/>
                      <a:pt x="1" y="144"/>
                      <a:pt x="1" y="318"/>
                    </a:cubicBezTo>
                    <a:cubicBezTo>
                      <a:pt x="1" y="488"/>
                      <a:pt x="144" y="632"/>
                      <a:pt x="318" y="632"/>
                    </a:cubicBezTo>
                    <a:cubicBezTo>
                      <a:pt x="489" y="632"/>
                      <a:pt x="632" y="488"/>
                      <a:pt x="632" y="318"/>
                    </a:cubicBezTo>
                    <a:cubicBezTo>
                      <a:pt x="632" y="144"/>
                      <a:pt x="489" y="0"/>
                      <a:pt x="31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 flipH="1">
                <a:off x="4820091" y="4582216"/>
                <a:ext cx="37992" cy="35311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19" extrusionOk="0">
                    <a:moveTo>
                      <a:pt x="353" y="1"/>
                    </a:moveTo>
                    <a:cubicBezTo>
                      <a:pt x="238" y="1"/>
                      <a:pt x="123" y="73"/>
                      <a:pt x="68" y="193"/>
                    </a:cubicBezTo>
                    <a:cubicBezTo>
                      <a:pt x="0" y="353"/>
                      <a:pt x="62" y="534"/>
                      <a:pt x="205" y="596"/>
                    </a:cubicBezTo>
                    <a:cubicBezTo>
                      <a:pt x="241" y="611"/>
                      <a:pt x="278" y="619"/>
                      <a:pt x="315" y="619"/>
                    </a:cubicBezTo>
                    <a:cubicBezTo>
                      <a:pt x="430" y="619"/>
                      <a:pt x="542" y="547"/>
                      <a:pt x="594" y="429"/>
                    </a:cubicBezTo>
                    <a:cubicBezTo>
                      <a:pt x="666" y="268"/>
                      <a:pt x="604" y="87"/>
                      <a:pt x="458" y="22"/>
                    </a:cubicBezTo>
                    <a:cubicBezTo>
                      <a:pt x="424" y="8"/>
                      <a:pt x="388" y="1"/>
                      <a:pt x="353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 flipH="1">
                <a:off x="4735606" y="4537891"/>
                <a:ext cx="36623" cy="2806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92" extrusionOk="0">
                    <a:moveTo>
                      <a:pt x="322" y="0"/>
                    </a:moveTo>
                    <a:cubicBezTo>
                      <a:pt x="144" y="0"/>
                      <a:pt x="0" y="109"/>
                      <a:pt x="0" y="246"/>
                    </a:cubicBezTo>
                    <a:cubicBezTo>
                      <a:pt x="0" y="383"/>
                      <a:pt x="144" y="492"/>
                      <a:pt x="322" y="492"/>
                    </a:cubicBezTo>
                    <a:cubicBezTo>
                      <a:pt x="499" y="492"/>
                      <a:pt x="642" y="383"/>
                      <a:pt x="642" y="246"/>
                    </a:cubicBezTo>
                    <a:cubicBezTo>
                      <a:pt x="642" y="109"/>
                      <a:pt x="499" y="0"/>
                      <a:pt x="322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1"/>
              <p:cNvSpPr/>
              <p:nvPr/>
            </p:nvSpPr>
            <p:spPr>
              <a:xfrm flipH="1">
                <a:off x="4663728" y="4577025"/>
                <a:ext cx="31603" cy="2949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17" extrusionOk="0">
                    <a:moveTo>
                      <a:pt x="277" y="0"/>
                    </a:moveTo>
                    <a:cubicBezTo>
                      <a:pt x="124" y="0"/>
                      <a:pt x="1" y="116"/>
                      <a:pt x="1" y="257"/>
                    </a:cubicBezTo>
                    <a:cubicBezTo>
                      <a:pt x="1" y="400"/>
                      <a:pt x="124" y="516"/>
                      <a:pt x="277" y="516"/>
                    </a:cubicBezTo>
                    <a:cubicBezTo>
                      <a:pt x="431" y="516"/>
                      <a:pt x="554" y="400"/>
                      <a:pt x="554" y="257"/>
                    </a:cubicBezTo>
                    <a:cubicBezTo>
                      <a:pt x="554" y="116"/>
                      <a:pt x="431" y="0"/>
                      <a:pt x="27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9" name="TextBox 358">
            <a:extLst>
              <a:ext uri="{FF2B5EF4-FFF2-40B4-BE49-F238E27FC236}">
                <a16:creationId xmlns:a16="http://schemas.microsoft.com/office/drawing/2014/main" xmlns="" id="{03DFB5D7-FEA9-44DB-8D0E-875551352294}"/>
              </a:ext>
            </a:extLst>
          </p:cNvPr>
          <p:cNvSpPr txBox="1"/>
          <p:nvPr/>
        </p:nvSpPr>
        <p:spPr>
          <a:xfrm>
            <a:off x="771413" y="3302711"/>
            <a:ext cx="56268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cap="none" dirty="0" err="1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Teknologi</a:t>
            </a:r>
            <a:r>
              <a:rPr lang="en-US" sz="1400" cap="none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cap="none" dirty="0" err="1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Informatika</a:t>
            </a:r>
            <a:endParaRPr lang="en-US" sz="1400" cap="none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1400" cap="none" dirty="0" err="1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Politeknik</a:t>
            </a:r>
            <a:r>
              <a:rPr lang="en-US" sz="1400" cap="none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Negeri Malang</a:t>
            </a:r>
          </a:p>
          <a:p>
            <a:r>
              <a:rPr lang="en-ID" sz="1400" cap="none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2021</a:t>
            </a:r>
          </a:p>
        </p:txBody>
      </p:sp>
      <p:grpSp>
        <p:nvGrpSpPr>
          <p:cNvPr id="360" name="Group 359">
            <a:extLst>
              <a:ext uri="{FF2B5EF4-FFF2-40B4-BE49-F238E27FC236}">
                <a16:creationId xmlns:a16="http://schemas.microsoft.com/office/drawing/2014/main" xmlns="" id="{567D95E6-D9A5-496B-A108-B88EE5524F71}"/>
              </a:ext>
            </a:extLst>
          </p:cNvPr>
          <p:cNvGrpSpPr/>
          <p:nvPr/>
        </p:nvGrpSpPr>
        <p:grpSpPr>
          <a:xfrm>
            <a:off x="561300" y="4179643"/>
            <a:ext cx="4702942" cy="379052"/>
            <a:chOff x="1393058" y="4412616"/>
            <a:chExt cx="4702942" cy="379052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xmlns="" id="{6DC32EBA-0C1A-44CC-810F-D4E93A880A77}"/>
                </a:ext>
              </a:extLst>
            </p:cNvPr>
            <p:cNvSpPr/>
            <p:nvPr/>
          </p:nvSpPr>
          <p:spPr>
            <a:xfrm>
              <a:off x="1393058" y="4415134"/>
              <a:ext cx="4198886" cy="30713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2" name="Text Placeholder 9">
              <a:extLst>
                <a:ext uri="{FF2B5EF4-FFF2-40B4-BE49-F238E27FC236}">
                  <a16:creationId xmlns:a16="http://schemas.microsoft.com/office/drawing/2014/main" xmlns="" id="{40940B81-2CA7-4F35-8439-C592BF24F9BB}"/>
                </a:ext>
              </a:extLst>
            </p:cNvPr>
            <p:cNvSpPr txBox="1">
              <a:spLocks/>
            </p:cNvSpPr>
            <p:nvPr/>
          </p:nvSpPr>
          <p:spPr>
            <a:xfrm>
              <a:off x="1445756" y="4412616"/>
              <a:ext cx="4650244" cy="379052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id-ID" dirty="0"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Deasy Sandhya Elya Ikawati, S. Si, M. Si</a:t>
              </a:r>
            </a:p>
          </p:txBody>
        </p:sp>
      </p:grpSp>
      <p:pic>
        <p:nvPicPr>
          <p:cNvPr id="363" name="Picture 362">
            <a:extLst>
              <a:ext uri="{FF2B5EF4-FFF2-40B4-BE49-F238E27FC236}">
                <a16:creationId xmlns:a16="http://schemas.microsoft.com/office/drawing/2014/main" xmlns="" id="{EBE650CC-7809-42EA-A641-22E07204D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3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9;p24">
                <a:extLst>
                  <a:ext uri="{FF2B5EF4-FFF2-40B4-BE49-F238E27FC236}">
                    <a16:creationId xmlns:a16="http://schemas.microsoft.com/office/drawing/2014/main" xmlns="" id="{66240263-B09B-4C12-8CAC-4D2DF64F08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065" y="932688"/>
                <a:ext cx="7699247" cy="356616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	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linear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dua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variabel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memiliki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jumlah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penyelesaian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tak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terhingga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b="1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Contoh</a:t>
                </a:r>
                <a:r>
                  <a:rPr lang="en-US" sz="1800" b="1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: 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=3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dapat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diubah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menjadi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+3</m:t>
                    </m:r>
                  </m:oMath>
                </a14:m>
                <a:endParaRPr lang="en-US" sz="1800" dirty="0"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Salah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satu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dari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banyaknya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yang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tak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hingga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dapat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disubtitusikan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dalam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tersebut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dan masing-masing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yang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disubtitusikan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memiliki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yang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bersesuaian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Akan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tetaoi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,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untuk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dua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linear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dua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variabel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,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mungkin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hanya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ada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satu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pasangan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yang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memenuhi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kedua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.</a:t>
                </a:r>
              </a:p>
            </p:txBody>
          </p:sp>
        </mc:Choice>
        <mc:Fallback xmlns="">
          <p:sp>
            <p:nvSpPr>
              <p:cNvPr id="3" name="Google Shape;569;p24">
                <a:extLst>
                  <a:ext uri="{FF2B5EF4-FFF2-40B4-BE49-F238E27FC236}">
                    <a16:creationId xmlns:a16="http://schemas.microsoft.com/office/drawing/2014/main" id="{66240263-B09B-4C12-8CAC-4D2DF64F0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65" y="932688"/>
                <a:ext cx="7699247" cy="3566160"/>
              </a:xfrm>
              <a:prstGeom prst="rect">
                <a:avLst/>
              </a:prstGeom>
              <a:blipFill>
                <a:blip r:embed="rId2"/>
                <a:stretch>
                  <a:fillRect l="-713" r="-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59671F0-B21E-4136-8479-BE6BC13AB8A7}"/>
              </a:ext>
            </a:extLst>
          </p:cNvPr>
          <p:cNvSpPr/>
          <p:nvPr/>
        </p:nvSpPr>
        <p:spPr>
          <a:xfrm>
            <a:off x="1024128" y="3913632"/>
            <a:ext cx="2798064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BABD42-03AC-4F1C-8981-0979943B09B7}"/>
              </a:ext>
            </a:extLst>
          </p:cNvPr>
          <p:cNvSpPr/>
          <p:nvPr/>
        </p:nvSpPr>
        <p:spPr>
          <a:xfrm>
            <a:off x="4331208" y="3913632"/>
            <a:ext cx="3246120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Google Shape;569;p24">
            <a:extLst>
              <a:ext uri="{FF2B5EF4-FFF2-40B4-BE49-F238E27FC236}">
                <a16:creationId xmlns:a16="http://schemas.microsoft.com/office/drawing/2014/main" xmlns="" id="{E2CFE9AA-A987-4E3F-87CE-B99BA7C69177}"/>
              </a:ext>
            </a:extLst>
          </p:cNvPr>
          <p:cNvSpPr txBox="1">
            <a:spLocks/>
          </p:cNvSpPr>
          <p:nvPr/>
        </p:nvSpPr>
        <p:spPr>
          <a:xfrm>
            <a:off x="1216153" y="3837432"/>
            <a:ext cx="2295144" cy="58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Subtitusi</a:t>
            </a:r>
            <a:endParaRPr lang="en-US" sz="2400" b="1" dirty="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7" name="Google Shape;569;p24">
            <a:extLst>
              <a:ext uri="{FF2B5EF4-FFF2-40B4-BE49-F238E27FC236}">
                <a16:creationId xmlns:a16="http://schemas.microsoft.com/office/drawing/2014/main" xmlns="" id="{29F2080B-15B0-452F-BCAC-51A8268EC588}"/>
              </a:ext>
            </a:extLst>
          </p:cNvPr>
          <p:cNvSpPr txBox="1">
            <a:spLocks/>
          </p:cNvSpPr>
          <p:nvPr/>
        </p:nvSpPr>
        <p:spPr>
          <a:xfrm>
            <a:off x="4361688" y="3837432"/>
            <a:ext cx="3215640" cy="58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Menyamakan</a:t>
            </a:r>
            <a:r>
              <a:rPr lang="en-US" sz="2400" b="1" dirty="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-US" sz="2400" b="1" dirty="0" err="1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Koefisien</a:t>
            </a:r>
            <a:endParaRPr lang="en-US" sz="2400" b="1" dirty="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54ED73-FB0E-4C83-B4E2-FFBCD36A93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19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EC4F852-5043-40DC-B4ED-E30EB55B184B}"/>
              </a:ext>
            </a:extLst>
          </p:cNvPr>
          <p:cNvSpPr/>
          <p:nvPr/>
        </p:nvSpPr>
        <p:spPr>
          <a:xfrm>
            <a:off x="410174" y="1982784"/>
            <a:ext cx="3965884" cy="553212"/>
          </a:xfrm>
          <a:prstGeom prst="rect">
            <a:avLst/>
          </a:prstGeom>
          <a:solidFill>
            <a:srgbClr val="F4E9DF"/>
          </a:solidFill>
          <a:ln>
            <a:solidFill>
              <a:srgbClr val="F4E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42C74A-0B5D-4864-8A16-41225F25195C}"/>
              </a:ext>
            </a:extLst>
          </p:cNvPr>
          <p:cNvSpPr/>
          <p:nvPr/>
        </p:nvSpPr>
        <p:spPr>
          <a:xfrm>
            <a:off x="410174" y="4480560"/>
            <a:ext cx="3965884" cy="553212"/>
          </a:xfrm>
          <a:prstGeom prst="rect">
            <a:avLst/>
          </a:prstGeom>
          <a:solidFill>
            <a:srgbClr val="F4E9DF"/>
          </a:solidFill>
          <a:ln>
            <a:solidFill>
              <a:srgbClr val="F4E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4CFE2-886D-43A2-B49B-5E1743025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500" y="397650"/>
            <a:ext cx="5676284" cy="591000"/>
          </a:xfrm>
        </p:spPr>
        <p:txBody>
          <a:bodyPr/>
          <a:lstStyle/>
          <a:p>
            <a:r>
              <a:rPr lang="en-US" sz="2800" dirty="0" err="1"/>
              <a:t>Penyelesaian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Subtitusi</a:t>
            </a:r>
            <a:endParaRPr lang="en-ID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113EB06-9D87-47C4-A8D1-D9F31C4344C1}"/>
              </a:ext>
            </a:extLst>
          </p:cNvPr>
          <p:cNvSpPr/>
          <p:nvPr/>
        </p:nvSpPr>
        <p:spPr>
          <a:xfrm>
            <a:off x="256032" y="1152144"/>
            <a:ext cx="4315968" cy="851106"/>
          </a:xfrm>
          <a:prstGeom prst="rect">
            <a:avLst/>
          </a:prstGeom>
          <a:solidFill>
            <a:srgbClr val="BEE7E4"/>
          </a:solidFill>
          <a:ln>
            <a:solidFill>
              <a:srgbClr val="BEE7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569;p24">
                <a:extLst>
                  <a:ext uri="{FF2B5EF4-FFF2-40B4-BE49-F238E27FC236}">
                    <a16:creationId xmlns:a16="http://schemas.microsoft.com/office/drawing/2014/main" xmlns="" id="{BEC7DB5E-7309-4E42-BFF3-E90F5804EDFC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05060" y="987985"/>
                <a:ext cx="4066939" cy="8511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Selesaikan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sistem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berikut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.</a:t>
                </a:r>
                <a:endParaRPr lang="en-US" sz="1800" b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5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+2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=14</m:t>
                    </m:r>
                  </m:oMath>
                </a14:m>
                <a:r>
                  <a:rPr lang="en-ID" sz="18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		</a:t>
                </a:r>
                <a:r>
                  <a:rPr lang="en-ID" sz="18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(1)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3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−4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=24</m:t>
                    </m:r>
                  </m:oMath>
                </a14:m>
                <a:r>
                  <a:rPr lang="en-ID" sz="18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		(2)</a:t>
                </a:r>
              </a:p>
            </p:txBody>
          </p:sp>
        </mc:Choice>
        <mc:Fallback xmlns="">
          <p:sp>
            <p:nvSpPr>
              <p:cNvPr id="6" name="Google Shape;569;p24">
                <a:extLst>
                  <a:ext uri="{FF2B5EF4-FFF2-40B4-BE49-F238E27FC236}">
                    <a16:creationId xmlns:a16="http://schemas.microsoft.com/office/drawing/2014/main" id="{BEC7DB5E-7309-4E42-BFF3-E90F5804EDF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05060" y="987985"/>
                <a:ext cx="4066939" cy="851106"/>
              </a:xfrm>
              <a:prstGeom prst="rect">
                <a:avLst/>
              </a:prstGeom>
              <a:blipFill>
                <a:blip r:embed="rId2"/>
                <a:stretch>
                  <a:fillRect l="-1349" b="-235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69;p24">
                <a:extLst>
                  <a:ext uri="{FF2B5EF4-FFF2-40B4-BE49-F238E27FC236}">
                    <a16:creationId xmlns:a16="http://schemas.microsoft.com/office/drawing/2014/main" xmlns="" id="{5154C6B8-F915-4DA5-8443-6C59740CD7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636" y="2101038"/>
                <a:ext cx="3677667" cy="2854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 indent="0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Barlow Semi Condensed Light"/>
                    <a:cs typeface="Barlow Semi Condensed Light"/>
                    <a:sym typeface="Barlow Semi Condensed Light"/>
                  </a:rPr>
                  <a:t>(1) :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5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+2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=14</m:t>
                    </m:r>
                  </m:oMath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=14−5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</m:oMath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=7−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5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2</m:t>
                        </m:r>
                      </m:den>
                    </m:f>
                  </m:oMath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Subtitusikan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pada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(2) 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arlow Semi Condensed Light"/>
                          <a:sym typeface="Barlow Semi Condensed Light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arlow Semi Condensed Light"/>
                          <a:sym typeface="Barlow Semi Condensed Light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arlow Semi Condensed Light"/>
                          <a:sym typeface="Barlow Semi Condensed Light"/>
                        </a:rPr>
                        <m:t>−4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arlow Semi Condensed Light"/>
                              <a:sym typeface="Barlow Semi Condensed Light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7−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  <m:t>5</m:t>
                              </m:r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arlow Semi Condensed Light"/>
                          <a:sym typeface="Barlow Semi Condensed Light"/>
                        </a:rPr>
                        <m:t>=24</m:t>
                      </m:r>
                    </m:oMath>
                  </m:oMathPara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ea typeface="Barlow Semi Condensed Light"/>
                    <a:cs typeface="Barlow Semi Condensed Light"/>
                    <a:sym typeface="Barlow Semi Condensed Light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−28+10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=24</m:t>
                    </m:r>
                  </m:oMath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ea typeface="Barlow Semi Condensed Light"/>
                    <a:cs typeface="Barlow Semi Condensed Light"/>
                    <a:sym typeface="Barlow Semi Condensed Light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13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=52</m:t>
                    </m:r>
                  </m:oMath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ea typeface="Barlow Semi Condensed Light"/>
                    <a:cs typeface="Barlow Semi Condensed Light"/>
                    <a:sym typeface="Barlow Semi Condensed Light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=4</m:t>
                    </m:r>
                  </m:oMath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</p:txBody>
          </p:sp>
        </mc:Choice>
        <mc:Fallback xmlns="">
          <p:sp>
            <p:nvSpPr>
              <p:cNvPr id="7" name="Google Shape;569;p24">
                <a:extLst>
                  <a:ext uri="{FF2B5EF4-FFF2-40B4-BE49-F238E27FC236}">
                    <a16:creationId xmlns:a16="http://schemas.microsoft.com/office/drawing/2014/main" id="{5154C6B8-F915-4DA5-8443-6C59740CD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36" y="2101038"/>
                <a:ext cx="3677667" cy="2854356"/>
              </a:xfrm>
              <a:prstGeom prst="rect">
                <a:avLst/>
              </a:prstGeom>
              <a:blipFill>
                <a:blip r:embed="rId3"/>
                <a:stretch>
                  <a:fillRect l="-9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569;p24">
                <a:extLst>
                  <a:ext uri="{FF2B5EF4-FFF2-40B4-BE49-F238E27FC236}">
                    <a16:creationId xmlns:a16="http://schemas.microsoft.com/office/drawing/2014/main" xmlns="" id="{048AF670-6D56-4CB0-A52A-BAE32A18AE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010035"/>
                <a:ext cx="4161826" cy="3116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 indent="0"/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Subtitusikan nilai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pada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(1) :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5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4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=14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ea typeface="Barlow Semi Condensed Light"/>
                    <a:cs typeface="Barlow Semi Condensed Light"/>
                    <a:sym typeface="Barlow Semi Condensed Ligh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0+2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=14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ea typeface="Barlow Semi Condensed Light"/>
                    <a:cs typeface="Barlow Semi Condensed Light"/>
                    <a:sym typeface="Barlow Semi Condensed Light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=−6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ea typeface="Barlow Semi Condensed Light"/>
                    <a:cs typeface="Barlow Semi Condensed Light"/>
                    <a:sym typeface="Barlow Semi Condensed Light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=−3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Jadi,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=4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=−3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.</a:t>
                </a:r>
              </a:p>
              <a:p>
                <a:pPr marL="0" indent="0"/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Cek :</a:t>
                </a:r>
              </a:p>
            </p:txBody>
          </p:sp>
        </mc:Choice>
        <mc:Fallback xmlns="">
          <p:sp>
            <p:nvSpPr>
              <p:cNvPr id="11" name="Google Shape;569;p24">
                <a:extLst>
                  <a:ext uri="{FF2B5EF4-FFF2-40B4-BE49-F238E27FC236}">
                    <a16:creationId xmlns:a16="http://schemas.microsoft.com/office/drawing/2014/main" id="{048AF670-6D56-4CB0-A52A-BAE32A18A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10035"/>
                <a:ext cx="4161826" cy="3116303"/>
              </a:xfrm>
              <a:prstGeom prst="rect">
                <a:avLst/>
              </a:prstGeom>
              <a:blipFill>
                <a:blip r:embed="rId4"/>
                <a:stretch>
                  <a:fillRect l="-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192BCEE-1910-4FF4-8033-2BA32441306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28755" y="3177575"/>
            <a:ext cx="3591360" cy="510620"/>
          </a:xfrm>
          <a:prstGeom prst="rect">
            <a:avLst/>
          </a:prstGeom>
          <a:solidFill>
            <a:srgbClr val="BEE7E4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569;p24">
                <a:extLst>
                  <a:ext uri="{FF2B5EF4-FFF2-40B4-BE49-F238E27FC236}">
                    <a16:creationId xmlns:a16="http://schemas.microsoft.com/office/drawing/2014/main" xmlns="" id="{1118986F-AFD8-48D6-9517-BDAFC1F78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3055" y="3863697"/>
                <a:ext cx="3591361" cy="12036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 indent="0"/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Berapakah </a:t>
                </a:r>
                <a:r>
                  <a:rPr lang="en-US" sz="20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𝒙</m:t>
                    </m:r>
                  </m:oMath>
                </a14:m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dan</a:t>
                </a:r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𝒚</m:t>
                    </m:r>
                  </m:oMath>
                </a14:m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dari</a:t>
                </a:r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 :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𝟑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+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𝟒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𝒚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𝟗</m:t>
                    </m:r>
                  </m:oMath>
                </a14:m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𝟐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+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𝟑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𝒚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𝟖</m:t>
                    </m:r>
                  </m:oMath>
                </a14:m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</a:t>
                </a:r>
              </a:p>
            </p:txBody>
          </p:sp>
        </mc:Choice>
        <mc:Fallback xmlns="">
          <p:sp>
            <p:nvSpPr>
              <p:cNvPr id="14" name="Google Shape;569;p24">
                <a:extLst>
                  <a:ext uri="{FF2B5EF4-FFF2-40B4-BE49-F238E27FC236}">
                    <a16:creationId xmlns:a16="http://schemas.microsoft.com/office/drawing/2014/main" id="{1118986F-AFD8-48D6-9517-BDAFC1F78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55" y="3863697"/>
                <a:ext cx="3591361" cy="1203603"/>
              </a:xfrm>
              <a:prstGeom prst="rect">
                <a:avLst/>
              </a:prstGeom>
              <a:blipFill>
                <a:blip r:embed="rId6"/>
                <a:stretch>
                  <a:fillRect l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9AE91DF-311C-4A50-982C-387849E8E2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56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EC4F852-5043-40DC-B4ED-E30EB55B184B}"/>
              </a:ext>
            </a:extLst>
          </p:cNvPr>
          <p:cNvSpPr/>
          <p:nvPr/>
        </p:nvSpPr>
        <p:spPr>
          <a:xfrm>
            <a:off x="410174" y="1982784"/>
            <a:ext cx="3965884" cy="553212"/>
          </a:xfrm>
          <a:prstGeom prst="rect">
            <a:avLst/>
          </a:prstGeom>
          <a:solidFill>
            <a:srgbClr val="F4E9DF"/>
          </a:solidFill>
          <a:ln>
            <a:solidFill>
              <a:srgbClr val="F4E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42C74A-0B5D-4864-8A16-41225F25195C}"/>
              </a:ext>
            </a:extLst>
          </p:cNvPr>
          <p:cNvSpPr/>
          <p:nvPr/>
        </p:nvSpPr>
        <p:spPr>
          <a:xfrm>
            <a:off x="410174" y="4480560"/>
            <a:ext cx="3965884" cy="553212"/>
          </a:xfrm>
          <a:prstGeom prst="rect">
            <a:avLst/>
          </a:prstGeom>
          <a:solidFill>
            <a:srgbClr val="F4E9DF"/>
          </a:solidFill>
          <a:ln>
            <a:solidFill>
              <a:srgbClr val="F4E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4CFE2-886D-43A2-B49B-5E1743025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500" y="397650"/>
            <a:ext cx="8204600" cy="591000"/>
          </a:xfrm>
        </p:spPr>
        <p:txBody>
          <a:bodyPr/>
          <a:lstStyle/>
          <a:p>
            <a:r>
              <a:rPr lang="en-US" sz="2800" dirty="0" err="1"/>
              <a:t>Penyelesaian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Menyamakan</a:t>
            </a:r>
            <a:r>
              <a:rPr lang="en-US" sz="2800" dirty="0"/>
              <a:t> </a:t>
            </a:r>
            <a:r>
              <a:rPr lang="en-US" sz="2800" dirty="0" err="1"/>
              <a:t>Koefisien</a:t>
            </a:r>
            <a:endParaRPr lang="en-ID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113EB06-9D87-47C4-A8D1-D9F31C4344C1}"/>
              </a:ext>
            </a:extLst>
          </p:cNvPr>
          <p:cNvSpPr/>
          <p:nvPr/>
        </p:nvSpPr>
        <p:spPr>
          <a:xfrm>
            <a:off x="256032" y="1152144"/>
            <a:ext cx="4315968" cy="851106"/>
          </a:xfrm>
          <a:prstGeom prst="rect">
            <a:avLst/>
          </a:prstGeom>
          <a:solidFill>
            <a:srgbClr val="BEE7E4"/>
          </a:solidFill>
          <a:ln>
            <a:solidFill>
              <a:srgbClr val="BEE7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569;p24">
                <a:extLst>
                  <a:ext uri="{FF2B5EF4-FFF2-40B4-BE49-F238E27FC236}">
                    <a16:creationId xmlns:a16="http://schemas.microsoft.com/office/drawing/2014/main" xmlns="" id="{13CAE81A-DFD4-4819-9932-90CC7699B232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05060" y="987985"/>
                <a:ext cx="4066939" cy="8511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Selesaikan </a:t>
                </a:r>
                <a:r>
                  <a:rPr lang="en-US" sz="18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sistem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berikut</a:t>
                </a:r>
                <a:r>
                  <a:rPr lang="en-US" sz="18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.</a:t>
                </a:r>
                <a:endParaRPr lang="en-US" sz="1800" b="1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3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+2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=16</m:t>
                    </m:r>
                  </m:oMath>
                </a14:m>
                <a:r>
                  <a:rPr lang="en-ID" sz="18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		</a:t>
                </a:r>
                <a:r>
                  <a:rPr lang="en-ID" sz="18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(1)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4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−3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=10</m:t>
                    </m:r>
                  </m:oMath>
                </a14:m>
                <a:r>
                  <a:rPr lang="en-ID" sz="18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		(2)</a:t>
                </a:r>
              </a:p>
            </p:txBody>
          </p:sp>
        </mc:Choice>
        <mc:Fallback xmlns="">
          <p:sp>
            <p:nvSpPr>
              <p:cNvPr id="12" name="Google Shape;569;p24">
                <a:extLst>
                  <a:ext uri="{FF2B5EF4-FFF2-40B4-BE49-F238E27FC236}">
                    <a16:creationId xmlns:a16="http://schemas.microsoft.com/office/drawing/2014/main" id="{13CAE81A-DFD4-4819-9932-90CC7699B23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05060" y="987985"/>
                <a:ext cx="4066939" cy="851106"/>
              </a:xfrm>
              <a:prstGeom prst="rect">
                <a:avLst/>
              </a:prstGeom>
              <a:blipFill>
                <a:blip r:embed="rId2"/>
                <a:stretch>
                  <a:fillRect l="-1349" b="-235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569;p24">
                <a:extLst>
                  <a:ext uri="{FF2B5EF4-FFF2-40B4-BE49-F238E27FC236}">
                    <a16:creationId xmlns:a16="http://schemas.microsoft.com/office/drawing/2014/main" xmlns="" id="{B6EAB7A1-5603-4519-9524-BE767D2FE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636" y="2101038"/>
                <a:ext cx="3677667" cy="2854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 indent="0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Kalikan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kedua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sisi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(1)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dengan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3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(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koefisien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pada 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(2)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) dan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kalikan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kedua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sisi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(2)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dengan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2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(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koefisien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pada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(1)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9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+6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=48</m:t>
                      </m:r>
                    </m:oMath>
                  </m:oMathPara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8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−6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=20</m:t>
                      </m:r>
                    </m:oMath>
                  </m:oMathPara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Tambahkan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kedua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sehingga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suku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menghilang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17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=68</m:t>
                      </m:r>
                    </m:oMath>
                  </m:oMathPara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=4</m:t>
                      </m:r>
                    </m:oMath>
                  </m:oMathPara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</p:txBody>
          </p:sp>
        </mc:Choice>
        <mc:Fallback xmlns="">
          <p:sp>
            <p:nvSpPr>
              <p:cNvPr id="14" name="Google Shape;569;p24">
                <a:extLst>
                  <a:ext uri="{FF2B5EF4-FFF2-40B4-BE49-F238E27FC236}">
                    <a16:creationId xmlns:a16="http://schemas.microsoft.com/office/drawing/2014/main" id="{B6EAB7A1-5603-4519-9524-BE767D2F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36" y="2101038"/>
                <a:ext cx="3677667" cy="2854356"/>
              </a:xfrm>
              <a:prstGeom prst="rect">
                <a:avLst/>
              </a:prstGeom>
              <a:blipFill>
                <a:blip r:embed="rId3"/>
                <a:stretch>
                  <a:fillRect l="-995" r="-4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569;p24">
                <a:extLst>
                  <a:ext uri="{FF2B5EF4-FFF2-40B4-BE49-F238E27FC236}">
                    <a16:creationId xmlns:a16="http://schemas.microsoft.com/office/drawing/2014/main" xmlns="" id="{3ED5AEDE-0E5C-484C-9780-88A844D81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5086" y="1075944"/>
                <a:ext cx="3677667" cy="2854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 indent="0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Subtitusikan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=4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pada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(1)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untuk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memperoleh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.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Sehingga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: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3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4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=16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ea typeface="Barlow Semi Condensed Light"/>
                    <a:cs typeface="Barlow Semi Condensed Light"/>
                    <a:sym typeface="Barlow Semi Condensed Ligh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12+2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=16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ea typeface="Barlow Semi Condensed Light"/>
                    <a:cs typeface="Barlow Semi Condensed Light"/>
                    <a:sym typeface="Barlow Semi Condensed Light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=2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Jadi,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=4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=2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.</a:t>
                </a:r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Cek pada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(2) :</a:t>
                </a:r>
              </a:p>
              <a:p>
                <a:pPr marL="0" indent="0"/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</p:txBody>
          </p:sp>
        </mc:Choice>
        <mc:Fallback xmlns="">
          <p:sp>
            <p:nvSpPr>
              <p:cNvPr id="15" name="Google Shape;569;p24">
                <a:extLst>
                  <a:ext uri="{FF2B5EF4-FFF2-40B4-BE49-F238E27FC236}">
                    <a16:creationId xmlns:a16="http://schemas.microsoft.com/office/drawing/2014/main" id="{3ED5AEDE-0E5C-484C-9780-88A844D8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086" y="1075944"/>
                <a:ext cx="3677667" cy="2854356"/>
              </a:xfrm>
              <a:prstGeom prst="rect">
                <a:avLst/>
              </a:prstGeom>
              <a:blipFill>
                <a:blip r:embed="rId4"/>
                <a:stretch>
                  <a:fillRect l="-9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B16D954-6BA8-48C8-B99E-6C0B6D61C3E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7749" y="3169337"/>
            <a:ext cx="2800351" cy="291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569;p24">
                <a:extLst>
                  <a:ext uri="{FF2B5EF4-FFF2-40B4-BE49-F238E27FC236}">
                    <a16:creationId xmlns:a16="http://schemas.microsoft.com/office/drawing/2014/main" xmlns="" id="{F5526405-4C4D-4E02-B680-B0C3563072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5086" y="3738741"/>
                <a:ext cx="3591361" cy="12036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 indent="0"/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Berapakah </a:t>
                </a:r>
                <a:r>
                  <a:rPr lang="en-US" sz="20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𝒙</m:t>
                    </m:r>
                  </m:oMath>
                </a14:m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dan</a:t>
                </a:r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𝒚</m:t>
                    </m:r>
                  </m:oMath>
                </a14:m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dari</a:t>
                </a:r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 :</a:t>
                </a:r>
              </a:p>
              <a:p>
                <a:pPr marL="0" indent="0"/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𝟑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+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𝒚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𝟏𝟖</m:t>
                    </m:r>
                  </m:oMath>
                </a14:m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𝟒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+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𝟐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𝒚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𝟐𝟏</m:t>
                    </m:r>
                  </m:oMath>
                </a14:m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Barlow Semi Condensed Light"/>
                    <a:sym typeface="Barlow Semi Condensed Light"/>
                  </a:rPr>
                  <a:t> </a:t>
                </a:r>
              </a:p>
            </p:txBody>
          </p:sp>
        </mc:Choice>
        <mc:Fallback xmlns="">
          <p:sp>
            <p:nvSpPr>
              <p:cNvPr id="17" name="Google Shape;569;p24">
                <a:extLst>
                  <a:ext uri="{FF2B5EF4-FFF2-40B4-BE49-F238E27FC236}">
                    <a16:creationId xmlns:a16="http://schemas.microsoft.com/office/drawing/2014/main" id="{F5526405-4C4D-4E02-B680-B0C35630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086" y="3738741"/>
                <a:ext cx="3591361" cy="1203603"/>
              </a:xfrm>
              <a:prstGeom prst="rect">
                <a:avLst/>
              </a:prstGeom>
              <a:blipFill>
                <a:blip r:embed="rId6"/>
                <a:stretch>
                  <a:fillRect l="-18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C0EB4C7-A3CA-48E8-BBA0-5410568914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5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/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0BBCD-5194-4873-9AE8-7842DB28F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550" y="397650"/>
            <a:ext cx="5118600" cy="591000"/>
          </a:xfrm>
        </p:spPr>
        <p:txBody>
          <a:bodyPr/>
          <a:lstStyle/>
          <a:p>
            <a:pPr algn="l"/>
            <a:r>
              <a:rPr lang="en-US" dirty="0" err="1"/>
              <a:t>Contoh</a:t>
            </a:r>
            <a:r>
              <a:rPr lang="en-US" dirty="0"/>
              <a:t> (</a:t>
            </a:r>
            <a:r>
              <a:rPr lang="en-US" dirty="0" err="1"/>
              <a:t>Eliminasi</a:t>
            </a:r>
            <a:r>
              <a:rPr lang="en-US" dirty="0"/>
              <a:t>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9;p24">
                <a:extLst>
                  <a:ext uri="{FF2B5EF4-FFF2-40B4-BE49-F238E27FC236}">
                    <a16:creationId xmlns:a16="http://schemas.microsoft.com/office/drawing/2014/main" xmlns="" id="{AC80A60B-8338-4A7D-A880-47179F8786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9151" y="1075944"/>
                <a:ext cx="2971800" cy="2854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 indent="0"/>
                <a:r>
                  <a:rPr lang="en-US" sz="16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Selesaikan 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𝟕</m:t>
                    </m:r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𝒙</m:t>
                    </m:r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</m:t>
                    </m:r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𝟒</m:t>
                    </m:r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𝒚</m:t>
                    </m:r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𝟐𝟑</m:t>
                    </m:r>
                  </m:oMath>
                </a14:m>
                <a:r>
                  <a:rPr lang="en-ID" sz="16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	(1) 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𝟒</m:t>
                    </m:r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𝒙</m:t>
                    </m:r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</m:t>
                    </m:r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𝟑</m:t>
                    </m:r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𝒚</m:t>
                    </m:r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𝟏𝟏</m:t>
                    </m:r>
                  </m:oMath>
                </a14:m>
                <a:r>
                  <a:rPr lang="en-ID" sz="16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	(2)</a:t>
                </a:r>
              </a:p>
              <a:p>
                <a:pPr marL="0" indent="0"/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Sehingga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=5</m:t>
                    </m:r>
                  </m:oMath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</p:txBody>
          </p:sp>
        </mc:Choice>
        <mc:Fallback xmlns="">
          <p:sp>
            <p:nvSpPr>
              <p:cNvPr id="3" name="Google Shape;569;p24">
                <a:extLst>
                  <a:ext uri="{FF2B5EF4-FFF2-40B4-BE49-F238E27FC236}">
                    <a16:creationId xmlns:a16="http://schemas.microsoft.com/office/drawing/2014/main" id="{AC80A60B-8338-4A7D-A880-47179F878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1" y="1075944"/>
                <a:ext cx="2971800" cy="2854356"/>
              </a:xfrm>
              <a:prstGeom prst="rect">
                <a:avLst/>
              </a:prstGeom>
              <a:blipFill>
                <a:blip r:embed="rId2"/>
                <a:stretch>
                  <a:fillRect l="-10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3231A0-B1F6-40BB-AF16-B3C5FBC3BB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247" y="2110506"/>
            <a:ext cx="2557463" cy="9224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7A2E0F-DAAD-4456-A777-91BB92DE0811}"/>
              </a:ext>
            </a:extLst>
          </p:cNvPr>
          <p:cNvSpPr/>
          <p:nvPr/>
        </p:nvSpPr>
        <p:spPr>
          <a:xfrm>
            <a:off x="608550" y="2724150"/>
            <a:ext cx="1067850" cy="285750"/>
          </a:xfrm>
          <a:prstGeom prst="rect">
            <a:avLst/>
          </a:prstGeom>
          <a:solidFill>
            <a:srgbClr val="BEE7E4"/>
          </a:solidFill>
          <a:ln>
            <a:solidFill>
              <a:srgbClr val="BEE7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69;p24">
                <a:extLst>
                  <a:ext uri="{FF2B5EF4-FFF2-40B4-BE49-F238E27FC236}">
                    <a16:creationId xmlns:a16="http://schemas.microsoft.com/office/drawing/2014/main" xmlns="" id="{E653C834-9DF2-4A6C-9192-3BD28607E8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7910" y="1942644"/>
                <a:ext cx="2971800" cy="2854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 indent="0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Subtitusikan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=5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pada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(2) :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4(5)−3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=11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20−3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=11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=9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=3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indent="0"/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Jadi,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=5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 dan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=3</m:t>
                    </m:r>
                  </m:oMath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/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Cek pada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(1) :</a:t>
                </a:r>
              </a:p>
              <a:p>
                <a:pPr marL="0" indent="0"/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</p:txBody>
          </p:sp>
        </mc:Choice>
        <mc:Fallback xmlns="">
          <p:sp>
            <p:nvSpPr>
              <p:cNvPr id="7" name="Google Shape;569;p24">
                <a:extLst>
                  <a:ext uri="{FF2B5EF4-FFF2-40B4-BE49-F238E27FC236}">
                    <a16:creationId xmlns:a16="http://schemas.microsoft.com/office/drawing/2014/main" id="{E653C834-9DF2-4A6C-9192-3BD28607E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10" y="1942644"/>
                <a:ext cx="2971800" cy="2854356"/>
              </a:xfrm>
              <a:prstGeom prst="rect">
                <a:avLst/>
              </a:prstGeom>
              <a:blipFill>
                <a:blip r:embed="rId4"/>
                <a:stretch>
                  <a:fillRect l="-12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C58A19-04B3-4B75-AA42-14BF024E7EA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7986" y="4349969"/>
            <a:ext cx="2551647" cy="304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DE02E53-F060-4998-A52B-E50AD32C86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4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0"/>
          <p:cNvSpPr/>
          <p:nvPr/>
        </p:nvSpPr>
        <p:spPr>
          <a:xfrm flipH="1">
            <a:off x="4291891" y="4608612"/>
            <a:ext cx="4131359" cy="175538"/>
          </a:xfrm>
          <a:custGeom>
            <a:avLst/>
            <a:gdLst/>
            <a:ahLst/>
            <a:cxnLst/>
            <a:rect l="l" t="t" r="r" b="b"/>
            <a:pathLst>
              <a:path w="70321" h="2988" extrusionOk="0">
                <a:moveTo>
                  <a:pt x="32372" y="1"/>
                </a:moveTo>
                <a:cubicBezTo>
                  <a:pt x="14259" y="62"/>
                  <a:pt x="1" y="704"/>
                  <a:pt x="1" y="1493"/>
                </a:cubicBezTo>
                <a:cubicBezTo>
                  <a:pt x="1" y="2318"/>
                  <a:pt x="15745" y="2988"/>
                  <a:pt x="35161" y="2988"/>
                </a:cubicBezTo>
                <a:cubicBezTo>
                  <a:pt x="54581" y="2988"/>
                  <a:pt x="70321" y="2318"/>
                  <a:pt x="70321" y="1493"/>
                </a:cubicBezTo>
                <a:cubicBezTo>
                  <a:pt x="70321" y="1189"/>
                  <a:pt x="68184" y="905"/>
                  <a:pt x="64511" y="667"/>
                </a:cubicBezTo>
                <a:cubicBezTo>
                  <a:pt x="63702" y="1271"/>
                  <a:pt x="62706" y="1625"/>
                  <a:pt x="61627" y="1625"/>
                </a:cubicBezTo>
                <a:lnTo>
                  <a:pt x="35980" y="1625"/>
                </a:lnTo>
                <a:cubicBezTo>
                  <a:pt x="34550" y="1625"/>
                  <a:pt x="33260" y="998"/>
                  <a:pt x="32372" y="1"/>
                </a:cubicBezTo>
                <a:close/>
              </a:path>
            </a:pathLst>
          </a:custGeom>
          <a:solidFill>
            <a:srgbClr val="A2D5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0" name="Google Shape;890;p30"/>
          <p:cNvGrpSpPr/>
          <p:nvPr/>
        </p:nvGrpSpPr>
        <p:grpSpPr>
          <a:xfrm>
            <a:off x="4567724" y="727664"/>
            <a:ext cx="4154313" cy="4001322"/>
            <a:chOff x="4567724" y="727664"/>
            <a:chExt cx="4154313" cy="4001322"/>
          </a:xfrm>
        </p:grpSpPr>
        <p:sp>
          <p:nvSpPr>
            <p:cNvPr id="891" name="Google Shape;891;p30"/>
            <p:cNvSpPr/>
            <p:nvPr/>
          </p:nvSpPr>
          <p:spPr>
            <a:xfrm>
              <a:off x="6027764" y="727664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6083721" y="756856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3" name="Google Shape;893;p30"/>
            <p:cNvGrpSpPr/>
            <p:nvPr/>
          </p:nvGrpSpPr>
          <p:grpSpPr>
            <a:xfrm>
              <a:off x="4567724" y="1277838"/>
              <a:ext cx="2130085" cy="3433068"/>
              <a:chOff x="4633351" y="1345102"/>
              <a:chExt cx="2130085" cy="3433068"/>
            </a:xfrm>
          </p:grpSpPr>
          <p:sp>
            <p:nvSpPr>
              <p:cNvPr id="894" name="Google Shape;894;p30"/>
              <p:cNvSpPr/>
              <p:nvPr/>
            </p:nvSpPr>
            <p:spPr>
              <a:xfrm>
                <a:off x="4633351" y="1608896"/>
                <a:ext cx="2130085" cy="3169274"/>
              </a:xfrm>
              <a:custGeom>
                <a:avLst/>
                <a:gdLst/>
                <a:ahLst/>
                <a:cxnLst/>
                <a:rect l="l" t="t" r="r" b="b"/>
                <a:pathLst>
                  <a:path w="53513" h="79620" extrusionOk="0">
                    <a:moveTo>
                      <a:pt x="2909" y="0"/>
                    </a:moveTo>
                    <a:cubicBezTo>
                      <a:pt x="1308" y="0"/>
                      <a:pt x="1" y="1308"/>
                      <a:pt x="1" y="2905"/>
                    </a:cubicBezTo>
                    <a:lnTo>
                      <a:pt x="1" y="76714"/>
                    </a:lnTo>
                    <a:cubicBezTo>
                      <a:pt x="1" y="78312"/>
                      <a:pt x="1308" y="79619"/>
                      <a:pt x="2909" y="79619"/>
                    </a:cubicBezTo>
                    <a:lnTo>
                      <a:pt x="50604" y="79619"/>
                    </a:lnTo>
                    <a:cubicBezTo>
                      <a:pt x="52202" y="79619"/>
                      <a:pt x="53513" y="78312"/>
                      <a:pt x="53513" y="76714"/>
                    </a:cubicBezTo>
                    <a:lnTo>
                      <a:pt x="53513" y="2905"/>
                    </a:lnTo>
                    <a:cubicBezTo>
                      <a:pt x="53513" y="1308"/>
                      <a:pt x="52202" y="0"/>
                      <a:pt x="50604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0"/>
              <p:cNvSpPr/>
              <p:nvPr/>
            </p:nvSpPr>
            <p:spPr>
              <a:xfrm>
                <a:off x="4740707" y="1768557"/>
                <a:ext cx="1915257" cy="2900113"/>
              </a:xfrm>
              <a:custGeom>
                <a:avLst/>
                <a:gdLst/>
                <a:ahLst/>
                <a:cxnLst/>
                <a:rect l="l" t="t" r="r" b="b"/>
                <a:pathLst>
                  <a:path w="48116" h="72858" extrusionOk="0">
                    <a:moveTo>
                      <a:pt x="2708" y="0"/>
                    </a:moveTo>
                    <a:cubicBezTo>
                      <a:pt x="1219" y="0"/>
                      <a:pt x="1" y="1219"/>
                      <a:pt x="1" y="2707"/>
                    </a:cubicBezTo>
                    <a:lnTo>
                      <a:pt x="1" y="70153"/>
                    </a:lnTo>
                    <a:cubicBezTo>
                      <a:pt x="1" y="71641"/>
                      <a:pt x="1219" y="72857"/>
                      <a:pt x="2708" y="72857"/>
                    </a:cubicBezTo>
                    <a:lnTo>
                      <a:pt x="45412" y="72857"/>
                    </a:lnTo>
                    <a:cubicBezTo>
                      <a:pt x="46900" y="72857"/>
                      <a:pt x="48115" y="71641"/>
                      <a:pt x="48115" y="70153"/>
                    </a:cubicBezTo>
                    <a:lnTo>
                      <a:pt x="48115" y="2707"/>
                    </a:lnTo>
                    <a:cubicBezTo>
                      <a:pt x="48115" y="1219"/>
                      <a:pt x="46900" y="0"/>
                      <a:pt x="454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4799421" y="1783484"/>
                <a:ext cx="1797833" cy="2820065"/>
              </a:xfrm>
              <a:custGeom>
                <a:avLst/>
                <a:gdLst/>
                <a:ahLst/>
                <a:cxnLst/>
                <a:rect l="l" t="t" r="r" b="b"/>
                <a:pathLst>
                  <a:path w="45166" h="70847" extrusionOk="0">
                    <a:moveTo>
                      <a:pt x="2970" y="1"/>
                    </a:moveTo>
                    <a:cubicBezTo>
                      <a:pt x="1338" y="1"/>
                      <a:pt x="0" y="1335"/>
                      <a:pt x="0" y="2967"/>
                    </a:cubicBezTo>
                    <a:lnTo>
                      <a:pt x="0" y="67880"/>
                    </a:lnTo>
                    <a:cubicBezTo>
                      <a:pt x="0" y="69512"/>
                      <a:pt x="1338" y="70847"/>
                      <a:pt x="2970" y="70847"/>
                    </a:cubicBezTo>
                    <a:lnTo>
                      <a:pt x="42199" y="70847"/>
                    </a:lnTo>
                    <a:cubicBezTo>
                      <a:pt x="43831" y="70847"/>
                      <a:pt x="45166" y="69512"/>
                      <a:pt x="45166" y="67880"/>
                    </a:cubicBezTo>
                    <a:lnTo>
                      <a:pt x="45166" y="2967"/>
                    </a:lnTo>
                    <a:cubicBezTo>
                      <a:pt x="45166" y="1335"/>
                      <a:pt x="43831" y="1"/>
                      <a:pt x="4219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0"/>
              <p:cNvSpPr/>
              <p:nvPr/>
            </p:nvSpPr>
            <p:spPr>
              <a:xfrm>
                <a:off x="5025120" y="2109575"/>
                <a:ext cx="958783" cy="1783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8" extrusionOk="0">
                    <a:moveTo>
                      <a:pt x="229" y="0"/>
                    </a:moveTo>
                    <a:cubicBezTo>
                      <a:pt x="103" y="0"/>
                      <a:pt x="1" y="99"/>
                      <a:pt x="1" y="222"/>
                    </a:cubicBezTo>
                    <a:cubicBezTo>
                      <a:pt x="1" y="345"/>
                      <a:pt x="103" y="447"/>
                      <a:pt x="229" y="447"/>
                    </a:cubicBezTo>
                    <a:lnTo>
                      <a:pt x="23858" y="447"/>
                    </a:lnTo>
                    <a:cubicBezTo>
                      <a:pt x="23985" y="447"/>
                      <a:pt x="24087" y="345"/>
                      <a:pt x="24087" y="222"/>
                    </a:cubicBezTo>
                    <a:cubicBezTo>
                      <a:pt x="24087" y="99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0"/>
              <p:cNvSpPr/>
              <p:nvPr/>
            </p:nvSpPr>
            <p:spPr>
              <a:xfrm>
                <a:off x="6087975" y="2036173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8"/>
                    </a:moveTo>
                    <a:cubicBezTo>
                      <a:pt x="6032" y="448"/>
                      <a:pt x="7162" y="1551"/>
                      <a:pt x="7162" y="2903"/>
                    </a:cubicBezTo>
                    <a:lnTo>
                      <a:pt x="7162" y="4537"/>
                    </a:lnTo>
                    <a:cubicBezTo>
                      <a:pt x="7162" y="5893"/>
                      <a:pt x="6032" y="6992"/>
                      <a:pt x="4646" y="6992"/>
                    </a:cubicBezTo>
                    <a:lnTo>
                      <a:pt x="2973" y="6992"/>
                    </a:lnTo>
                    <a:cubicBezTo>
                      <a:pt x="1585" y="6992"/>
                      <a:pt x="458" y="5893"/>
                      <a:pt x="458" y="4537"/>
                    </a:cubicBezTo>
                    <a:lnTo>
                      <a:pt x="458" y="2903"/>
                    </a:lnTo>
                    <a:cubicBezTo>
                      <a:pt x="458" y="1551"/>
                      <a:pt x="1585" y="448"/>
                      <a:pt x="2973" y="448"/>
                    </a:cubicBezTo>
                    <a:close/>
                    <a:moveTo>
                      <a:pt x="2973" y="1"/>
                    </a:moveTo>
                    <a:cubicBezTo>
                      <a:pt x="1335" y="1"/>
                      <a:pt x="0" y="1301"/>
                      <a:pt x="0" y="2903"/>
                    </a:cubicBezTo>
                    <a:lnTo>
                      <a:pt x="0" y="4537"/>
                    </a:lnTo>
                    <a:cubicBezTo>
                      <a:pt x="0" y="6139"/>
                      <a:pt x="1335" y="7439"/>
                      <a:pt x="2973" y="7439"/>
                    </a:cubicBezTo>
                    <a:lnTo>
                      <a:pt x="4646" y="7439"/>
                    </a:lnTo>
                    <a:cubicBezTo>
                      <a:pt x="6285" y="7439"/>
                      <a:pt x="7619" y="6139"/>
                      <a:pt x="7619" y="4537"/>
                    </a:cubicBezTo>
                    <a:lnTo>
                      <a:pt x="7619" y="2903"/>
                    </a:lnTo>
                    <a:cubicBezTo>
                      <a:pt x="7619" y="1301"/>
                      <a:pt x="6285" y="1"/>
                      <a:pt x="46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5025120" y="2591906"/>
                <a:ext cx="958783" cy="17872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9" extrusionOk="0">
                    <a:moveTo>
                      <a:pt x="229" y="1"/>
                    </a:moveTo>
                    <a:cubicBezTo>
                      <a:pt x="103" y="1"/>
                      <a:pt x="1" y="103"/>
                      <a:pt x="1" y="226"/>
                    </a:cubicBezTo>
                    <a:cubicBezTo>
                      <a:pt x="1" y="349"/>
                      <a:pt x="103" y="448"/>
                      <a:pt x="229" y="448"/>
                    </a:cubicBezTo>
                    <a:lnTo>
                      <a:pt x="23858" y="448"/>
                    </a:lnTo>
                    <a:cubicBezTo>
                      <a:pt x="23985" y="448"/>
                      <a:pt x="24087" y="349"/>
                      <a:pt x="24087" y="226"/>
                    </a:cubicBezTo>
                    <a:cubicBezTo>
                      <a:pt x="24087" y="103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0"/>
              <p:cNvSpPr/>
              <p:nvPr/>
            </p:nvSpPr>
            <p:spPr>
              <a:xfrm>
                <a:off x="6087975" y="2518703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4"/>
                    </a:moveTo>
                    <a:cubicBezTo>
                      <a:pt x="6032" y="444"/>
                      <a:pt x="7162" y="1546"/>
                      <a:pt x="7162" y="2902"/>
                    </a:cubicBezTo>
                    <a:lnTo>
                      <a:pt x="7162" y="4537"/>
                    </a:lnTo>
                    <a:cubicBezTo>
                      <a:pt x="7162" y="5889"/>
                      <a:pt x="6032" y="6991"/>
                      <a:pt x="4646" y="6991"/>
                    </a:cubicBezTo>
                    <a:lnTo>
                      <a:pt x="2973" y="6991"/>
                    </a:lnTo>
                    <a:cubicBezTo>
                      <a:pt x="1585" y="6991"/>
                      <a:pt x="458" y="5889"/>
                      <a:pt x="458" y="4537"/>
                    </a:cubicBezTo>
                    <a:lnTo>
                      <a:pt x="458" y="2902"/>
                    </a:lnTo>
                    <a:cubicBezTo>
                      <a:pt x="458" y="1546"/>
                      <a:pt x="1585" y="444"/>
                      <a:pt x="2973" y="444"/>
                    </a:cubicBezTo>
                    <a:close/>
                    <a:moveTo>
                      <a:pt x="2973" y="1"/>
                    </a:moveTo>
                    <a:cubicBezTo>
                      <a:pt x="1335" y="1"/>
                      <a:pt x="0" y="1301"/>
                      <a:pt x="0" y="2902"/>
                    </a:cubicBezTo>
                    <a:lnTo>
                      <a:pt x="0" y="4537"/>
                    </a:lnTo>
                    <a:cubicBezTo>
                      <a:pt x="0" y="6134"/>
                      <a:pt x="1335" y="7439"/>
                      <a:pt x="2973" y="7439"/>
                    </a:cubicBezTo>
                    <a:lnTo>
                      <a:pt x="4646" y="7439"/>
                    </a:lnTo>
                    <a:cubicBezTo>
                      <a:pt x="6285" y="7439"/>
                      <a:pt x="7619" y="6134"/>
                      <a:pt x="7619" y="4537"/>
                    </a:cubicBezTo>
                    <a:lnTo>
                      <a:pt x="7619" y="2902"/>
                    </a:lnTo>
                    <a:cubicBezTo>
                      <a:pt x="7619" y="1301"/>
                      <a:pt x="6285" y="1"/>
                      <a:pt x="46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5025120" y="3079437"/>
                <a:ext cx="958783" cy="1783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8" extrusionOk="0">
                    <a:moveTo>
                      <a:pt x="229" y="1"/>
                    </a:moveTo>
                    <a:cubicBezTo>
                      <a:pt x="103" y="1"/>
                      <a:pt x="1" y="100"/>
                      <a:pt x="1" y="223"/>
                    </a:cubicBezTo>
                    <a:cubicBezTo>
                      <a:pt x="1" y="346"/>
                      <a:pt x="103" y="448"/>
                      <a:pt x="229" y="448"/>
                    </a:cubicBezTo>
                    <a:lnTo>
                      <a:pt x="23858" y="448"/>
                    </a:lnTo>
                    <a:cubicBezTo>
                      <a:pt x="23985" y="448"/>
                      <a:pt x="24087" y="346"/>
                      <a:pt x="24087" y="223"/>
                    </a:cubicBezTo>
                    <a:cubicBezTo>
                      <a:pt x="24087" y="100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6087975" y="3006074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8"/>
                    </a:moveTo>
                    <a:cubicBezTo>
                      <a:pt x="6032" y="448"/>
                      <a:pt x="7162" y="1550"/>
                      <a:pt x="7162" y="2902"/>
                    </a:cubicBezTo>
                    <a:lnTo>
                      <a:pt x="7162" y="4537"/>
                    </a:lnTo>
                    <a:cubicBezTo>
                      <a:pt x="7162" y="5892"/>
                      <a:pt x="6032" y="6991"/>
                      <a:pt x="4646" y="6991"/>
                    </a:cubicBezTo>
                    <a:lnTo>
                      <a:pt x="2973" y="6991"/>
                    </a:lnTo>
                    <a:cubicBezTo>
                      <a:pt x="1585" y="6991"/>
                      <a:pt x="458" y="5892"/>
                      <a:pt x="458" y="4537"/>
                    </a:cubicBezTo>
                    <a:lnTo>
                      <a:pt x="458" y="2902"/>
                    </a:lnTo>
                    <a:cubicBezTo>
                      <a:pt x="458" y="1550"/>
                      <a:pt x="1585" y="448"/>
                      <a:pt x="2973" y="448"/>
                    </a:cubicBezTo>
                    <a:close/>
                    <a:moveTo>
                      <a:pt x="2973" y="0"/>
                    </a:moveTo>
                    <a:cubicBezTo>
                      <a:pt x="1335" y="0"/>
                      <a:pt x="0" y="1301"/>
                      <a:pt x="0" y="2902"/>
                    </a:cubicBezTo>
                    <a:lnTo>
                      <a:pt x="0" y="4537"/>
                    </a:lnTo>
                    <a:cubicBezTo>
                      <a:pt x="0" y="6138"/>
                      <a:pt x="1335" y="7438"/>
                      <a:pt x="2973" y="7438"/>
                    </a:cubicBezTo>
                    <a:lnTo>
                      <a:pt x="4646" y="7438"/>
                    </a:lnTo>
                    <a:cubicBezTo>
                      <a:pt x="6285" y="7438"/>
                      <a:pt x="7619" y="6138"/>
                      <a:pt x="7619" y="4537"/>
                    </a:cubicBezTo>
                    <a:lnTo>
                      <a:pt x="7619" y="2902"/>
                    </a:lnTo>
                    <a:cubicBezTo>
                      <a:pt x="7619" y="1301"/>
                      <a:pt x="6285" y="0"/>
                      <a:pt x="4646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5021420" y="4094835"/>
                <a:ext cx="958783" cy="1779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7" extrusionOk="0">
                    <a:moveTo>
                      <a:pt x="229" y="0"/>
                    </a:moveTo>
                    <a:cubicBezTo>
                      <a:pt x="103" y="0"/>
                      <a:pt x="1" y="103"/>
                      <a:pt x="1" y="225"/>
                    </a:cubicBezTo>
                    <a:cubicBezTo>
                      <a:pt x="1" y="348"/>
                      <a:pt x="103" y="447"/>
                      <a:pt x="229" y="447"/>
                    </a:cubicBezTo>
                    <a:lnTo>
                      <a:pt x="23858" y="447"/>
                    </a:lnTo>
                    <a:cubicBezTo>
                      <a:pt x="23985" y="447"/>
                      <a:pt x="24087" y="348"/>
                      <a:pt x="24087" y="225"/>
                    </a:cubicBezTo>
                    <a:cubicBezTo>
                      <a:pt x="24087" y="103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5025120" y="2218125"/>
                <a:ext cx="958783" cy="1783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8" extrusionOk="0">
                    <a:moveTo>
                      <a:pt x="229" y="0"/>
                    </a:moveTo>
                    <a:cubicBezTo>
                      <a:pt x="103" y="0"/>
                      <a:pt x="1" y="100"/>
                      <a:pt x="1" y="222"/>
                    </a:cubicBezTo>
                    <a:cubicBezTo>
                      <a:pt x="1" y="349"/>
                      <a:pt x="103" y="448"/>
                      <a:pt x="229" y="448"/>
                    </a:cubicBezTo>
                    <a:lnTo>
                      <a:pt x="23858" y="448"/>
                    </a:lnTo>
                    <a:cubicBezTo>
                      <a:pt x="23985" y="448"/>
                      <a:pt x="24087" y="349"/>
                      <a:pt x="24087" y="222"/>
                    </a:cubicBezTo>
                    <a:cubicBezTo>
                      <a:pt x="24087" y="100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5025120" y="2700656"/>
                <a:ext cx="958783" cy="1767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4" extrusionOk="0">
                    <a:moveTo>
                      <a:pt x="229" y="0"/>
                    </a:moveTo>
                    <a:cubicBezTo>
                      <a:pt x="103" y="0"/>
                      <a:pt x="1" y="99"/>
                      <a:pt x="1" y="222"/>
                    </a:cubicBezTo>
                    <a:cubicBezTo>
                      <a:pt x="1" y="345"/>
                      <a:pt x="103" y="443"/>
                      <a:pt x="229" y="443"/>
                    </a:cubicBezTo>
                    <a:lnTo>
                      <a:pt x="23858" y="443"/>
                    </a:lnTo>
                    <a:cubicBezTo>
                      <a:pt x="23985" y="443"/>
                      <a:pt x="24087" y="345"/>
                      <a:pt x="24087" y="222"/>
                    </a:cubicBezTo>
                    <a:cubicBezTo>
                      <a:pt x="24087" y="99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5025120" y="3187987"/>
                <a:ext cx="958783" cy="17872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9" extrusionOk="0">
                    <a:moveTo>
                      <a:pt x="229" y="1"/>
                    </a:moveTo>
                    <a:cubicBezTo>
                      <a:pt x="103" y="1"/>
                      <a:pt x="1" y="100"/>
                      <a:pt x="1" y="226"/>
                    </a:cubicBezTo>
                    <a:cubicBezTo>
                      <a:pt x="1" y="349"/>
                      <a:pt x="103" y="448"/>
                      <a:pt x="229" y="448"/>
                    </a:cubicBezTo>
                    <a:lnTo>
                      <a:pt x="23858" y="448"/>
                    </a:lnTo>
                    <a:cubicBezTo>
                      <a:pt x="23985" y="448"/>
                      <a:pt x="24087" y="349"/>
                      <a:pt x="24087" y="226"/>
                    </a:cubicBezTo>
                    <a:cubicBezTo>
                      <a:pt x="24087" y="100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5021420" y="4203505"/>
                <a:ext cx="958783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5" extrusionOk="0">
                    <a:moveTo>
                      <a:pt x="229" y="1"/>
                    </a:moveTo>
                    <a:cubicBezTo>
                      <a:pt x="103" y="1"/>
                      <a:pt x="1" y="100"/>
                      <a:pt x="1" y="223"/>
                    </a:cubicBezTo>
                    <a:cubicBezTo>
                      <a:pt x="1" y="346"/>
                      <a:pt x="103" y="445"/>
                      <a:pt x="229" y="445"/>
                    </a:cubicBezTo>
                    <a:lnTo>
                      <a:pt x="23858" y="445"/>
                    </a:lnTo>
                    <a:cubicBezTo>
                      <a:pt x="23985" y="445"/>
                      <a:pt x="24087" y="346"/>
                      <a:pt x="24087" y="223"/>
                    </a:cubicBezTo>
                    <a:cubicBezTo>
                      <a:pt x="24087" y="100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6084275" y="4021592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3"/>
                    </a:moveTo>
                    <a:cubicBezTo>
                      <a:pt x="6032" y="443"/>
                      <a:pt x="7162" y="1546"/>
                      <a:pt x="7162" y="2901"/>
                    </a:cubicBezTo>
                    <a:lnTo>
                      <a:pt x="7162" y="4536"/>
                    </a:lnTo>
                    <a:cubicBezTo>
                      <a:pt x="7162" y="5888"/>
                      <a:pt x="6032" y="6991"/>
                      <a:pt x="4646" y="6991"/>
                    </a:cubicBezTo>
                    <a:lnTo>
                      <a:pt x="2973" y="6991"/>
                    </a:lnTo>
                    <a:cubicBezTo>
                      <a:pt x="1585" y="6991"/>
                      <a:pt x="458" y="5888"/>
                      <a:pt x="458" y="4536"/>
                    </a:cubicBezTo>
                    <a:lnTo>
                      <a:pt x="458" y="2901"/>
                    </a:lnTo>
                    <a:cubicBezTo>
                      <a:pt x="458" y="1546"/>
                      <a:pt x="1585" y="443"/>
                      <a:pt x="2973" y="443"/>
                    </a:cubicBezTo>
                    <a:close/>
                    <a:moveTo>
                      <a:pt x="2973" y="0"/>
                    </a:moveTo>
                    <a:cubicBezTo>
                      <a:pt x="1335" y="0"/>
                      <a:pt x="0" y="1300"/>
                      <a:pt x="0" y="2901"/>
                    </a:cubicBezTo>
                    <a:lnTo>
                      <a:pt x="0" y="4536"/>
                    </a:lnTo>
                    <a:cubicBezTo>
                      <a:pt x="0" y="6134"/>
                      <a:pt x="1335" y="7438"/>
                      <a:pt x="2973" y="7438"/>
                    </a:cubicBezTo>
                    <a:lnTo>
                      <a:pt x="4646" y="7438"/>
                    </a:lnTo>
                    <a:cubicBezTo>
                      <a:pt x="6285" y="7438"/>
                      <a:pt x="7619" y="6134"/>
                      <a:pt x="7619" y="4536"/>
                    </a:cubicBezTo>
                    <a:lnTo>
                      <a:pt x="7619" y="2901"/>
                    </a:lnTo>
                    <a:cubicBezTo>
                      <a:pt x="7619" y="1300"/>
                      <a:pt x="6285" y="0"/>
                      <a:pt x="4646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0"/>
              <p:cNvSpPr/>
              <p:nvPr/>
            </p:nvSpPr>
            <p:spPr>
              <a:xfrm>
                <a:off x="6103659" y="2002457"/>
                <a:ext cx="304747" cy="273182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6863" extrusionOk="0">
                    <a:moveTo>
                      <a:pt x="6406" y="1"/>
                    </a:moveTo>
                    <a:cubicBezTo>
                      <a:pt x="5991" y="1"/>
                      <a:pt x="5565" y="203"/>
                      <a:pt x="5372" y="670"/>
                    </a:cubicBezTo>
                    <a:cubicBezTo>
                      <a:pt x="4972" y="1647"/>
                      <a:pt x="4536" y="2616"/>
                      <a:pt x="3945" y="3496"/>
                    </a:cubicBezTo>
                    <a:cubicBezTo>
                      <a:pt x="3713" y="3845"/>
                      <a:pt x="3351" y="4490"/>
                      <a:pt x="2965" y="4664"/>
                    </a:cubicBezTo>
                    <a:cubicBezTo>
                      <a:pt x="2869" y="4709"/>
                      <a:pt x="2910" y="4779"/>
                      <a:pt x="2884" y="4779"/>
                    </a:cubicBezTo>
                    <a:cubicBezTo>
                      <a:pt x="2867" y="4779"/>
                      <a:pt x="2820" y="4748"/>
                      <a:pt x="2682" y="4657"/>
                    </a:cubicBezTo>
                    <a:cubicBezTo>
                      <a:pt x="2456" y="4514"/>
                      <a:pt x="2252" y="4237"/>
                      <a:pt x="2084" y="4036"/>
                    </a:cubicBezTo>
                    <a:cubicBezTo>
                      <a:pt x="1884" y="3796"/>
                      <a:pt x="1648" y="3696"/>
                      <a:pt x="1417" y="3696"/>
                    </a:cubicBezTo>
                    <a:cubicBezTo>
                      <a:pt x="685" y="3696"/>
                      <a:pt x="0" y="4702"/>
                      <a:pt x="630" y="5459"/>
                    </a:cubicBezTo>
                    <a:cubicBezTo>
                      <a:pt x="1095" y="6016"/>
                      <a:pt x="1740" y="6644"/>
                      <a:pt x="2477" y="6818"/>
                    </a:cubicBezTo>
                    <a:cubicBezTo>
                      <a:pt x="2606" y="6848"/>
                      <a:pt x="2731" y="6863"/>
                      <a:pt x="2853" y="6863"/>
                    </a:cubicBezTo>
                    <a:cubicBezTo>
                      <a:pt x="3571" y="6863"/>
                      <a:pt x="4162" y="6367"/>
                      <a:pt x="4652" y="5855"/>
                    </a:cubicBezTo>
                    <a:cubicBezTo>
                      <a:pt x="5925" y="4538"/>
                      <a:pt x="6672" y="2869"/>
                      <a:pt x="7356" y="1206"/>
                    </a:cubicBezTo>
                    <a:cubicBezTo>
                      <a:pt x="7655" y="478"/>
                      <a:pt x="7043" y="1"/>
                      <a:pt x="6406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0"/>
              <p:cNvSpPr/>
              <p:nvPr/>
            </p:nvSpPr>
            <p:spPr>
              <a:xfrm>
                <a:off x="5282465" y="1608896"/>
                <a:ext cx="831885" cy="159698"/>
              </a:xfrm>
              <a:custGeom>
                <a:avLst/>
                <a:gdLst/>
                <a:ahLst/>
                <a:cxnLst/>
                <a:rect l="l" t="t" r="r" b="b"/>
                <a:pathLst>
                  <a:path w="20899" h="4012" extrusionOk="0">
                    <a:moveTo>
                      <a:pt x="18" y="0"/>
                    </a:moveTo>
                    <a:cubicBezTo>
                      <a:pt x="8" y="103"/>
                      <a:pt x="0" y="208"/>
                      <a:pt x="0" y="314"/>
                    </a:cubicBezTo>
                    <a:lnTo>
                      <a:pt x="0" y="4011"/>
                    </a:lnTo>
                    <a:lnTo>
                      <a:pt x="20899" y="4011"/>
                    </a:lnTo>
                    <a:lnTo>
                      <a:pt x="20899" y="314"/>
                    </a:lnTo>
                    <a:cubicBezTo>
                      <a:pt x="20899" y="208"/>
                      <a:pt x="20892" y="103"/>
                      <a:pt x="20879" y="0"/>
                    </a:cubicBezTo>
                    <a:close/>
                  </a:path>
                </a:pathLst>
              </a:custGeom>
              <a:solidFill>
                <a:srgbClr val="291E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5282465" y="1768557"/>
                <a:ext cx="831885" cy="14967"/>
              </a:xfrm>
              <a:custGeom>
                <a:avLst/>
                <a:gdLst/>
                <a:ahLst/>
                <a:cxnLst/>
                <a:rect l="l" t="t" r="r" b="b"/>
                <a:pathLst>
                  <a:path w="20899" h="376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0" y="376"/>
                    </a:lnTo>
                    <a:lnTo>
                      <a:pt x="20899" y="376"/>
                    </a:lnTo>
                    <a:lnTo>
                      <a:pt x="20899" y="317"/>
                    </a:lnTo>
                    <a:lnTo>
                      <a:pt x="20899" y="0"/>
                    </a:lnTo>
                    <a:close/>
                  </a:path>
                </a:pathLst>
              </a:custGeom>
              <a:solidFill>
                <a:srgbClr val="4E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0"/>
              <p:cNvSpPr/>
              <p:nvPr/>
            </p:nvSpPr>
            <p:spPr>
              <a:xfrm>
                <a:off x="5282465" y="1783484"/>
                <a:ext cx="831885" cy="104409"/>
              </a:xfrm>
              <a:custGeom>
                <a:avLst/>
                <a:gdLst/>
                <a:ahLst/>
                <a:cxnLst/>
                <a:rect l="l" t="t" r="r" b="b"/>
                <a:pathLst>
                  <a:path w="20899" h="2623" extrusionOk="0">
                    <a:moveTo>
                      <a:pt x="0" y="1"/>
                    </a:moveTo>
                    <a:cubicBezTo>
                      <a:pt x="31" y="1448"/>
                      <a:pt x="1253" y="2622"/>
                      <a:pt x="2742" y="2622"/>
                    </a:cubicBezTo>
                    <a:lnTo>
                      <a:pt x="18154" y="2622"/>
                    </a:lnTo>
                    <a:cubicBezTo>
                      <a:pt x="19642" y="2622"/>
                      <a:pt x="20865" y="1448"/>
                      <a:pt x="20899" y="1"/>
                    </a:cubicBezTo>
                    <a:close/>
                  </a:path>
                </a:pathLst>
              </a:custGeom>
              <a:solidFill>
                <a:srgbClr val="827F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0"/>
              <p:cNvSpPr/>
              <p:nvPr/>
            </p:nvSpPr>
            <p:spPr>
              <a:xfrm>
                <a:off x="5282465" y="1345102"/>
                <a:ext cx="831885" cy="515992"/>
              </a:xfrm>
              <a:custGeom>
                <a:avLst/>
                <a:gdLst/>
                <a:ahLst/>
                <a:cxnLst/>
                <a:rect l="l" t="t" r="r" b="b"/>
                <a:pathLst>
                  <a:path w="20899" h="12963" extrusionOk="0">
                    <a:moveTo>
                      <a:pt x="12098" y="1599"/>
                    </a:moveTo>
                    <a:cubicBezTo>
                      <a:pt x="12505" y="1599"/>
                      <a:pt x="12836" y="1923"/>
                      <a:pt x="12836" y="2319"/>
                    </a:cubicBezTo>
                    <a:cubicBezTo>
                      <a:pt x="12836" y="2715"/>
                      <a:pt x="12505" y="3036"/>
                      <a:pt x="12098" y="3036"/>
                    </a:cubicBezTo>
                    <a:lnTo>
                      <a:pt x="8798" y="3036"/>
                    </a:lnTo>
                    <a:cubicBezTo>
                      <a:pt x="8391" y="3036"/>
                      <a:pt x="8060" y="2715"/>
                      <a:pt x="8060" y="2319"/>
                    </a:cubicBezTo>
                    <a:cubicBezTo>
                      <a:pt x="8060" y="1923"/>
                      <a:pt x="8391" y="1599"/>
                      <a:pt x="8798" y="1599"/>
                    </a:cubicBezTo>
                    <a:close/>
                    <a:moveTo>
                      <a:pt x="7930" y="1"/>
                    </a:moveTo>
                    <a:cubicBezTo>
                      <a:pt x="6422" y="1"/>
                      <a:pt x="5185" y="1206"/>
                      <a:pt x="5185" y="2681"/>
                    </a:cubicBezTo>
                    <a:lnTo>
                      <a:pt x="5185" y="3593"/>
                    </a:lnTo>
                    <a:lnTo>
                      <a:pt x="2742" y="3593"/>
                    </a:lnTo>
                    <a:cubicBezTo>
                      <a:pt x="1233" y="3593"/>
                      <a:pt x="0" y="4797"/>
                      <a:pt x="0" y="6272"/>
                    </a:cubicBezTo>
                    <a:lnTo>
                      <a:pt x="0" y="10286"/>
                    </a:lnTo>
                    <a:cubicBezTo>
                      <a:pt x="0" y="11757"/>
                      <a:pt x="1233" y="12963"/>
                      <a:pt x="2742" y="12963"/>
                    </a:cubicBezTo>
                    <a:lnTo>
                      <a:pt x="18154" y="12963"/>
                    </a:lnTo>
                    <a:cubicBezTo>
                      <a:pt x="19663" y="12963"/>
                      <a:pt x="20899" y="11757"/>
                      <a:pt x="20899" y="10286"/>
                    </a:cubicBezTo>
                    <a:lnTo>
                      <a:pt x="20899" y="6272"/>
                    </a:lnTo>
                    <a:cubicBezTo>
                      <a:pt x="20899" y="4797"/>
                      <a:pt x="19663" y="3593"/>
                      <a:pt x="18154" y="3593"/>
                    </a:cubicBezTo>
                    <a:lnTo>
                      <a:pt x="15710" y="3593"/>
                    </a:lnTo>
                    <a:lnTo>
                      <a:pt x="15710" y="2681"/>
                    </a:lnTo>
                    <a:cubicBezTo>
                      <a:pt x="15710" y="1206"/>
                      <a:pt x="14478" y="1"/>
                      <a:pt x="12968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5336282" y="1680745"/>
                <a:ext cx="35227" cy="26709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71" extrusionOk="0">
                    <a:moveTo>
                      <a:pt x="444" y="1"/>
                    </a:moveTo>
                    <a:cubicBezTo>
                      <a:pt x="3" y="1"/>
                      <a:pt x="0" y="670"/>
                      <a:pt x="444" y="670"/>
                    </a:cubicBezTo>
                    <a:cubicBezTo>
                      <a:pt x="884" y="670"/>
                      <a:pt x="884" y="1"/>
                      <a:pt x="4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5338471" y="1726363"/>
                <a:ext cx="126381" cy="98876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84" extrusionOk="0">
                    <a:moveTo>
                      <a:pt x="457" y="1"/>
                    </a:moveTo>
                    <a:cubicBezTo>
                      <a:pt x="286" y="1"/>
                      <a:pt x="101" y="107"/>
                      <a:pt x="75" y="319"/>
                    </a:cubicBezTo>
                    <a:cubicBezTo>
                      <a:pt x="0" y="927"/>
                      <a:pt x="102" y="1538"/>
                      <a:pt x="608" y="1944"/>
                    </a:cubicBezTo>
                    <a:cubicBezTo>
                      <a:pt x="1195" y="2419"/>
                      <a:pt x="2004" y="2460"/>
                      <a:pt x="2731" y="2483"/>
                    </a:cubicBezTo>
                    <a:cubicBezTo>
                      <a:pt x="2735" y="2484"/>
                      <a:pt x="2740" y="2484"/>
                      <a:pt x="2744" y="2484"/>
                    </a:cubicBezTo>
                    <a:cubicBezTo>
                      <a:pt x="3175" y="2484"/>
                      <a:pt x="3167" y="1828"/>
                      <a:pt x="2731" y="1814"/>
                    </a:cubicBezTo>
                    <a:cubicBezTo>
                      <a:pt x="2195" y="1798"/>
                      <a:pt x="1563" y="1798"/>
                      <a:pt x="1106" y="1477"/>
                    </a:cubicBezTo>
                    <a:cubicBezTo>
                      <a:pt x="710" y="1200"/>
                      <a:pt x="706" y="756"/>
                      <a:pt x="758" y="319"/>
                    </a:cubicBezTo>
                    <a:cubicBezTo>
                      <a:pt x="785" y="106"/>
                      <a:pt x="628" y="1"/>
                      <a:pt x="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5021420" y="3604223"/>
                <a:ext cx="958783" cy="1779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7" extrusionOk="0">
                    <a:moveTo>
                      <a:pt x="229" y="0"/>
                    </a:moveTo>
                    <a:cubicBezTo>
                      <a:pt x="103" y="0"/>
                      <a:pt x="1" y="103"/>
                      <a:pt x="1" y="225"/>
                    </a:cubicBezTo>
                    <a:cubicBezTo>
                      <a:pt x="1" y="348"/>
                      <a:pt x="103" y="447"/>
                      <a:pt x="229" y="447"/>
                    </a:cubicBezTo>
                    <a:lnTo>
                      <a:pt x="23858" y="447"/>
                    </a:lnTo>
                    <a:cubicBezTo>
                      <a:pt x="23985" y="447"/>
                      <a:pt x="24087" y="348"/>
                      <a:pt x="24087" y="225"/>
                    </a:cubicBezTo>
                    <a:cubicBezTo>
                      <a:pt x="24087" y="103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5021420" y="3712893"/>
                <a:ext cx="958783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5" extrusionOk="0">
                    <a:moveTo>
                      <a:pt x="229" y="1"/>
                    </a:moveTo>
                    <a:cubicBezTo>
                      <a:pt x="103" y="1"/>
                      <a:pt x="1" y="100"/>
                      <a:pt x="1" y="223"/>
                    </a:cubicBezTo>
                    <a:cubicBezTo>
                      <a:pt x="1" y="346"/>
                      <a:pt x="103" y="445"/>
                      <a:pt x="229" y="445"/>
                    </a:cubicBezTo>
                    <a:lnTo>
                      <a:pt x="23858" y="445"/>
                    </a:lnTo>
                    <a:cubicBezTo>
                      <a:pt x="23985" y="445"/>
                      <a:pt x="24087" y="346"/>
                      <a:pt x="24087" y="223"/>
                    </a:cubicBezTo>
                    <a:cubicBezTo>
                      <a:pt x="24087" y="100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0"/>
              <p:cNvSpPr/>
              <p:nvPr/>
            </p:nvSpPr>
            <p:spPr>
              <a:xfrm>
                <a:off x="6084275" y="3530980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3"/>
                    </a:moveTo>
                    <a:cubicBezTo>
                      <a:pt x="6032" y="443"/>
                      <a:pt x="7162" y="1546"/>
                      <a:pt x="7162" y="2901"/>
                    </a:cubicBezTo>
                    <a:lnTo>
                      <a:pt x="7162" y="4536"/>
                    </a:lnTo>
                    <a:cubicBezTo>
                      <a:pt x="7162" y="5888"/>
                      <a:pt x="6032" y="6991"/>
                      <a:pt x="4646" y="6991"/>
                    </a:cubicBezTo>
                    <a:lnTo>
                      <a:pt x="2973" y="6991"/>
                    </a:lnTo>
                    <a:cubicBezTo>
                      <a:pt x="1585" y="6991"/>
                      <a:pt x="458" y="5888"/>
                      <a:pt x="458" y="4536"/>
                    </a:cubicBezTo>
                    <a:lnTo>
                      <a:pt x="458" y="2901"/>
                    </a:lnTo>
                    <a:cubicBezTo>
                      <a:pt x="458" y="1546"/>
                      <a:pt x="1585" y="443"/>
                      <a:pt x="2973" y="443"/>
                    </a:cubicBezTo>
                    <a:close/>
                    <a:moveTo>
                      <a:pt x="2973" y="0"/>
                    </a:moveTo>
                    <a:cubicBezTo>
                      <a:pt x="1335" y="0"/>
                      <a:pt x="0" y="1300"/>
                      <a:pt x="0" y="2901"/>
                    </a:cubicBezTo>
                    <a:lnTo>
                      <a:pt x="0" y="4536"/>
                    </a:lnTo>
                    <a:cubicBezTo>
                      <a:pt x="0" y="6134"/>
                      <a:pt x="1335" y="7438"/>
                      <a:pt x="2973" y="7438"/>
                    </a:cubicBezTo>
                    <a:lnTo>
                      <a:pt x="4646" y="7438"/>
                    </a:lnTo>
                    <a:cubicBezTo>
                      <a:pt x="6285" y="7438"/>
                      <a:pt x="7619" y="6134"/>
                      <a:pt x="7619" y="4536"/>
                    </a:cubicBezTo>
                    <a:lnTo>
                      <a:pt x="7619" y="2901"/>
                    </a:lnTo>
                    <a:cubicBezTo>
                      <a:pt x="7619" y="1300"/>
                      <a:pt x="6285" y="0"/>
                      <a:pt x="4646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9" name="Google Shape;919;p30"/>
            <p:cNvGrpSpPr/>
            <p:nvPr/>
          </p:nvGrpSpPr>
          <p:grpSpPr>
            <a:xfrm>
              <a:off x="6229624" y="1146075"/>
              <a:ext cx="2096338" cy="3582911"/>
              <a:chOff x="6229624" y="1146075"/>
              <a:chExt cx="2096338" cy="3582911"/>
            </a:xfrm>
          </p:grpSpPr>
          <p:sp>
            <p:nvSpPr>
              <p:cNvPr id="920" name="Google Shape;920;p30"/>
              <p:cNvSpPr/>
              <p:nvPr/>
            </p:nvSpPr>
            <p:spPr>
              <a:xfrm flipH="1">
                <a:off x="6846480" y="4593631"/>
                <a:ext cx="589439" cy="110915"/>
              </a:xfrm>
              <a:custGeom>
                <a:avLst/>
                <a:gdLst/>
                <a:ahLst/>
                <a:cxnLst/>
                <a:rect l="l" t="t" r="r" b="b"/>
                <a:pathLst>
                  <a:path w="10033" h="1888" extrusionOk="0">
                    <a:moveTo>
                      <a:pt x="9824" y="0"/>
                    </a:moveTo>
                    <a:lnTo>
                      <a:pt x="263" y="344"/>
                    </a:lnTo>
                    <a:cubicBezTo>
                      <a:pt x="263" y="344"/>
                      <a:pt x="0" y="1888"/>
                      <a:pt x="1229" y="1888"/>
                    </a:cubicBezTo>
                    <a:cubicBezTo>
                      <a:pt x="2461" y="1888"/>
                      <a:pt x="2679" y="1300"/>
                      <a:pt x="2679" y="1300"/>
                    </a:cubicBezTo>
                    <a:cubicBezTo>
                      <a:pt x="2679" y="1300"/>
                      <a:pt x="2966" y="1888"/>
                      <a:pt x="3847" y="1888"/>
                    </a:cubicBezTo>
                    <a:cubicBezTo>
                      <a:pt x="4724" y="1888"/>
                      <a:pt x="4724" y="1222"/>
                      <a:pt x="4724" y="1222"/>
                    </a:cubicBezTo>
                    <a:cubicBezTo>
                      <a:pt x="4724" y="1222"/>
                      <a:pt x="5117" y="1751"/>
                      <a:pt x="5731" y="1751"/>
                    </a:cubicBezTo>
                    <a:cubicBezTo>
                      <a:pt x="6346" y="1751"/>
                      <a:pt x="6749" y="1116"/>
                      <a:pt x="6749" y="1116"/>
                    </a:cubicBezTo>
                    <a:cubicBezTo>
                      <a:pt x="6749" y="1116"/>
                      <a:pt x="6769" y="1621"/>
                      <a:pt x="7574" y="1621"/>
                    </a:cubicBezTo>
                    <a:cubicBezTo>
                      <a:pt x="8377" y="1621"/>
                      <a:pt x="8377" y="1010"/>
                      <a:pt x="8377" y="1010"/>
                    </a:cubicBezTo>
                    <a:cubicBezTo>
                      <a:pt x="8377" y="1010"/>
                      <a:pt x="8560" y="1595"/>
                      <a:pt x="9145" y="1595"/>
                    </a:cubicBezTo>
                    <a:cubicBezTo>
                      <a:pt x="9163" y="1595"/>
                      <a:pt x="9181" y="1595"/>
                      <a:pt x="9200" y="1594"/>
                    </a:cubicBezTo>
                    <a:cubicBezTo>
                      <a:pt x="10032" y="1543"/>
                      <a:pt x="9824" y="0"/>
                      <a:pt x="9824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0"/>
              <p:cNvSpPr/>
              <p:nvPr/>
            </p:nvSpPr>
            <p:spPr>
              <a:xfrm flipH="1">
                <a:off x="7351425" y="4618071"/>
                <a:ext cx="589498" cy="110915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1888" extrusionOk="0">
                    <a:moveTo>
                      <a:pt x="9829" y="0"/>
                    </a:moveTo>
                    <a:lnTo>
                      <a:pt x="264" y="345"/>
                    </a:lnTo>
                    <a:cubicBezTo>
                      <a:pt x="264" y="345"/>
                      <a:pt x="1" y="1888"/>
                      <a:pt x="1233" y="1888"/>
                    </a:cubicBezTo>
                    <a:cubicBezTo>
                      <a:pt x="2462" y="1888"/>
                      <a:pt x="2684" y="1300"/>
                      <a:pt x="2684" y="1300"/>
                    </a:cubicBezTo>
                    <a:cubicBezTo>
                      <a:pt x="2684" y="1300"/>
                      <a:pt x="2967" y="1888"/>
                      <a:pt x="3848" y="1888"/>
                    </a:cubicBezTo>
                    <a:cubicBezTo>
                      <a:pt x="4729" y="1888"/>
                      <a:pt x="4725" y="1223"/>
                      <a:pt x="4725" y="1223"/>
                    </a:cubicBezTo>
                    <a:lnTo>
                      <a:pt x="4725" y="1223"/>
                    </a:lnTo>
                    <a:cubicBezTo>
                      <a:pt x="4725" y="1223"/>
                      <a:pt x="5118" y="1751"/>
                      <a:pt x="5735" y="1751"/>
                    </a:cubicBezTo>
                    <a:cubicBezTo>
                      <a:pt x="6350" y="1751"/>
                      <a:pt x="6749" y="1116"/>
                      <a:pt x="6749" y="1116"/>
                    </a:cubicBezTo>
                    <a:cubicBezTo>
                      <a:pt x="6749" y="1116"/>
                      <a:pt x="6773" y="1622"/>
                      <a:pt x="7576" y="1622"/>
                    </a:cubicBezTo>
                    <a:cubicBezTo>
                      <a:pt x="8378" y="1622"/>
                      <a:pt x="8378" y="1014"/>
                      <a:pt x="8378" y="1014"/>
                    </a:cubicBezTo>
                    <a:cubicBezTo>
                      <a:pt x="8378" y="1014"/>
                      <a:pt x="8564" y="1596"/>
                      <a:pt x="9146" y="1596"/>
                    </a:cubicBezTo>
                    <a:cubicBezTo>
                      <a:pt x="9164" y="1596"/>
                      <a:pt x="9182" y="1596"/>
                      <a:pt x="9200" y="1595"/>
                    </a:cubicBezTo>
                    <a:cubicBezTo>
                      <a:pt x="10033" y="1543"/>
                      <a:pt x="9829" y="0"/>
                      <a:pt x="9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0"/>
              <p:cNvSpPr/>
              <p:nvPr/>
            </p:nvSpPr>
            <p:spPr>
              <a:xfrm flipH="1">
                <a:off x="7563038" y="1867397"/>
                <a:ext cx="590496" cy="527259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8975" extrusionOk="0">
                    <a:moveTo>
                      <a:pt x="7828" y="0"/>
                    </a:moveTo>
                    <a:cubicBezTo>
                      <a:pt x="7828" y="0"/>
                      <a:pt x="1066" y="3591"/>
                      <a:pt x="533" y="4635"/>
                    </a:cubicBezTo>
                    <a:cubicBezTo>
                      <a:pt x="1" y="5677"/>
                      <a:pt x="325" y="8254"/>
                      <a:pt x="1162" y="8940"/>
                    </a:cubicBezTo>
                    <a:cubicBezTo>
                      <a:pt x="1190" y="8963"/>
                      <a:pt x="1228" y="8975"/>
                      <a:pt x="1273" y="8975"/>
                    </a:cubicBezTo>
                    <a:cubicBezTo>
                      <a:pt x="2541" y="8975"/>
                      <a:pt x="10051" y="0"/>
                      <a:pt x="10051" y="0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 flipH="1">
                <a:off x="6801726" y="2728124"/>
                <a:ext cx="2938" cy="2056"/>
              </a:xfrm>
              <a:custGeom>
                <a:avLst/>
                <a:gdLst/>
                <a:ahLst/>
                <a:cxnLst/>
                <a:rect l="l" t="t" r="r" b="b"/>
                <a:pathLst>
                  <a:path w="50" h="35" extrusionOk="0">
                    <a:moveTo>
                      <a:pt x="25" y="0"/>
                    </a:moveTo>
                    <a:cubicBezTo>
                      <a:pt x="1" y="0"/>
                      <a:pt x="1" y="34"/>
                      <a:pt x="25" y="34"/>
                    </a:cubicBezTo>
                    <a:cubicBezTo>
                      <a:pt x="49" y="34"/>
                      <a:pt x="49" y="0"/>
                      <a:pt x="25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0"/>
              <p:cNvSpPr/>
              <p:nvPr/>
            </p:nvSpPr>
            <p:spPr>
              <a:xfrm flipH="1">
                <a:off x="7049402" y="3306094"/>
                <a:ext cx="421061" cy="400952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6825" extrusionOk="0">
                    <a:moveTo>
                      <a:pt x="2070" y="1"/>
                    </a:moveTo>
                    <a:lnTo>
                      <a:pt x="216" y="2902"/>
                    </a:lnTo>
                    <a:cubicBezTo>
                      <a:pt x="1" y="3281"/>
                      <a:pt x="93" y="5039"/>
                      <a:pt x="1752" y="6066"/>
                    </a:cubicBezTo>
                    <a:cubicBezTo>
                      <a:pt x="2677" y="6638"/>
                      <a:pt x="3446" y="6824"/>
                      <a:pt x="4036" y="6824"/>
                    </a:cubicBezTo>
                    <a:cubicBezTo>
                      <a:pt x="4802" y="6824"/>
                      <a:pt x="5268" y="6511"/>
                      <a:pt x="5388" y="6322"/>
                    </a:cubicBezTo>
                    <a:lnTo>
                      <a:pt x="7166" y="3537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0"/>
              <p:cNvSpPr/>
              <p:nvPr/>
            </p:nvSpPr>
            <p:spPr>
              <a:xfrm flipH="1">
                <a:off x="7061625" y="3532923"/>
                <a:ext cx="239524" cy="174128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2964" extrusionOk="0">
                    <a:moveTo>
                      <a:pt x="4076" y="0"/>
                    </a:moveTo>
                    <a:lnTo>
                      <a:pt x="1649" y="293"/>
                    </a:lnTo>
                    <a:lnTo>
                      <a:pt x="1628" y="328"/>
                    </a:lnTo>
                    <a:lnTo>
                      <a:pt x="1622" y="328"/>
                    </a:lnTo>
                    <a:lnTo>
                      <a:pt x="0" y="2755"/>
                    </a:lnTo>
                    <a:cubicBezTo>
                      <a:pt x="437" y="2905"/>
                      <a:pt x="823" y="2963"/>
                      <a:pt x="1154" y="2963"/>
                    </a:cubicBezTo>
                    <a:cubicBezTo>
                      <a:pt x="1918" y="2963"/>
                      <a:pt x="2386" y="2649"/>
                      <a:pt x="2506" y="2461"/>
                    </a:cubicBezTo>
                    <a:lnTo>
                      <a:pt x="4076" y="0"/>
                    </a:lnTo>
                    <a:close/>
                  </a:path>
                </a:pathLst>
              </a:custGeom>
              <a:solidFill>
                <a:srgbClr val="FF8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 flipH="1">
                <a:off x="7334809" y="3295461"/>
                <a:ext cx="137005" cy="22324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3800" extrusionOk="0">
                    <a:moveTo>
                      <a:pt x="2066" y="1"/>
                    </a:moveTo>
                    <a:cubicBezTo>
                      <a:pt x="2066" y="1"/>
                      <a:pt x="120" y="2701"/>
                      <a:pt x="79" y="2892"/>
                    </a:cubicBezTo>
                    <a:cubicBezTo>
                      <a:pt x="38" y="3083"/>
                      <a:pt x="0" y="3800"/>
                      <a:pt x="0" y="3800"/>
                    </a:cubicBezTo>
                    <a:lnTo>
                      <a:pt x="2332" y="345"/>
                    </a:lnTo>
                    <a:lnTo>
                      <a:pt x="2066" y="1"/>
                    </a:lnTo>
                    <a:close/>
                  </a:path>
                </a:pathLst>
              </a:custGeom>
              <a:solidFill>
                <a:srgbClr val="F495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0"/>
              <p:cNvSpPr/>
              <p:nvPr/>
            </p:nvSpPr>
            <p:spPr>
              <a:xfrm flipH="1">
                <a:off x="7157155" y="3002422"/>
                <a:ext cx="31725" cy="3601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613" extrusionOk="0">
                    <a:moveTo>
                      <a:pt x="328" y="1"/>
                    </a:moveTo>
                    <a:cubicBezTo>
                      <a:pt x="229" y="1"/>
                      <a:pt x="133" y="49"/>
                      <a:pt x="79" y="138"/>
                    </a:cubicBezTo>
                    <a:cubicBezTo>
                      <a:pt x="1" y="257"/>
                      <a:pt x="10" y="424"/>
                      <a:pt x="96" y="554"/>
                    </a:cubicBezTo>
                    <a:cubicBezTo>
                      <a:pt x="130" y="568"/>
                      <a:pt x="164" y="588"/>
                      <a:pt x="195" y="612"/>
                    </a:cubicBezTo>
                    <a:lnTo>
                      <a:pt x="540" y="70"/>
                    </a:lnTo>
                    <a:cubicBezTo>
                      <a:pt x="472" y="25"/>
                      <a:pt x="400" y="1"/>
                      <a:pt x="328" y="1"/>
                    </a:cubicBezTo>
                    <a:close/>
                  </a:path>
                </a:pathLst>
              </a:custGeom>
              <a:solidFill>
                <a:srgbClr val="FFD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0"/>
              <p:cNvSpPr/>
              <p:nvPr/>
            </p:nvSpPr>
            <p:spPr>
              <a:xfrm flipH="1">
                <a:off x="7178775" y="3033324"/>
                <a:ext cx="32782" cy="37187"/>
              </a:xfrm>
              <a:custGeom>
                <a:avLst/>
                <a:gdLst/>
                <a:ahLst/>
                <a:cxnLst/>
                <a:rect l="l" t="t" r="r" b="b"/>
                <a:pathLst>
                  <a:path w="558" h="633" extrusionOk="0">
                    <a:moveTo>
                      <a:pt x="346" y="1"/>
                    </a:moveTo>
                    <a:cubicBezTo>
                      <a:pt x="243" y="1"/>
                      <a:pt x="147" y="45"/>
                      <a:pt x="93" y="134"/>
                    </a:cubicBezTo>
                    <a:cubicBezTo>
                      <a:pt x="1" y="277"/>
                      <a:pt x="35" y="489"/>
                      <a:pt x="168" y="625"/>
                    </a:cubicBezTo>
                    <a:cubicBezTo>
                      <a:pt x="188" y="625"/>
                      <a:pt x="209" y="629"/>
                      <a:pt x="229" y="632"/>
                    </a:cubicBezTo>
                    <a:lnTo>
                      <a:pt x="557" y="120"/>
                    </a:lnTo>
                    <a:cubicBezTo>
                      <a:pt x="530" y="93"/>
                      <a:pt x="503" y="62"/>
                      <a:pt x="482" y="28"/>
                    </a:cubicBezTo>
                    <a:cubicBezTo>
                      <a:pt x="437" y="11"/>
                      <a:pt x="390" y="1"/>
                      <a:pt x="346" y="1"/>
                    </a:cubicBezTo>
                    <a:close/>
                  </a:path>
                </a:pathLst>
              </a:custGeom>
              <a:solidFill>
                <a:srgbClr val="FFD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 flipH="1">
                <a:off x="7177424" y="3034910"/>
                <a:ext cx="5816" cy="5522"/>
              </a:xfrm>
              <a:custGeom>
                <a:avLst/>
                <a:gdLst/>
                <a:ahLst/>
                <a:cxnLst/>
                <a:rect l="l" t="t" r="r" b="b"/>
                <a:pathLst>
                  <a:path w="99" h="94" extrusionOk="0">
                    <a:moveTo>
                      <a:pt x="0" y="1"/>
                    </a:moveTo>
                    <a:cubicBezTo>
                      <a:pt x="21" y="35"/>
                      <a:pt x="48" y="66"/>
                      <a:pt x="75" y="93"/>
                    </a:cubicBezTo>
                    <a:lnTo>
                      <a:pt x="99" y="59"/>
                    </a:lnTo>
                    <a:cubicBezTo>
                      <a:pt x="68" y="35"/>
                      <a:pt x="34" y="15"/>
                      <a:pt x="0" y="1"/>
                    </a:cubicBezTo>
                    <a:close/>
                  </a:path>
                </a:pathLst>
              </a:custGeom>
              <a:solidFill>
                <a:srgbClr val="FFB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0"/>
              <p:cNvSpPr/>
              <p:nvPr/>
            </p:nvSpPr>
            <p:spPr>
              <a:xfrm flipH="1">
                <a:off x="7199278" y="3070042"/>
                <a:ext cx="22090" cy="30549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20" extrusionOk="0">
                    <a:moveTo>
                      <a:pt x="322" y="0"/>
                    </a:moveTo>
                    <a:cubicBezTo>
                      <a:pt x="223" y="0"/>
                      <a:pt x="127" y="45"/>
                      <a:pt x="72" y="134"/>
                    </a:cubicBezTo>
                    <a:cubicBezTo>
                      <a:pt x="1" y="243"/>
                      <a:pt x="4" y="393"/>
                      <a:pt x="69" y="520"/>
                    </a:cubicBezTo>
                    <a:lnTo>
                      <a:pt x="376" y="38"/>
                    </a:lnTo>
                    <a:cubicBezTo>
                      <a:pt x="363" y="28"/>
                      <a:pt x="349" y="14"/>
                      <a:pt x="335" y="0"/>
                    </a:cubicBezTo>
                    <a:close/>
                  </a:path>
                </a:pathLst>
              </a:custGeom>
              <a:solidFill>
                <a:srgbClr val="FFD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 flipH="1">
                <a:off x="7198045" y="3070042"/>
                <a:ext cx="3701" cy="2232"/>
              </a:xfrm>
              <a:custGeom>
                <a:avLst/>
                <a:gdLst/>
                <a:ahLst/>
                <a:cxnLst/>
                <a:rect l="l" t="t" r="r" b="b"/>
                <a:pathLst>
                  <a:path w="63" h="38" extrusionOk="0">
                    <a:moveTo>
                      <a:pt x="1" y="0"/>
                    </a:moveTo>
                    <a:cubicBezTo>
                      <a:pt x="15" y="14"/>
                      <a:pt x="29" y="28"/>
                      <a:pt x="42" y="38"/>
                    </a:cubicBezTo>
                    <a:lnTo>
                      <a:pt x="62" y="7"/>
                    </a:lnTo>
                    <a:cubicBezTo>
                      <a:pt x="42" y="4"/>
                      <a:pt x="21" y="0"/>
                      <a:pt x="1" y="0"/>
                    </a:cubicBezTo>
                    <a:close/>
                  </a:path>
                </a:pathLst>
              </a:custGeom>
              <a:solidFill>
                <a:srgbClr val="FFB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 flipH="1">
                <a:off x="6321256" y="2072723"/>
                <a:ext cx="1049686" cy="1479438"/>
              </a:xfrm>
              <a:custGeom>
                <a:avLst/>
                <a:gdLst/>
                <a:ahLst/>
                <a:cxnLst/>
                <a:rect l="l" t="t" r="r" b="b"/>
                <a:pathLst>
                  <a:path w="17867" h="25183" extrusionOk="0">
                    <a:moveTo>
                      <a:pt x="14443" y="1"/>
                    </a:moveTo>
                    <a:lnTo>
                      <a:pt x="0" y="21998"/>
                    </a:lnTo>
                    <a:cubicBezTo>
                      <a:pt x="24" y="22704"/>
                      <a:pt x="396" y="23858"/>
                      <a:pt x="1622" y="24616"/>
                    </a:cubicBezTo>
                    <a:cubicBezTo>
                      <a:pt x="2055" y="24882"/>
                      <a:pt x="2454" y="25066"/>
                      <a:pt x="2816" y="25183"/>
                    </a:cubicBezTo>
                    <a:lnTo>
                      <a:pt x="17867" y="2264"/>
                    </a:lnTo>
                    <a:lnTo>
                      <a:pt x="14443" y="1"/>
                    </a:ln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 flipH="1">
                <a:off x="6244415" y="2205672"/>
                <a:ext cx="961091" cy="1357537"/>
              </a:xfrm>
              <a:custGeom>
                <a:avLst/>
                <a:gdLst/>
                <a:ahLst/>
                <a:cxnLst/>
                <a:rect l="l" t="t" r="r" b="b"/>
                <a:pathLst>
                  <a:path w="16359" h="23108" extrusionOk="0">
                    <a:moveTo>
                      <a:pt x="15051" y="1"/>
                    </a:moveTo>
                    <a:lnTo>
                      <a:pt x="0" y="22920"/>
                    </a:lnTo>
                    <a:cubicBezTo>
                      <a:pt x="411" y="23055"/>
                      <a:pt x="775" y="23107"/>
                      <a:pt x="1089" y="23107"/>
                    </a:cubicBezTo>
                    <a:cubicBezTo>
                      <a:pt x="1854" y="23107"/>
                      <a:pt x="2320" y="22795"/>
                      <a:pt x="2441" y="22606"/>
                    </a:cubicBezTo>
                    <a:lnTo>
                      <a:pt x="2441" y="22603"/>
                    </a:lnTo>
                    <a:lnTo>
                      <a:pt x="16358" y="864"/>
                    </a:lnTo>
                    <a:lnTo>
                      <a:pt x="15051" y="1"/>
                    </a:lnTo>
                    <a:close/>
                  </a:path>
                </a:pathLst>
              </a:custGeom>
              <a:solidFill>
                <a:srgbClr val="52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 flipH="1">
                <a:off x="6522358" y="2055451"/>
                <a:ext cx="849231" cy="1309658"/>
              </a:xfrm>
              <a:custGeom>
                <a:avLst/>
                <a:gdLst/>
                <a:ahLst/>
                <a:cxnLst/>
                <a:rect l="l" t="t" r="r" b="b"/>
                <a:pathLst>
                  <a:path w="14455" h="22293" extrusionOk="0">
                    <a:moveTo>
                      <a:pt x="14013" y="1"/>
                    </a:moveTo>
                    <a:lnTo>
                      <a:pt x="97" y="21743"/>
                    </a:lnTo>
                    <a:cubicBezTo>
                      <a:pt x="38" y="21842"/>
                      <a:pt x="1" y="22039"/>
                      <a:pt x="11" y="22292"/>
                    </a:cubicBezTo>
                    <a:lnTo>
                      <a:pt x="14454" y="295"/>
                    </a:lnTo>
                    <a:lnTo>
                      <a:pt x="14013" y="1"/>
                    </a:lnTo>
                    <a:close/>
                  </a:path>
                </a:pathLst>
              </a:custGeom>
              <a:solidFill>
                <a:srgbClr val="52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 flipH="1">
                <a:off x="6229980" y="1896771"/>
                <a:ext cx="137240" cy="138468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57" extrusionOk="0">
                    <a:moveTo>
                      <a:pt x="1981" y="0"/>
                    </a:moveTo>
                    <a:cubicBezTo>
                      <a:pt x="1707" y="0"/>
                      <a:pt x="897" y="361"/>
                      <a:pt x="0" y="825"/>
                    </a:cubicBezTo>
                    <a:cubicBezTo>
                      <a:pt x="140" y="1285"/>
                      <a:pt x="635" y="2259"/>
                      <a:pt x="2335" y="2357"/>
                    </a:cubicBezTo>
                    <a:cubicBezTo>
                      <a:pt x="2332" y="1159"/>
                      <a:pt x="2253" y="118"/>
                      <a:pt x="2048" y="12"/>
                    </a:cubicBezTo>
                    <a:cubicBezTo>
                      <a:pt x="2032" y="4"/>
                      <a:pt x="2010" y="0"/>
                      <a:pt x="1981" y="0"/>
                    </a:cubicBezTo>
                    <a:close/>
                  </a:path>
                </a:pathLst>
              </a:custGeom>
              <a:solidFill>
                <a:srgbClr val="1D3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 flipH="1">
                <a:off x="6229624" y="1945180"/>
                <a:ext cx="331350" cy="340853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5802" extrusionOk="0">
                    <a:moveTo>
                      <a:pt x="3298" y="1"/>
                    </a:moveTo>
                    <a:cubicBezTo>
                      <a:pt x="1923" y="710"/>
                      <a:pt x="342" y="1656"/>
                      <a:pt x="215" y="1878"/>
                    </a:cubicBezTo>
                    <a:cubicBezTo>
                      <a:pt x="1" y="2260"/>
                      <a:pt x="93" y="4019"/>
                      <a:pt x="1755" y="5046"/>
                    </a:cubicBezTo>
                    <a:cubicBezTo>
                      <a:pt x="2678" y="5616"/>
                      <a:pt x="3445" y="5801"/>
                      <a:pt x="4034" y="5801"/>
                    </a:cubicBezTo>
                    <a:cubicBezTo>
                      <a:pt x="4801" y="5801"/>
                      <a:pt x="5268" y="5488"/>
                      <a:pt x="5387" y="5298"/>
                    </a:cubicBezTo>
                    <a:cubicBezTo>
                      <a:pt x="5510" y="5107"/>
                      <a:pt x="5640" y="3175"/>
                      <a:pt x="5633" y="1533"/>
                    </a:cubicBezTo>
                    <a:cubicBezTo>
                      <a:pt x="3933" y="1435"/>
                      <a:pt x="3438" y="461"/>
                      <a:pt x="3298" y="1"/>
                    </a:cubicBezTo>
                    <a:close/>
                  </a:path>
                </a:pathLst>
              </a:custGeom>
              <a:solidFill>
                <a:srgbClr val="FCCD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 flipH="1">
                <a:off x="6362810" y="1945180"/>
                <a:ext cx="190526" cy="17072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2906" extrusionOk="0">
                    <a:moveTo>
                      <a:pt x="3168" y="1"/>
                    </a:moveTo>
                    <a:cubicBezTo>
                      <a:pt x="1793" y="710"/>
                      <a:pt x="212" y="1656"/>
                      <a:pt x="85" y="1878"/>
                    </a:cubicBezTo>
                    <a:cubicBezTo>
                      <a:pt x="35" y="1970"/>
                      <a:pt x="0" y="2137"/>
                      <a:pt x="0" y="2352"/>
                    </a:cubicBezTo>
                    <a:cubicBezTo>
                      <a:pt x="0" y="2513"/>
                      <a:pt x="21" y="2700"/>
                      <a:pt x="65" y="2905"/>
                    </a:cubicBezTo>
                    <a:cubicBezTo>
                      <a:pt x="130" y="2786"/>
                      <a:pt x="983" y="1312"/>
                      <a:pt x="3243" y="202"/>
                    </a:cubicBezTo>
                    <a:cubicBezTo>
                      <a:pt x="3240" y="195"/>
                      <a:pt x="3236" y="185"/>
                      <a:pt x="3233" y="178"/>
                    </a:cubicBezTo>
                    <a:cubicBezTo>
                      <a:pt x="3206" y="113"/>
                      <a:pt x="3186" y="52"/>
                      <a:pt x="3168" y="1"/>
                    </a:cubicBezTo>
                    <a:close/>
                  </a:path>
                </a:pathLst>
              </a:custGeom>
              <a:solidFill>
                <a:srgbClr val="FAB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 flipH="1">
                <a:off x="6319046" y="2334038"/>
                <a:ext cx="2291" cy="164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8" extrusionOk="0">
                    <a:moveTo>
                      <a:pt x="18" y="1"/>
                    </a:moveTo>
                    <a:cubicBezTo>
                      <a:pt x="1" y="1"/>
                      <a:pt x="1" y="28"/>
                      <a:pt x="18" y="28"/>
                    </a:cubicBezTo>
                    <a:cubicBezTo>
                      <a:pt x="39" y="28"/>
                      <a:pt x="39" y="1"/>
                      <a:pt x="18" y="1"/>
                    </a:cubicBezTo>
                    <a:close/>
                  </a:path>
                </a:pathLst>
              </a:custGeom>
              <a:solidFill>
                <a:srgbClr val="F2D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 flipH="1">
                <a:off x="6650710" y="2745396"/>
                <a:ext cx="1500945" cy="1496828"/>
              </a:xfrm>
              <a:custGeom>
                <a:avLst/>
                <a:gdLst/>
                <a:ahLst/>
                <a:cxnLst/>
                <a:rect l="l" t="t" r="r" b="b"/>
                <a:pathLst>
                  <a:path w="25548" h="25479" extrusionOk="0">
                    <a:moveTo>
                      <a:pt x="10728" y="0"/>
                    </a:moveTo>
                    <a:cubicBezTo>
                      <a:pt x="7369" y="0"/>
                      <a:pt x="3860" y="561"/>
                      <a:pt x="894" y="2242"/>
                    </a:cubicBezTo>
                    <a:cubicBezTo>
                      <a:pt x="894" y="2242"/>
                      <a:pt x="0" y="21857"/>
                      <a:pt x="7759" y="25035"/>
                    </a:cubicBezTo>
                    <a:cubicBezTo>
                      <a:pt x="7759" y="25035"/>
                      <a:pt x="9302" y="25416"/>
                      <a:pt x="10962" y="25416"/>
                    </a:cubicBezTo>
                    <a:cubicBezTo>
                      <a:pt x="11298" y="25416"/>
                      <a:pt x="11638" y="25400"/>
                      <a:pt x="11971" y="25363"/>
                    </a:cubicBezTo>
                    <a:cubicBezTo>
                      <a:pt x="13617" y="25179"/>
                      <a:pt x="13784" y="25117"/>
                      <a:pt x="13784" y="25117"/>
                    </a:cubicBezTo>
                    <a:cubicBezTo>
                      <a:pt x="13784" y="25117"/>
                      <a:pt x="14255" y="25250"/>
                      <a:pt x="15989" y="25418"/>
                    </a:cubicBezTo>
                    <a:cubicBezTo>
                      <a:pt x="16461" y="25463"/>
                      <a:pt x="16835" y="25479"/>
                      <a:pt x="17127" y="25479"/>
                    </a:cubicBezTo>
                    <a:cubicBezTo>
                      <a:pt x="17909" y="25479"/>
                      <a:pt x="18119" y="25363"/>
                      <a:pt x="18119" y="25363"/>
                    </a:cubicBezTo>
                    <a:cubicBezTo>
                      <a:pt x="18119" y="25363"/>
                      <a:pt x="20430" y="22062"/>
                      <a:pt x="22987" y="16696"/>
                    </a:cubicBezTo>
                    <a:cubicBezTo>
                      <a:pt x="25547" y="11330"/>
                      <a:pt x="23567" y="2242"/>
                      <a:pt x="23567" y="2242"/>
                    </a:cubicBezTo>
                    <a:cubicBezTo>
                      <a:pt x="23567" y="2242"/>
                      <a:pt x="17445" y="0"/>
                      <a:pt x="10728" y="0"/>
                    </a:cubicBezTo>
                    <a:close/>
                  </a:path>
                </a:pathLst>
              </a:cu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 flipH="1">
                <a:off x="6778863" y="2822357"/>
                <a:ext cx="464184" cy="20955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567" extrusionOk="0">
                    <a:moveTo>
                      <a:pt x="1" y="1"/>
                    </a:moveTo>
                    <a:cubicBezTo>
                      <a:pt x="2" y="2"/>
                      <a:pt x="4050" y="3566"/>
                      <a:pt x="5675" y="3566"/>
                    </a:cubicBezTo>
                    <a:cubicBezTo>
                      <a:pt x="5694" y="3566"/>
                      <a:pt x="5712" y="3566"/>
                      <a:pt x="5729" y="3565"/>
                    </a:cubicBezTo>
                    <a:cubicBezTo>
                      <a:pt x="7316" y="3483"/>
                      <a:pt x="7900" y="1851"/>
                      <a:pt x="7900" y="1851"/>
                    </a:cubicBezTo>
                    <a:cubicBezTo>
                      <a:pt x="7900" y="1851"/>
                      <a:pt x="1762" y="206"/>
                      <a:pt x="203" y="17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 flipH="1">
                <a:off x="7514338" y="2818950"/>
                <a:ext cx="658646" cy="1461579"/>
              </a:xfrm>
              <a:custGeom>
                <a:avLst/>
                <a:gdLst/>
                <a:ahLst/>
                <a:cxnLst/>
                <a:rect l="l" t="t" r="r" b="b"/>
                <a:pathLst>
                  <a:path w="11211" h="24879" extrusionOk="0">
                    <a:moveTo>
                      <a:pt x="11210" y="1"/>
                    </a:moveTo>
                    <a:lnTo>
                      <a:pt x="7585" y="666"/>
                    </a:lnTo>
                    <a:lnTo>
                      <a:pt x="1014" y="280"/>
                    </a:lnTo>
                    <a:cubicBezTo>
                      <a:pt x="1014" y="280"/>
                      <a:pt x="703" y="1025"/>
                      <a:pt x="352" y="7858"/>
                    </a:cubicBezTo>
                    <a:cubicBezTo>
                      <a:pt x="0" y="14689"/>
                      <a:pt x="6793" y="24879"/>
                      <a:pt x="6793" y="24879"/>
                    </a:cubicBezTo>
                    <a:cubicBezTo>
                      <a:pt x="6793" y="24879"/>
                      <a:pt x="9558" y="24442"/>
                      <a:pt x="9121" y="24111"/>
                    </a:cubicBezTo>
                    <a:cubicBezTo>
                      <a:pt x="8688" y="23780"/>
                      <a:pt x="6732" y="19537"/>
                      <a:pt x="6056" y="15157"/>
                    </a:cubicBezTo>
                    <a:cubicBezTo>
                      <a:pt x="5380" y="10774"/>
                      <a:pt x="6581" y="7640"/>
                      <a:pt x="6581" y="7640"/>
                    </a:cubicBezTo>
                    <a:cubicBezTo>
                      <a:pt x="8804" y="5271"/>
                      <a:pt x="11210" y="1"/>
                      <a:pt x="11210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 flipH="1">
                <a:off x="6668393" y="1859759"/>
                <a:ext cx="1512989" cy="1086946"/>
              </a:xfrm>
              <a:custGeom>
                <a:avLst/>
                <a:gdLst/>
                <a:ahLst/>
                <a:cxnLst/>
                <a:rect l="l" t="t" r="r" b="b"/>
                <a:pathLst>
                  <a:path w="25753" h="18502" extrusionOk="0">
                    <a:moveTo>
                      <a:pt x="10508" y="1"/>
                    </a:moveTo>
                    <a:cubicBezTo>
                      <a:pt x="6343" y="1523"/>
                      <a:pt x="1773" y="6026"/>
                      <a:pt x="888" y="10459"/>
                    </a:cubicBezTo>
                    <a:cubicBezTo>
                      <a:pt x="1" y="14894"/>
                      <a:pt x="308" y="17382"/>
                      <a:pt x="1469" y="17621"/>
                    </a:cubicBezTo>
                    <a:cubicBezTo>
                      <a:pt x="1537" y="17636"/>
                      <a:pt x="1639" y="17642"/>
                      <a:pt x="1770" y="17642"/>
                    </a:cubicBezTo>
                    <a:cubicBezTo>
                      <a:pt x="3651" y="17642"/>
                      <a:pt x="11584" y="16279"/>
                      <a:pt x="14763" y="16279"/>
                    </a:cubicBezTo>
                    <a:cubicBezTo>
                      <a:pt x="15100" y="16279"/>
                      <a:pt x="15384" y="16294"/>
                      <a:pt x="15601" y="16328"/>
                    </a:cubicBezTo>
                    <a:cubicBezTo>
                      <a:pt x="17530" y="16628"/>
                      <a:pt x="21522" y="18501"/>
                      <a:pt x="23579" y="18501"/>
                    </a:cubicBezTo>
                    <a:cubicBezTo>
                      <a:pt x="24092" y="18501"/>
                      <a:pt x="24484" y="18385"/>
                      <a:pt x="24695" y="18099"/>
                    </a:cubicBezTo>
                    <a:cubicBezTo>
                      <a:pt x="25753" y="16669"/>
                      <a:pt x="23627" y="8039"/>
                      <a:pt x="21790" y="4455"/>
                    </a:cubicBezTo>
                    <a:cubicBezTo>
                      <a:pt x="19953" y="874"/>
                      <a:pt x="10508" y="1"/>
                      <a:pt x="10508" y="1"/>
                    </a:cubicBezTo>
                    <a:close/>
                  </a:path>
                </a:pathLst>
              </a:custGeom>
              <a:solidFill>
                <a:srgbClr val="FF9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 flipH="1">
                <a:off x="7512700" y="2227232"/>
                <a:ext cx="177543" cy="72700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2375" extrusionOk="0">
                    <a:moveTo>
                      <a:pt x="1146" y="0"/>
                    </a:moveTo>
                    <a:cubicBezTo>
                      <a:pt x="932" y="0"/>
                      <a:pt x="717" y="633"/>
                      <a:pt x="823" y="1272"/>
                    </a:cubicBezTo>
                    <a:cubicBezTo>
                      <a:pt x="963" y="2102"/>
                      <a:pt x="0" y="4014"/>
                      <a:pt x="331" y="4453"/>
                    </a:cubicBezTo>
                    <a:cubicBezTo>
                      <a:pt x="796" y="5068"/>
                      <a:pt x="441" y="5529"/>
                      <a:pt x="847" y="6174"/>
                    </a:cubicBezTo>
                    <a:cubicBezTo>
                      <a:pt x="1250" y="6820"/>
                      <a:pt x="1916" y="9427"/>
                      <a:pt x="577" y="9588"/>
                    </a:cubicBezTo>
                    <a:cubicBezTo>
                      <a:pt x="577" y="9588"/>
                      <a:pt x="451" y="11875"/>
                      <a:pt x="1417" y="12309"/>
                    </a:cubicBezTo>
                    <a:cubicBezTo>
                      <a:pt x="1519" y="12354"/>
                      <a:pt x="1618" y="12375"/>
                      <a:pt x="1713" y="12375"/>
                    </a:cubicBezTo>
                    <a:cubicBezTo>
                      <a:pt x="2512" y="12375"/>
                      <a:pt x="3022" y="10926"/>
                      <a:pt x="3022" y="10926"/>
                    </a:cubicBezTo>
                    <a:cubicBezTo>
                      <a:pt x="3022" y="10926"/>
                      <a:pt x="2356" y="8243"/>
                      <a:pt x="1913" y="6711"/>
                    </a:cubicBezTo>
                    <a:cubicBezTo>
                      <a:pt x="1059" y="3764"/>
                      <a:pt x="1513" y="398"/>
                      <a:pt x="1270" y="78"/>
                    </a:cubicBezTo>
                    <a:cubicBezTo>
                      <a:pt x="1231" y="25"/>
                      <a:pt x="1188" y="0"/>
                      <a:pt x="1146" y="0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0"/>
              <p:cNvSpPr/>
              <p:nvPr/>
            </p:nvSpPr>
            <p:spPr>
              <a:xfrm flipH="1">
                <a:off x="7564033" y="1859759"/>
                <a:ext cx="761929" cy="1082011"/>
              </a:xfrm>
              <a:custGeom>
                <a:avLst/>
                <a:gdLst/>
                <a:ahLst/>
                <a:cxnLst/>
                <a:rect l="l" t="t" r="r" b="b"/>
                <a:pathLst>
                  <a:path w="12969" h="18418" extrusionOk="0">
                    <a:moveTo>
                      <a:pt x="12969" y="1"/>
                    </a:moveTo>
                    <a:cubicBezTo>
                      <a:pt x="12968" y="1"/>
                      <a:pt x="9118" y="1451"/>
                      <a:pt x="4561" y="5162"/>
                    </a:cubicBezTo>
                    <a:cubicBezTo>
                      <a:pt x="0" y="8869"/>
                      <a:pt x="1656" y="17007"/>
                      <a:pt x="3210" y="18256"/>
                    </a:cubicBezTo>
                    <a:cubicBezTo>
                      <a:pt x="3347" y="18367"/>
                      <a:pt x="3485" y="18418"/>
                      <a:pt x="3623" y="18418"/>
                    </a:cubicBezTo>
                    <a:cubicBezTo>
                      <a:pt x="5037" y="18418"/>
                      <a:pt x="6367" y="13057"/>
                      <a:pt x="6367" y="13057"/>
                    </a:cubicBezTo>
                    <a:lnTo>
                      <a:pt x="6367" y="13057"/>
                    </a:lnTo>
                    <a:cubicBezTo>
                      <a:pt x="6367" y="13057"/>
                      <a:pt x="6218" y="13089"/>
                      <a:pt x="6004" y="13089"/>
                    </a:cubicBezTo>
                    <a:cubicBezTo>
                      <a:pt x="5261" y="13089"/>
                      <a:pt x="3731" y="12703"/>
                      <a:pt x="4875" y="9251"/>
                    </a:cubicBezTo>
                    <a:cubicBezTo>
                      <a:pt x="6350" y="4803"/>
                      <a:pt x="12968" y="1"/>
                      <a:pt x="12969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 flipH="1">
                <a:off x="7024134" y="1915512"/>
                <a:ext cx="703238" cy="403713"/>
              </a:xfrm>
              <a:custGeom>
                <a:avLst/>
                <a:gdLst/>
                <a:ahLst/>
                <a:cxnLst/>
                <a:rect l="l" t="t" r="r" b="b"/>
                <a:pathLst>
                  <a:path w="11970" h="6872" extrusionOk="0">
                    <a:moveTo>
                      <a:pt x="1244" y="0"/>
                    </a:moveTo>
                    <a:lnTo>
                      <a:pt x="97" y="854"/>
                    </a:lnTo>
                    <a:cubicBezTo>
                      <a:pt x="1" y="1000"/>
                      <a:pt x="1371" y="3044"/>
                      <a:pt x="2557" y="3044"/>
                    </a:cubicBezTo>
                    <a:cubicBezTo>
                      <a:pt x="2638" y="3044"/>
                      <a:pt x="2718" y="3035"/>
                      <a:pt x="2797" y="3014"/>
                    </a:cubicBezTo>
                    <a:cubicBezTo>
                      <a:pt x="3013" y="2959"/>
                      <a:pt x="3156" y="2933"/>
                      <a:pt x="3246" y="2933"/>
                    </a:cubicBezTo>
                    <a:cubicBezTo>
                      <a:pt x="3670" y="2933"/>
                      <a:pt x="2934" y="3506"/>
                      <a:pt x="3196" y="4322"/>
                    </a:cubicBezTo>
                    <a:cubicBezTo>
                      <a:pt x="3402" y="4964"/>
                      <a:pt x="4201" y="5251"/>
                      <a:pt x="4945" y="5251"/>
                    </a:cubicBezTo>
                    <a:cubicBezTo>
                      <a:pt x="5348" y="5251"/>
                      <a:pt x="5735" y="5166"/>
                      <a:pt x="6002" y="5008"/>
                    </a:cubicBezTo>
                    <a:cubicBezTo>
                      <a:pt x="6105" y="4946"/>
                      <a:pt x="6194" y="4919"/>
                      <a:pt x="6274" y="4919"/>
                    </a:cubicBezTo>
                    <a:cubicBezTo>
                      <a:pt x="6778" y="4919"/>
                      <a:pt x="6921" y="6009"/>
                      <a:pt x="8111" y="6421"/>
                    </a:cubicBezTo>
                    <a:cubicBezTo>
                      <a:pt x="9362" y="6852"/>
                      <a:pt x="11514" y="6872"/>
                      <a:pt x="11907" y="6872"/>
                    </a:cubicBezTo>
                    <a:cubicBezTo>
                      <a:pt x="11948" y="6872"/>
                      <a:pt x="11969" y="6872"/>
                      <a:pt x="11969" y="6872"/>
                    </a:cubicBezTo>
                    <a:lnTo>
                      <a:pt x="1244" y="0"/>
                    </a:ln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 flipH="1">
                <a:off x="6848077" y="2183465"/>
                <a:ext cx="96526" cy="7384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257" extrusionOk="0">
                    <a:moveTo>
                      <a:pt x="823" y="0"/>
                    </a:moveTo>
                    <a:lnTo>
                      <a:pt x="0" y="874"/>
                    </a:lnTo>
                    <a:cubicBezTo>
                      <a:pt x="0" y="874"/>
                      <a:pt x="361" y="1257"/>
                      <a:pt x="910" y="1257"/>
                    </a:cubicBezTo>
                    <a:cubicBezTo>
                      <a:pt x="1128" y="1257"/>
                      <a:pt x="1375" y="1196"/>
                      <a:pt x="1642" y="1028"/>
                    </a:cubicBez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E5A6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0"/>
              <p:cNvSpPr/>
              <p:nvPr/>
            </p:nvSpPr>
            <p:spPr>
              <a:xfrm flipH="1">
                <a:off x="6727385" y="1146373"/>
                <a:ext cx="1109024" cy="732229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2464" extrusionOk="0">
                    <a:moveTo>
                      <a:pt x="10211" y="0"/>
                    </a:moveTo>
                    <a:cubicBezTo>
                      <a:pt x="5546" y="0"/>
                      <a:pt x="327" y="2374"/>
                      <a:pt x="1792" y="7743"/>
                    </a:cubicBezTo>
                    <a:cubicBezTo>
                      <a:pt x="1792" y="7743"/>
                      <a:pt x="0" y="8289"/>
                      <a:pt x="325" y="10269"/>
                    </a:cubicBezTo>
                    <a:cubicBezTo>
                      <a:pt x="617" y="12054"/>
                      <a:pt x="1942" y="12464"/>
                      <a:pt x="3049" y="12464"/>
                    </a:cubicBezTo>
                    <a:cubicBezTo>
                      <a:pt x="3168" y="12464"/>
                      <a:pt x="3285" y="12459"/>
                      <a:pt x="3397" y="12451"/>
                    </a:cubicBezTo>
                    <a:cubicBezTo>
                      <a:pt x="4557" y="12365"/>
                      <a:pt x="16669" y="10283"/>
                      <a:pt x="17027" y="8306"/>
                    </a:cubicBezTo>
                    <a:cubicBezTo>
                      <a:pt x="17027" y="8306"/>
                      <a:pt x="18877" y="2694"/>
                      <a:pt x="14416" y="766"/>
                    </a:cubicBezTo>
                    <a:cubicBezTo>
                      <a:pt x="13254" y="263"/>
                      <a:pt x="11763" y="0"/>
                      <a:pt x="10211" y="0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 flipH="1">
                <a:off x="7242477" y="1146075"/>
                <a:ext cx="624336" cy="45699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7779" extrusionOk="0">
                    <a:moveTo>
                      <a:pt x="9021" y="0"/>
                    </a:moveTo>
                    <a:cubicBezTo>
                      <a:pt x="7740" y="0"/>
                      <a:pt x="5817" y="236"/>
                      <a:pt x="3724" y="1313"/>
                    </a:cubicBezTo>
                    <a:cubicBezTo>
                      <a:pt x="1" y="3231"/>
                      <a:pt x="2008" y="7778"/>
                      <a:pt x="2008" y="7778"/>
                    </a:cubicBezTo>
                    <a:lnTo>
                      <a:pt x="3817" y="7601"/>
                    </a:lnTo>
                    <a:cubicBezTo>
                      <a:pt x="3287" y="289"/>
                      <a:pt x="10626" y="143"/>
                      <a:pt x="10626" y="143"/>
                    </a:cubicBezTo>
                    <a:cubicBezTo>
                      <a:pt x="10626" y="143"/>
                      <a:pt x="10018" y="0"/>
                      <a:pt x="9021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 flipH="1">
                <a:off x="6742018" y="1586460"/>
                <a:ext cx="925548" cy="732699"/>
              </a:xfrm>
              <a:custGeom>
                <a:avLst/>
                <a:gdLst/>
                <a:ahLst/>
                <a:cxnLst/>
                <a:rect l="l" t="t" r="r" b="b"/>
                <a:pathLst>
                  <a:path w="15754" h="12472" extrusionOk="0">
                    <a:moveTo>
                      <a:pt x="2625" y="1"/>
                    </a:moveTo>
                    <a:cubicBezTo>
                      <a:pt x="2328" y="1"/>
                      <a:pt x="1543" y="359"/>
                      <a:pt x="1632" y="597"/>
                    </a:cubicBezTo>
                    <a:cubicBezTo>
                      <a:pt x="1735" y="870"/>
                      <a:pt x="2431" y="2242"/>
                      <a:pt x="2329" y="3495"/>
                    </a:cubicBezTo>
                    <a:cubicBezTo>
                      <a:pt x="2165" y="5543"/>
                      <a:pt x="0" y="4403"/>
                      <a:pt x="205" y="6635"/>
                    </a:cubicBezTo>
                    <a:cubicBezTo>
                      <a:pt x="320" y="7908"/>
                      <a:pt x="1169" y="8146"/>
                      <a:pt x="1913" y="8146"/>
                    </a:cubicBezTo>
                    <a:cubicBezTo>
                      <a:pt x="2136" y="8146"/>
                      <a:pt x="2349" y="8125"/>
                      <a:pt x="2530" y="8103"/>
                    </a:cubicBezTo>
                    <a:cubicBezTo>
                      <a:pt x="2710" y="8081"/>
                      <a:pt x="2859" y="8061"/>
                      <a:pt x="2955" y="8061"/>
                    </a:cubicBezTo>
                    <a:cubicBezTo>
                      <a:pt x="3008" y="8061"/>
                      <a:pt x="3045" y="8067"/>
                      <a:pt x="3063" y="8083"/>
                    </a:cubicBezTo>
                    <a:cubicBezTo>
                      <a:pt x="3250" y="8253"/>
                      <a:pt x="2039" y="9039"/>
                      <a:pt x="3113" y="10131"/>
                    </a:cubicBezTo>
                    <a:cubicBezTo>
                      <a:pt x="3524" y="10548"/>
                      <a:pt x="3981" y="10676"/>
                      <a:pt x="4411" y="10676"/>
                    </a:cubicBezTo>
                    <a:cubicBezTo>
                      <a:pt x="4753" y="10676"/>
                      <a:pt x="5079" y="10595"/>
                      <a:pt x="5352" y="10514"/>
                    </a:cubicBezTo>
                    <a:cubicBezTo>
                      <a:pt x="5625" y="10432"/>
                      <a:pt x="5847" y="10353"/>
                      <a:pt x="5983" y="10353"/>
                    </a:cubicBezTo>
                    <a:cubicBezTo>
                      <a:pt x="5988" y="10353"/>
                      <a:pt x="5993" y="10353"/>
                      <a:pt x="5998" y="10353"/>
                    </a:cubicBezTo>
                    <a:cubicBezTo>
                      <a:pt x="6413" y="10370"/>
                      <a:pt x="7494" y="12471"/>
                      <a:pt x="10177" y="12471"/>
                    </a:cubicBezTo>
                    <a:cubicBezTo>
                      <a:pt x="10255" y="12471"/>
                      <a:pt x="10335" y="12470"/>
                      <a:pt x="10416" y="12466"/>
                    </a:cubicBezTo>
                    <a:cubicBezTo>
                      <a:pt x="12587" y="12370"/>
                      <a:pt x="12378" y="11117"/>
                      <a:pt x="12771" y="10947"/>
                    </a:cubicBezTo>
                    <a:cubicBezTo>
                      <a:pt x="12801" y="10934"/>
                      <a:pt x="12837" y="10928"/>
                      <a:pt x="12879" y="10928"/>
                    </a:cubicBezTo>
                    <a:cubicBezTo>
                      <a:pt x="13023" y="10928"/>
                      <a:pt x="13230" y="10998"/>
                      <a:pt x="13463" y="11070"/>
                    </a:cubicBezTo>
                    <a:cubicBezTo>
                      <a:pt x="13697" y="11140"/>
                      <a:pt x="13958" y="11210"/>
                      <a:pt x="14212" y="11210"/>
                    </a:cubicBezTo>
                    <a:cubicBezTo>
                      <a:pt x="14567" y="11210"/>
                      <a:pt x="14908" y="11073"/>
                      <a:pt x="15143" y="10605"/>
                    </a:cubicBezTo>
                    <a:cubicBezTo>
                      <a:pt x="15754" y="9380"/>
                      <a:pt x="14539" y="9107"/>
                      <a:pt x="14532" y="8783"/>
                    </a:cubicBezTo>
                    <a:cubicBezTo>
                      <a:pt x="14528" y="8458"/>
                      <a:pt x="15716" y="1208"/>
                      <a:pt x="14153" y="815"/>
                    </a:cubicBezTo>
                    <a:cubicBezTo>
                      <a:pt x="13711" y="704"/>
                      <a:pt x="13348" y="666"/>
                      <a:pt x="13020" y="666"/>
                    </a:cubicBezTo>
                    <a:cubicBezTo>
                      <a:pt x="12321" y="666"/>
                      <a:pt x="11788" y="839"/>
                      <a:pt x="11010" y="839"/>
                    </a:cubicBezTo>
                    <a:cubicBezTo>
                      <a:pt x="9866" y="839"/>
                      <a:pt x="6247" y="1833"/>
                      <a:pt x="4578" y="1870"/>
                    </a:cubicBezTo>
                    <a:cubicBezTo>
                      <a:pt x="4559" y="1871"/>
                      <a:pt x="4539" y="1871"/>
                      <a:pt x="4520" y="1871"/>
                    </a:cubicBezTo>
                    <a:cubicBezTo>
                      <a:pt x="2911" y="1871"/>
                      <a:pt x="3028" y="331"/>
                      <a:pt x="2721" y="27"/>
                    </a:cubicBezTo>
                    <a:cubicBezTo>
                      <a:pt x="2703" y="9"/>
                      <a:pt x="2669" y="1"/>
                      <a:pt x="26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 flipH="1">
                <a:off x="7572683" y="1723991"/>
                <a:ext cx="135007" cy="9793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667" extrusionOk="0">
                    <a:moveTo>
                      <a:pt x="946" y="0"/>
                    </a:moveTo>
                    <a:cubicBezTo>
                      <a:pt x="817" y="0"/>
                      <a:pt x="690" y="21"/>
                      <a:pt x="578" y="62"/>
                    </a:cubicBezTo>
                    <a:cubicBezTo>
                      <a:pt x="407" y="127"/>
                      <a:pt x="260" y="239"/>
                      <a:pt x="161" y="399"/>
                    </a:cubicBezTo>
                    <a:cubicBezTo>
                      <a:pt x="59" y="560"/>
                      <a:pt x="1" y="771"/>
                      <a:pt x="1" y="1031"/>
                    </a:cubicBezTo>
                    <a:lnTo>
                      <a:pt x="69" y="1031"/>
                    </a:lnTo>
                    <a:cubicBezTo>
                      <a:pt x="69" y="864"/>
                      <a:pt x="93" y="721"/>
                      <a:pt x="137" y="601"/>
                    </a:cubicBezTo>
                    <a:cubicBezTo>
                      <a:pt x="202" y="420"/>
                      <a:pt x="315" y="287"/>
                      <a:pt x="451" y="198"/>
                    </a:cubicBezTo>
                    <a:cubicBezTo>
                      <a:pt x="591" y="113"/>
                      <a:pt x="762" y="68"/>
                      <a:pt x="946" y="68"/>
                    </a:cubicBezTo>
                    <a:cubicBezTo>
                      <a:pt x="1144" y="68"/>
                      <a:pt x="1359" y="116"/>
                      <a:pt x="1570" y="215"/>
                    </a:cubicBezTo>
                    <a:cubicBezTo>
                      <a:pt x="1761" y="303"/>
                      <a:pt x="1946" y="428"/>
                      <a:pt x="2119" y="588"/>
                    </a:cubicBezTo>
                    <a:lnTo>
                      <a:pt x="2119" y="588"/>
                    </a:lnTo>
                    <a:cubicBezTo>
                      <a:pt x="2096" y="588"/>
                      <a:pt x="2070" y="587"/>
                      <a:pt x="2042" y="587"/>
                    </a:cubicBezTo>
                    <a:cubicBezTo>
                      <a:pt x="1960" y="587"/>
                      <a:pt x="1854" y="594"/>
                      <a:pt x="1745" y="608"/>
                    </a:cubicBezTo>
                    <a:cubicBezTo>
                      <a:pt x="1581" y="628"/>
                      <a:pt x="1403" y="669"/>
                      <a:pt x="1260" y="758"/>
                    </a:cubicBezTo>
                    <a:cubicBezTo>
                      <a:pt x="1192" y="803"/>
                      <a:pt x="1131" y="861"/>
                      <a:pt x="1086" y="932"/>
                    </a:cubicBezTo>
                    <a:cubicBezTo>
                      <a:pt x="1042" y="1004"/>
                      <a:pt x="1017" y="1089"/>
                      <a:pt x="1017" y="1188"/>
                    </a:cubicBezTo>
                    <a:lnTo>
                      <a:pt x="1017" y="1215"/>
                    </a:lnTo>
                    <a:cubicBezTo>
                      <a:pt x="1022" y="1304"/>
                      <a:pt x="1038" y="1376"/>
                      <a:pt x="1063" y="1434"/>
                    </a:cubicBezTo>
                    <a:cubicBezTo>
                      <a:pt x="1083" y="1478"/>
                      <a:pt x="1107" y="1516"/>
                      <a:pt x="1134" y="1546"/>
                    </a:cubicBezTo>
                    <a:cubicBezTo>
                      <a:pt x="1178" y="1591"/>
                      <a:pt x="1230" y="1622"/>
                      <a:pt x="1284" y="1642"/>
                    </a:cubicBezTo>
                    <a:cubicBezTo>
                      <a:pt x="1339" y="1659"/>
                      <a:pt x="1400" y="1666"/>
                      <a:pt x="1458" y="1666"/>
                    </a:cubicBezTo>
                    <a:cubicBezTo>
                      <a:pt x="1564" y="1666"/>
                      <a:pt x="1670" y="1642"/>
                      <a:pt x="1752" y="1619"/>
                    </a:cubicBezTo>
                    <a:cubicBezTo>
                      <a:pt x="1830" y="1595"/>
                      <a:pt x="1882" y="1570"/>
                      <a:pt x="1885" y="1570"/>
                    </a:cubicBezTo>
                    <a:lnTo>
                      <a:pt x="1854" y="1509"/>
                    </a:lnTo>
                    <a:cubicBezTo>
                      <a:pt x="1851" y="1509"/>
                      <a:pt x="1796" y="1533"/>
                      <a:pt x="1725" y="1557"/>
                    </a:cubicBezTo>
                    <a:cubicBezTo>
                      <a:pt x="1649" y="1578"/>
                      <a:pt x="1550" y="1598"/>
                      <a:pt x="1458" y="1598"/>
                    </a:cubicBezTo>
                    <a:cubicBezTo>
                      <a:pt x="1411" y="1598"/>
                      <a:pt x="1366" y="1595"/>
                      <a:pt x="1321" y="1581"/>
                    </a:cubicBezTo>
                    <a:cubicBezTo>
                      <a:pt x="1291" y="1574"/>
                      <a:pt x="1260" y="1560"/>
                      <a:pt x="1233" y="1543"/>
                    </a:cubicBezTo>
                    <a:cubicBezTo>
                      <a:pt x="1195" y="1516"/>
                      <a:pt x="1161" y="1478"/>
                      <a:pt x="1134" y="1427"/>
                    </a:cubicBezTo>
                    <a:cubicBezTo>
                      <a:pt x="1107" y="1373"/>
                      <a:pt x="1090" y="1304"/>
                      <a:pt x="1086" y="1215"/>
                    </a:cubicBezTo>
                    <a:lnTo>
                      <a:pt x="1086" y="1188"/>
                    </a:lnTo>
                    <a:cubicBezTo>
                      <a:pt x="1086" y="1130"/>
                      <a:pt x="1096" y="1079"/>
                      <a:pt x="1113" y="1031"/>
                    </a:cubicBezTo>
                    <a:cubicBezTo>
                      <a:pt x="1144" y="952"/>
                      <a:pt x="1195" y="888"/>
                      <a:pt x="1267" y="837"/>
                    </a:cubicBezTo>
                    <a:cubicBezTo>
                      <a:pt x="1373" y="762"/>
                      <a:pt x="1513" y="717"/>
                      <a:pt x="1652" y="689"/>
                    </a:cubicBezTo>
                    <a:cubicBezTo>
                      <a:pt x="1796" y="662"/>
                      <a:pt x="1936" y="656"/>
                      <a:pt x="2042" y="656"/>
                    </a:cubicBezTo>
                    <a:cubicBezTo>
                      <a:pt x="2090" y="656"/>
                      <a:pt x="2131" y="659"/>
                      <a:pt x="2161" y="659"/>
                    </a:cubicBezTo>
                    <a:cubicBezTo>
                      <a:pt x="2175" y="662"/>
                      <a:pt x="2185" y="662"/>
                      <a:pt x="2196" y="662"/>
                    </a:cubicBezTo>
                    <a:lnTo>
                      <a:pt x="2205" y="662"/>
                    </a:lnTo>
                    <a:lnTo>
                      <a:pt x="2298" y="673"/>
                    </a:lnTo>
                    <a:lnTo>
                      <a:pt x="2233" y="604"/>
                    </a:lnTo>
                    <a:cubicBezTo>
                      <a:pt x="2038" y="407"/>
                      <a:pt x="1820" y="256"/>
                      <a:pt x="1602" y="154"/>
                    </a:cubicBezTo>
                    <a:cubicBezTo>
                      <a:pt x="1380" y="51"/>
                      <a:pt x="1154" y="0"/>
                      <a:pt x="946" y="0"/>
                    </a:cubicBezTo>
                    <a:close/>
                  </a:path>
                </a:pathLst>
              </a:custGeom>
              <a:solidFill>
                <a:srgbClr val="A57D5E"/>
              </a:solidFill>
              <a:ln w="9525" cap="flat" cmpd="sng">
                <a:solidFill>
                  <a:srgbClr val="BF83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 flipH="1">
                <a:off x="6830804" y="1380663"/>
                <a:ext cx="134361" cy="71848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223" extrusionOk="0">
                    <a:moveTo>
                      <a:pt x="776" y="0"/>
                    </a:moveTo>
                    <a:cubicBezTo>
                      <a:pt x="526" y="0"/>
                      <a:pt x="310" y="70"/>
                      <a:pt x="200" y="236"/>
                    </a:cubicBezTo>
                    <a:cubicBezTo>
                      <a:pt x="1" y="534"/>
                      <a:pt x="1114" y="1223"/>
                      <a:pt x="1747" y="1223"/>
                    </a:cubicBezTo>
                    <a:cubicBezTo>
                      <a:pt x="1947" y="1223"/>
                      <a:pt x="2099" y="1154"/>
                      <a:pt x="2146" y="983"/>
                    </a:cubicBezTo>
                    <a:cubicBezTo>
                      <a:pt x="2286" y="467"/>
                      <a:pt x="1419" y="0"/>
                      <a:pt x="776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0"/>
              <p:cNvSpPr/>
              <p:nvPr/>
            </p:nvSpPr>
            <p:spPr>
              <a:xfrm flipH="1">
                <a:off x="7168079" y="1363391"/>
                <a:ext cx="207740" cy="83069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414" extrusionOk="0">
                    <a:moveTo>
                      <a:pt x="2647" y="1"/>
                    </a:moveTo>
                    <a:cubicBezTo>
                      <a:pt x="1698" y="1"/>
                      <a:pt x="1" y="660"/>
                      <a:pt x="373" y="1356"/>
                    </a:cubicBezTo>
                    <a:cubicBezTo>
                      <a:pt x="395" y="1396"/>
                      <a:pt x="468" y="1414"/>
                      <a:pt x="578" y="1414"/>
                    </a:cubicBezTo>
                    <a:cubicBezTo>
                      <a:pt x="1288" y="1414"/>
                      <a:pt x="3535" y="651"/>
                      <a:pt x="3210" y="175"/>
                    </a:cubicBezTo>
                    <a:cubicBezTo>
                      <a:pt x="3126" y="54"/>
                      <a:pt x="2917" y="1"/>
                      <a:pt x="2647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0"/>
              <p:cNvSpPr/>
              <p:nvPr/>
            </p:nvSpPr>
            <p:spPr>
              <a:xfrm flipH="1">
                <a:off x="6887204" y="1533410"/>
                <a:ext cx="50584" cy="25614"/>
              </a:xfrm>
              <a:custGeom>
                <a:avLst/>
                <a:gdLst/>
                <a:ahLst/>
                <a:cxnLst/>
                <a:rect l="l" t="t" r="r" b="b"/>
                <a:pathLst>
                  <a:path w="861" h="436" extrusionOk="0">
                    <a:moveTo>
                      <a:pt x="1" y="1"/>
                    </a:moveTo>
                    <a:cubicBezTo>
                      <a:pt x="1" y="240"/>
                      <a:pt x="192" y="435"/>
                      <a:pt x="431" y="435"/>
                    </a:cubicBezTo>
                    <a:cubicBezTo>
                      <a:pt x="669" y="435"/>
                      <a:pt x="861" y="240"/>
                      <a:pt x="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0"/>
              <p:cNvSpPr/>
              <p:nvPr/>
            </p:nvSpPr>
            <p:spPr>
              <a:xfrm flipH="1">
                <a:off x="7216079" y="1533410"/>
                <a:ext cx="69443" cy="34955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95" extrusionOk="0">
                    <a:moveTo>
                      <a:pt x="1" y="1"/>
                    </a:moveTo>
                    <a:cubicBezTo>
                      <a:pt x="1" y="329"/>
                      <a:pt x="263" y="595"/>
                      <a:pt x="590" y="595"/>
                    </a:cubicBezTo>
                    <a:cubicBezTo>
                      <a:pt x="915" y="595"/>
                      <a:pt x="1181" y="329"/>
                      <a:pt x="11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0"/>
              <p:cNvSpPr/>
              <p:nvPr/>
            </p:nvSpPr>
            <p:spPr>
              <a:xfrm flipH="1">
                <a:off x="7098170" y="1684159"/>
                <a:ext cx="92296" cy="4188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713" extrusionOk="0">
                    <a:moveTo>
                      <a:pt x="7" y="0"/>
                    </a:moveTo>
                    <a:cubicBezTo>
                      <a:pt x="6" y="0"/>
                      <a:pt x="4" y="1"/>
                      <a:pt x="4" y="3"/>
                    </a:cubicBezTo>
                    <a:cubicBezTo>
                      <a:pt x="1" y="6"/>
                      <a:pt x="1" y="9"/>
                      <a:pt x="4" y="12"/>
                    </a:cubicBezTo>
                    <a:cubicBezTo>
                      <a:pt x="4" y="12"/>
                      <a:pt x="7" y="16"/>
                      <a:pt x="14" y="23"/>
                    </a:cubicBezTo>
                    <a:cubicBezTo>
                      <a:pt x="89" y="118"/>
                      <a:pt x="513" y="712"/>
                      <a:pt x="1195" y="712"/>
                    </a:cubicBezTo>
                    <a:cubicBezTo>
                      <a:pt x="1311" y="712"/>
                      <a:pt x="1434" y="696"/>
                      <a:pt x="1567" y="658"/>
                    </a:cubicBezTo>
                    <a:cubicBezTo>
                      <a:pt x="1570" y="655"/>
                      <a:pt x="1570" y="651"/>
                      <a:pt x="1570" y="647"/>
                    </a:cubicBezTo>
                    <a:cubicBezTo>
                      <a:pt x="1570" y="644"/>
                      <a:pt x="1567" y="644"/>
                      <a:pt x="1564" y="644"/>
                    </a:cubicBezTo>
                    <a:cubicBezTo>
                      <a:pt x="1434" y="685"/>
                      <a:pt x="1311" y="702"/>
                      <a:pt x="1195" y="702"/>
                    </a:cubicBezTo>
                    <a:cubicBezTo>
                      <a:pt x="836" y="702"/>
                      <a:pt x="546" y="532"/>
                      <a:pt x="345" y="361"/>
                    </a:cubicBezTo>
                    <a:cubicBezTo>
                      <a:pt x="242" y="275"/>
                      <a:pt x="164" y="190"/>
                      <a:pt x="110" y="122"/>
                    </a:cubicBezTo>
                    <a:cubicBezTo>
                      <a:pt x="83" y="91"/>
                      <a:pt x="58" y="61"/>
                      <a:pt x="42" y="40"/>
                    </a:cubicBezTo>
                    <a:cubicBezTo>
                      <a:pt x="34" y="30"/>
                      <a:pt x="28" y="23"/>
                      <a:pt x="24" y="16"/>
                    </a:cubicBezTo>
                    <a:cubicBezTo>
                      <a:pt x="17" y="9"/>
                      <a:pt x="14" y="6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lose/>
                  </a:path>
                </a:pathLst>
              </a:custGeom>
              <a:solidFill>
                <a:srgbClr val="B26E47"/>
              </a:solidFill>
              <a:ln w="19050" cap="flat" cmpd="sng">
                <a:solidFill>
                  <a:srgbClr val="C685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0"/>
              <p:cNvSpPr/>
              <p:nvPr/>
            </p:nvSpPr>
            <p:spPr>
              <a:xfrm flipH="1">
                <a:off x="6879390" y="1533234"/>
                <a:ext cx="106925" cy="70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1820" y="11"/>
                    </a:lnTo>
                    <a:lnTo>
                      <a:pt x="1820" y="1"/>
                    </a:ln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0"/>
              <p:cNvSpPr/>
              <p:nvPr/>
            </p:nvSpPr>
            <p:spPr>
              <a:xfrm flipH="1">
                <a:off x="7205268" y="1533058"/>
                <a:ext cx="147051" cy="10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8" extrusionOk="0">
                    <a:moveTo>
                      <a:pt x="0" y="0"/>
                    </a:moveTo>
                    <a:lnTo>
                      <a:pt x="0" y="18"/>
                    </a:lnTo>
                    <a:lnTo>
                      <a:pt x="2502" y="18"/>
                    </a:lnTo>
                    <a:lnTo>
                      <a:pt x="2502" y="0"/>
                    </a:ln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0"/>
              <p:cNvSpPr/>
              <p:nvPr/>
            </p:nvSpPr>
            <p:spPr>
              <a:xfrm flipH="1">
                <a:off x="6760659" y="1437826"/>
                <a:ext cx="75435" cy="225414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3837" extrusionOk="0">
                    <a:moveTo>
                      <a:pt x="584" y="2294"/>
                    </a:moveTo>
                    <a:cubicBezTo>
                      <a:pt x="608" y="2294"/>
                      <a:pt x="608" y="2332"/>
                      <a:pt x="584" y="2332"/>
                    </a:cubicBezTo>
                    <a:cubicBezTo>
                      <a:pt x="556" y="2332"/>
                      <a:pt x="556" y="2294"/>
                      <a:pt x="584" y="2294"/>
                    </a:cubicBezTo>
                    <a:close/>
                    <a:moveTo>
                      <a:pt x="345" y="0"/>
                    </a:moveTo>
                    <a:lnTo>
                      <a:pt x="345" y="0"/>
                    </a:lnTo>
                    <a:cubicBezTo>
                      <a:pt x="362" y="194"/>
                      <a:pt x="372" y="386"/>
                      <a:pt x="379" y="574"/>
                    </a:cubicBezTo>
                    <a:cubicBezTo>
                      <a:pt x="433" y="659"/>
                      <a:pt x="471" y="751"/>
                      <a:pt x="498" y="850"/>
                    </a:cubicBezTo>
                    <a:cubicBezTo>
                      <a:pt x="577" y="1123"/>
                      <a:pt x="577" y="1413"/>
                      <a:pt x="560" y="1697"/>
                    </a:cubicBezTo>
                    <a:cubicBezTo>
                      <a:pt x="560" y="1707"/>
                      <a:pt x="550" y="1714"/>
                      <a:pt x="543" y="1714"/>
                    </a:cubicBezTo>
                    <a:cubicBezTo>
                      <a:pt x="533" y="1714"/>
                      <a:pt x="523" y="1707"/>
                      <a:pt x="523" y="1697"/>
                    </a:cubicBezTo>
                    <a:cubicBezTo>
                      <a:pt x="539" y="1427"/>
                      <a:pt x="539" y="1154"/>
                      <a:pt x="471" y="895"/>
                    </a:cubicBezTo>
                    <a:cubicBezTo>
                      <a:pt x="451" y="809"/>
                      <a:pt x="420" y="724"/>
                      <a:pt x="379" y="649"/>
                    </a:cubicBezTo>
                    <a:lnTo>
                      <a:pt x="379" y="649"/>
                    </a:lnTo>
                    <a:cubicBezTo>
                      <a:pt x="396" y="2137"/>
                      <a:pt x="0" y="3345"/>
                      <a:pt x="0" y="3345"/>
                    </a:cubicBezTo>
                    <a:cubicBezTo>
                      <a:pt x="208" y="3397"/>
                      <a:pt x="369" y="3570"/>
                      <a:pt x="488" y="3837"/>
                    </a:cubicBezTo>
                    <a:cubicBezTo>
                      <a:pt x="580" y="3762"/>
                      <a:pt x="659" y="3676"/>
                      <a:pt x="731" y="3588"/>
                    </a:cubicBezTo>
                    <a:cubicBezTo>
                      <a:pt x="1171" y="2932"/>
                      <a:pt x="1191" y="2055"/>
                      <a:pt x="1191" y="1905"/>
                    </a:cubicBezTo>
                    <a:cubicBezTo>
                      <a:pt x="1191" y="1676"/>
                      <a:pt x="1205" y="1431"/>
                      <a:pt x="1222" y="1195"/>
                    </a:cubicBezTo>
                    <a:cubicBezTo>
                      <a:pt x="1249" y="741"/>
                      <a:pt x="1284" y="174"/>
                      <a:pt x="1154" y="17"/>
                    </a:cubicBezTo>
                    <a:lnTo>
                      <a:pt x="1137" y="17"/>
                    </a:lnTo>
                    <a:cubicBezTo>
                      <a:pt x="990" y="17"/>
                      <a:pt x="703" y="10"/>
                      <a:pt x="345" y="0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0"/>
              <p:cNvSpPr/>
              <p:nvPr/>
            </p:nvSpPr>
            <p:spPr>
              <a:xfrm flipH="1">
                <a:off x="6812826" y="1434360"/>
                <a:ext cx="187530" cy="20003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405" extrusionOk="0">
                    <a:moveTo>
                      <a:pt x="2059" y="1684"/>
                    </a:moveTo>
                    <a:lnTo>
                      <a:pt x="2059" y="1694"/>
                    </a:lnTo>
                    <a:lnTo>
                      <a:pt x="1926" y="1694"/>
                    </a:lnTo>
                    <a:cubicBezTo>
                      <a:pt x="1922" y="1929"/>
                      <a:pt x="1731" y="2121"/>
                      <a:pt x="1496" y="2121"/>
                    </a:cubicBezTo>
                    <a:cubicBezTo>
                      <a:pt x="1260" y="2121"/>
                      <a:pt x="1069" y="1929"/>
                      <a:pt x="1066" y="1694"/>
                    </a:cubicBezTo>
                    <a:lnTo>
                      <a:pt x="239" y="1694"/>
                    </a:lnTo>
                    <a:lnTo>
                      <a:pt x="239" y="1684"/>
                    </a:lnTo>
                    <a:close/>
                    <a:moveTo>
                      <a:pt x="185" y="1"/>
                    </a:moveTo>
                    <a:cubicBezTo>
                      <a:pt x="92" y="141"/>
                      <a:pt x="1" y="885"/>
                      <a:pt x="110" y="2418"/>
                    </a:cubicBezTo>
                    <a:cubicBezTo>
                      <a:pt x="137" y="2804"/>
                      <a:pt x="215" y="3125"/>
                      <a:pt x="349" y="3387"/>
                    </a:cubicBezTo>
                    <a:cubicBezTo>
                      <a:pt x="795" y="3336"/>
                      <a:pt x="1192" y="3258"/>
                      <a:pt x="1666" y="3258"/>
                    </a:cubicBezTo>
                    <a:cubicBezTo>
                      <a:pt x="1991" y="3258"/>
                      <a:pt x="2356" y="3295"/>
                      <a:pt x="2796" y="3404"/>
                    </a:cubicBezTo>
                    <a:cubicBezTo>
                      <a:pt x="2796" y="3404"/>
                      <a:pt x="3192" y="2196"/>
                      <a:pt x="3175" y="708"/>
                    </a:cubicBezTo>
                    <a:cubicBezTo>
                      <a:pt x="3124" y="612"/>
                      <a:pt x="3056" y="530"/>
                      <a:pt x="2963" y="469"/>
                    </a:cubicBezTo>
                    <a:cubicBezTo>
                      <a:pt x="2946" y="458"/>
                      <a:pt x="2957" y="434"/>
                      <a:pt x="2974" y="434"/>
                    </a:cubicBezTo>
                    <a:cubicBezTo>
                      <a:pt x="2977" y="434"/>
                      <a:pt x="2980" y="434"/>
                      <a:pt x="2984" y="438"/>
                    </a:cubicBezTo>
                    <a:cubicBezTo>
                      <a:pt x="3062" y="489"/>
                      <a:pt x="3124" y="554"/>
                      <a:pt x="3175" y="633"/>
                    </a:cubicBezTo>
                    <a:cubicBezTo>
                      <a:pt x="3168" y="445"/>
                      <a:pt x="3158" y="253"/>
                      <a:pt x="3141" y="59"/>
                    </a:cubicBezTo>
                    <a:cubicBezTo>
                      <a:pt x="3018" y="59"/>
                      <a:pt x="2885" y="56"/>
                      <a:pt x="2749" y="53"/>
                    </a:cubicBezTo>
                    <a:cubicBezTo>
                      <a:pt x="2745" y="56"/>
                      <a:pt x="2745" y="62"/>
                      <a:pt x="2745" y="69"/>
                    </a:cubicBezTo>
                    <a:cubicBezTo>
                      <a:pt x="2697" y="240"/>
                      <a:pt x="2544" y="308"/>
                      <a:pt x="2345" y="308"/>
                    </a:cubicBezTo>
                    <a:cubicBezTo>
                      <a:pt x="2076" y="308"/>
                      <a:pt x="1721" y="185"/>
                      <a:pt x="1417" y="18"/>
                    </a:cubicBezTo>
                    <a:cubicBezTo>
                      <a:pt x="929" y="7"/>
                      <a:pt x="478" y="1"/>
                      <a:pt x="185" y="1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0"/>
              <p:cNvSpPr/>
              <p:nvPr/>
            </p:nvSpPr>
            <p:spPr>
              <a:xfrm flipH="1">
                <a:off x="6807362" y="1625704"/>
                <a:ext cx="172549" cy="5880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01" extrusionOk="0">
                    <a:moveTo>
                      <a:pt x="1318" y="1"/>
                    </a:moveTo>
                    <a:cubicBezTo>
                      <a:pt x="844" y="1"/>
                      <a:pt x="447" y="79"/>
                      <a:pt x="1" y="130"/>
                    </a:cubicBezTo>
                    <a:cubicBezTo>
                      <a:pt x="304" y="724"/>
                      <a:pt x="891" y="1001"/>
                      <a:pt x="1813" y="1001"/>
                    </a:cubicBezTo>
                    <a:lnTo>
                      <a:pt x="1875" y="1001"/>
                    </a:lnTo>
                    <a:cubicBezTo>
                      <a:pt x="2336" y="998"/>
                      <a:pt x="2680" y="854"/>
                      <a:pt x="2936" y="639"/>
                    </a:cubicBezTo>
                    <a:cubicBezTo>
                      <a:pt x="2817" y="372"/>
                      <a:pt x="2656" y="199"/>
                      <a:pt x="2448" y="147"/>
                    </a:cubicBezTo>
                    <a:cubicBezTo>
                      <a:pt x="2008" y="38"/>
                      <a:pt x="1643" y="1"/>
                      <a:pt x="13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 flipH="1">
                <a:off x="6838854" y="1435417"/>
                <a:ext cx="78255" cy="1709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291" extrusionOk="0">
                    <a:moveTo>
                      <a:pt x="0" y="0"/>
                    </a:moveTo>
                    <a:cubicBezTo>
                      <a:pt x="304" y="167"/>
                      <a:pt x="659" y="290"/>
                      <a:pt x="928" y="290"/>
                    </a:cubicBezTo>
                    <a:cubicBezTo>
                      <a:pt x="1127" y="290"/>
                      <a:pt x="1280" y="222"/>
                      <a:pt x="1328" y="51"/>
                    </a:cubicBezTo>
                    <a:cubicBezTo>
                      <a:pt x="1328" y="44"/>
                      <a:pt x="1328" y="38"/>
                      <a:pt x="1332" y="35"/>
                    </a:cubicBezTo>
                    <a:cubicBezTo>
                      <a:pt x="1242" y="30"/>
                      <a:pt x="1150" y="27"/>
                      <a:pt x="1058" y="27"/>
                    </a:cubicBezTo>
                    <a:cubicBezTo>
                      <a:pt x="710" y="17"/>
                      <a:pt x="345" y="10"/>
                      <a:pt x="0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 flipH="1">
                <a:off x="6887204" y="1533880"/>
                <a:ext cx="50584" cy="25144"/>
              </a:xfrm>
              <a:custGeom>
                <a:avLst/>
                <a:gdLst/>
                <a:ahLst/>
                <a:cxnLst/>
                <a:rect l="l" t="t" r="r" b="b"/>
                <a:pathLst>
                  <a:path w="861" h="428" extrusionOk="0">
                    <a:moveTo>
                      <a:pt x="1" y="0"/>
                    </a:moveTo>
                    <a:cubicBezTo>
                      <a:pt x="4" y="235"/>
                      <a:pt x="195" y="427"/>
                      <a:pt x="431" y="427"/>
                    </a:cubicBezTo>
                    <a:cubicBezTo>
                      <a:pt x="666" y="427"/>
                      <a:pt x="857" y="235"/>
                      <a:pt x="8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 flipH="1">
                <a:off x="6879390" y="1533234"/>
                <a:ext cx="106925" cy="70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1820" y="11"/>
                    </a:lnTo>
                    <a:lnTo>
                      <a:pt x="1820" y="1"/>
                    </a:lnTo>
                    <a:close/>
                  </a:path>
                </a:pathLst>
              </a:custGeom>
              <a:solidFill>
                <a:srgbClr val="BF837F"/>
              </a:solidFill>
              <a:ln w="9525" cap="flat" cmpd="sng">
                <a:solidFill>
                  <a:srgbClr val="BF83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 flipH="1">
                <a:off x="7079306" y="1415736"/>
                <a:ext cx="349386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5947" h="4647" extrusionOk="0">
                    <a:moveTo>
                      <a:pt x="4697" y="605"/>
                    </a:moveTo>
                    <a:cubicBezTo>
                      <a:pt x="4700" y="605"/>
                      <a:pt x="4704" y="605"/>
                      <a:pt x="4707" y="608"/>
                    </a:cubicBezTo>
                    <a:cubicBezTo>
                      <a:pt x="4871" y="718"/>
                      <a:pt x="4967" y="895"/>
                      <a:pt x="5022" y="1079"/>
                    </a:cubicBezTo>
                    <a:cubicBezTo>
                      <a:pt x="5096" y="1353"/>
                      <a:pt x="5100" y="1646"/>
                      <a:pt x="5083" y="1926"/>
                    </a:cubicBezTo>
                    <a:cubicBezTo>
                      <a:pt x="5083" y="1939"/>
                      <a:pt x="5072" y="1943"/>
                      <a:pt x="5062" y="1943"/>
                    </a:cubicBezTo>
                    <a:cubicBezTo>
                      <a:pt x="5052" y="1943"/>
                      <a:pt x="5045" y="1939"/>
                      <a:pt x="5045" y="1926"/>
                    </a:cubicBezTo>
                    <a:cubicBezTo>
                      <a:pt x="5059" y="1660"/>
                      <a:pt x="5059" y="1383"/>
                      <a:pt x="4994" y="1123"/>
                    </a:cubicBezTo>
                    <a:cubicBezTo>
                      <a:pt x="4943" y="936"/>
                      <a:pt x="4854" y="751"/>
                      <a:pt x="4686" y="642"/>
                    </a:cubicBezTo>
                    <a:cubicBezTo>
                      <a:pt x="4673" y="628"/>
                      <a:pt x="4683" y="605"/>
                      <a:pt x="4697" y="605"/>
                    </a:cubicBezTo>
                    <a:close/>
                    <a:moveTo>
                      <a:pt x="5103" y="2523"/>
                    </a:moveTo>
                    <a:cubicBezTo>
                      <a:pt x="5127" y="2523"/>
                      <a:pt x="5127" y="2561"/>
                      <a:pt x="5103" y="2561"/>
                    </a:cubicBezTo>
                    <a:cubicBezTo>
                      <a:pt x="5080" y="2561"/>
                      <a:pt x="5080" y="2523"/>
                      <a:pt x="5103" y="2523"/>
                    </a:cubicBezTo>
                    <a:close/>
                    <a:moveTo>
                      <a:pt x="3802" y="1997"/>
                    </a:moveTo>
                    <a:lnTo>
                      <a:pt x="3802" y="2015"/>
                    </a:lnTo>
                    <a:lnTo>
                      <a:pt x="3618" y="2015"/>
                    </a:lnTo>
                    <a:cubicBezTo>
                      <a:pt x="3615" y="2336"/>
                      <a:pt x="3352" y="2598"/>
                      <a:pt x="3027" y="2598"/>
                    </a:cubicBezTo>
                    <a:cubicBezTo>
                      <a:pt x="2704" y="2598"/>
                      <a:pt x="2441" y="2336"/>
                      <a:pt x="2438" y="2015"/>
                    </a:cubicBezTo>
                    <a:lnTo>
                      <a:pt x="1300" y="2015"/>
                    </a:lnTo>
                    <a:lnTo>
                      <a:pt x="1300" y="1997"/>
                    </a:lnTo>
                    <a:close/>
                    <a:moveTo>
                      <a:pt x="475" y="1"/>
                    </a:moveTo>
                    <a:cubicBezTo>
                      <a:pt x="290" y="1"/>
                      <a:pt x="0" y="154"/>
                      <a:pt x="0" y="574"/>
                    </a:cubicBezTo>
                    <a:lnTo>
                      <a:pt x="0" y="2229"/>
                    </a:lnTo>
                    <a:cubicBezTo>
                      <a:pt x="0" y="3431"/>
                      <a:pt x="338" y="4291"/>
                      <a:pt x="1754" y="4646"/>
                    </a:cubicBezTo>
                    <a:cubicBezTo>
                      <a:pt x="2827" y="4486"/>
                      <a:pt x="4124" y="4200"/>
                      <a:pt x="5192" y="3995"/>
                    </a:cubicBezTo>
                    <a:cubicBezTo>
                      <a:pt x="5946" y="2909"/>
                      <a:pt x="5833" y="1127"/>
                      <a:pt x="5797" y="513"/>
                    </a:cubicBezTo>
                    <a:cubicBezTo>
                      <a:pt x="5792" y="420"/>
                      <a:pt x="5786" y="356"/>
                      <a:pt x="5786" y="318"/>
                    </a:cubicBezTo>
                    <a:cubicBezTo>
                      <a:pt x="5786" y="165"/>
                      <a:pt x="5697" y="72"/>
                      <a:pt x="5575" y="21"/>
                    </a:cubicBezTo>
                    <a:cubicBezTo>
                      <a:pt x="5496" y="4"/>
                      <a:pt x="5411" y="1"/>
                      <a:pt x="5329" y="1"/>
                    </a:cubicBezTo>
                    <a:lnTo>
                      <a:pt x="3372" y="1"/>
                    </a:lnTo>
                    <a:cubicBezTo>
                      <a:pt x="2737" y="288"/>
                      <a:pt x="1871" y="523"/>
                      <a:pt x="1478" y="523"/>
                    </a:cubicBezTo>
                    <a:cubicBezTo>
                      <a:pt x="1365" y="523"/>
                      <a:pt x="1294" y="502"/>
                      <a:pt x="1273" y="465"/>
                    </a:cubicBezTo>
                    <a:cubicBezTo>
                      <a:pt x="1188" y="304"/>
                      <a:pt x="1212" y="148"/>
                      <a:pt x="1307" y="1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0"/>
              <p:cNvSpPr/>
              <p:nvPr/>
            </p:nvSpPr>
            <p:spPr>
              <a:xfrm flipH="1">
                <a:off x="7230530" y="1415736"/>
                <a:ext cx="128369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523" extrusionOk="0">
                    <a:moveTo>
                      <a:pt x="119" y="1"/>
                    </a:moveTo>
                    <a:cubicBezTo>
                      <a:pt x="24" y="148"/>
                      <a:pt x="0" y="304"/>
                      <a:pt x="85" y="465"/>
                    </a:cubicBezTo>
                    <a:cubicBezTo>
                      <a:pt x="106" y="502"/>
                      <a:pt x="177" y="523"/>
                      <a:pt x="290" y="523"/>
                    </a:cubicBezTo>
                    <a:cubicBezTo>
                      <a:pt x="683" y="523"/>
                      <a:pt x="1549" y="288"/>
                      <a:pt x="2184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0"/>
              <p:cNvSpPr/>
              <p:nvPr/>
            </p:nvSpPr>
            <p:spPr>
              <a:xfrm flipH="1">
                <a:off x="7216079" y="1534056"/>
                <a:ext cx="69443" cy="34309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84" extrusionOk="0">
                    <a:moveTo>
                      <a:pt x="1" y="1"/>
                    </a:moveTo>
                    <a:cubicBezTo>
                      <a:pt x="4" y="322"/>
                      <a:pt x="267" y="584"/>
                      <a:pt x="590" y="584"/>
                    </a:cubicBezTo>
                    <a:cubicBezTo>
                      <a:pt x="915" y="584"/>
                      <a:pt x="1178" y="322"/>
                      <a:pt x="11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 flipH="1">
                <a:off x="7205268" y="1533058"/>
                <a:ext cx="147051" cy="10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8" extrusionOk="0">
                    <a:moveTo>
                      <a:pt x="0" y="0"/>
                    </a:moveTo>
                    <a:lnTo>
                      <a:pt x="0" y="18"/>
                    </a:lnTo>
                    <a:lnTo>
                      <a:pt x="2502" y="18"/>
                    </a:lnTo>
                    <a:lnTo>
                      <a:pt x="2502" y="0"/>
                    </a:lnTo>
                    <a:close/>
                  </a:path>
                </a:pathLst>
              </a:custGeom>
              <a:solidFill>
                <a:srgbClr val="BF837F"/>
              </a:solidFill>
              <a:ln w="9525" cap="flat" cmpd="sng">
                <a:solidFill>
                  <a:srgbClr val="BF83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 flipH="1">
                <a:off x="6740621" y="1412329"/>
                <a:ext cx="287405" cy="298672"/>
              </a:xfrm>
              <a:custGeom>
                <a:avLst/>
                <a:gdLst/>
                <a:ahLst/>
                <a:cxnLst/>
                <a:rect l="l" t="t" r="r" b="b"/>
                <a:pathLst>
                  <a:path w="4892" h="5084" extrusionOk="0">
                    <a:moveTo>
                      <a:pt x="529" y="338"/>
                    </a:moveTo>
                    <a:cubicBezTo>
                      <a:pt x="1041" y="338"/>
                      <a:pt x="2008" y="362"/>
                      <a:pt x="2861" y="382"/>
                    </a:cubicBezTo>
                    <a:cubicBezTo>
                      <a:pt x="3533" y="400"/>
                      <a:pt x="4113" y="417"/>
                      <a:pt x="4343" y="417"/>
                    </a:cubicBezTo>
                    <a:cubicBezTo>
                      <a:pt x="4384" y="417"/>
                      <a:pt x="4404" y="431"/>
                      <a:pt x="4417" y="444"/>
                    </a:cubicBezTo>
                    <a:cubicBezTo>
                      <a:pt x="4551" y="591"/>
                      <a:pt x="4516" y="1168"/>
                      <a:pt x="4489" y="1629"/>
                    </a:cubicBezTo>
                    <a:cubicBezTo>
                      <a:pt x="4472" y="1865"/>
                      <a:pt x="4458" y="2110"/>
                      <a:pt x="4458" y="2339"/>
                    </a:cubicBezTo>
                    <a:cubicBezTo>
                      <a:pt x="4458" y="2585"/>
                      <a:pt x="4407" y="4725"/>
                      <a:pt x="2602" y="4749"/>
                    </a:cubicBezTo>
                    <a:cubicBezTo>
                      <a:pt x="2583" y="4749"/>
                      <a:pt x="2564" y="4750"/>
                      <a:pt x="2546" y="4750"/>
                    </a:cubicBezTo>
                    <a:cubicBezTo>
                      <a:pt x="1194" y="4750"/>
                      <a:pt x="545" y="4158"/>
                      <a:pt x="451" y="2840"/>
                    </a:cubicBezTo>
                    <a:cubicBezTo>
                      <a:pt x="341" y="1257"/>
                      <a:pt x="437" y="482"/>
                      <a:pt x="529" y="338"/>
                    </a:cubicBezTo>
                    <a:close/>
                    <a:moveTo>
                      <a:pt x="499" y="1"/>
                    </a:moveTo>
                    <a:cubicBezTo>
                      <a:pt x="444" y="1"/>
                      <a:pt x="369" y="18"/>
                      <a:pt x="297" y="96"/>
                    </a:cubicBezTo>
                    <a:cubicBezTo>
                      <a:pt x="1" y="420"/>
                      <a:pt x="58" y="1970"/>
                      <a:pt x="124" y="2865"/>
                    </a:cubicBezTo>
                    <a:cubicBezTo>
                      <a:pt x="229" y="4356"/>
                      <a:pt x="1021" y="5083"/>
                      <a:pt x="2550" y="5083"/>
                    </a:cubicBezTo>
                    <a:lnTo>
                      <a:pt x="2608" y="5083"/>
                    </a:lnTo>
                    <a:cubicBezTo>
                      <a:pt x="4216" y="5066"/>
                      <a:pt x="4789" y="3592"/>
                      <a:pt x="4789" y="2339"/>
                    </a:cubicBezTo>
                    <a:cubicBezTo>
                      <a:pt x="4789" y="2120"/>
                      <a:pt x="4803" y="1882"/>
                      <a:pt x="4817" y="1649"/>
                    </a:cubicBezTo>
                    <a:cubicBezTo>
                      <a:pt x="4858" y="1014"/>
                      <a:pt x="4892" y="468"/>
                      <a:pt x="4657" y="215"/>
                    </a:cubicBezTo>
                    <a:cubicBezTo>
                      <a:pt x="4578" y="127"/>
                      <a:pt x="4469" y="79"/>
                      <a:pt x="4343" y="79"/>
                    </a:cubicBezTo>
                    <a:cubicBezTo>
                      <a:pt x="4117" y="79"/>
                      <a:pt x="3540" y="65"/>
                      <a:pt x="2868" y="48"/>
                    </a:cubicBezTo>
                    <a:cubicBezTo>
                      <a:pt x="1994" y="28"/>
                      <a:pt x="1004" y="1"/>
                      <a:pt x="499" y="1"/>
                    </a:cubicBezTo>
                    <a:close/>
                  </a:path>
                </a:pathLst>
              </a:custGeom>
              <a:solidFill>
                <a:srgbClr val="D6B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0"/>
              <p:cNvSpPr/>
              <p:nvPr/>
            </p:nvSpPr>
            <p:spPr>
              <a:xfrm flipH="1">
                <a:off x="7060036" y="1395292"/>
                <a:ext cx="400969" cy="324521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524" extrusionOk="0">
                    <a:moveTo>
                      <a:pt x="5725" y="304"/>
                    </a:moveTo>
                    <a:cubicBezTo>
                      <a:pt x="6005" y="304"/>
                      <a:pt x="6336" y="365"/>
                      <a:pt x="6336" y="666"/>
                    </a:cubicBezTo>
                    <a:cubicBezTo>
                      <a:pt x="6336" y="704"/>
                      <a:pt x="6342" y="768"/>
                      <a:pt x="6347" y="861"/>
                    </a:cubicBezTo>
                    <a:cubicBezTo>
                      <a:pt x="6388" y="1526"/>
                      <a:pt x="6514" y="3557"/>
                      <a:pt x="5537" y="4595"/>
                    </a:cubicBezTo>
                    <a:cubicBezTo>
                      <a:pt x="5148" y="5011"/>
                      <a:pt x="4612" y="5224"/>
                      <a:pt x="3950" y="5224"/>
                    </a:cubicBezTo>
                    <a:cubicBezTo>
                      <a:pt x="912" y="5224"/>
                      <a:pt x="300" y="4209"/>
                      <a:pt x="300" y="2574"/>
                    </a:cubicBezTo>
                    <a:lnTo>
                      <a:pt x="300" y="891"/>
                    </a:lnTo>
                    <a:cubicBezTo>
                      <a:pt x="300" y="461"/>
                      <a:pt x="594" y="304"/>
                      <a:pt x="782" y="304"/>
                    </a:cubicBezTo>
                    <a:close/>
                    <a:moveTo>
                      <a:pt x="782" y="1"/>
                    </a:moveTo>
                    <a:cubicBezTo>
                      <a:pt x="458" y="1"/>
                      <a:pt x="1" y="277"/>
                      <a:pt x="1" y="891"/>
                    </a:cubicBezTo>
                    <a:lnTo>
                      <a:pt x="1" y="2574"/>
                    </a:lnTo>
                    <a:cubicBezTo>
                      <a:pt x="1" y="4671"/>
                      <a:pt x="1144" y="5523"/>
                      <a:pt x="3950" y="5523"/>
                    </a:cubicBezTo>
                    <a:cubicBezTo>
                      <a:pt x="4701" y="5523"/>
                      <a:pt x="5309" y="5281"/>
                      <a:pt x="5759" y="4803"/>
                    </a:cubicBezTo>
                    <a:cubicBezTo>
                      <a:pt x="6824" y="3667"/>
                      <a:pt x="6691" y="1540"/>
                      <a:pt x="6646" y="840"/>
                    </a:cubicBezTo>
                    <a:cubicBezTo>
                      <a:pt x="6643" y="758"/>
                      <a:pt x="6640" y="700"/>
                      <a:pt x="6640" y="666"/>
                    </a:cubicBezTo>
                    <a:cubicBezTo>
                      <a:pt x="6640" y="250"/>
                      <a:pt x="6298" y="1"/>
                      <a:pt x="5725" y="1"/>
                    </a:cubicBezTo>
                    <a:close/>
                  </a:path>
                </a:pathLst>
              </a:custGeom>
              <a:solidFill>
                <a:srgbClr val="D6B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0"/>
              <p:cNvSpPr/>
              <p:nvPr/>
            </p:nvSpPr>
            <p:spPr>
              <a:xfrm flipH="1">
                <a:off x="6737801" y="1415149"/>
                <a:ext cx="282235" cy="28845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910" extrusionOk="0">
                    <a:moveTo>
                      <a:pt x="520" y="328"/>
                    </a:moveTo>
                    <a:cubicBezTo>
                      <a:pt x="1021" y="328"/>
                      <a:pt x="1970" y="352"/>
                      <a:pt x="2810" y="372"/>
                    </a:cubicBezTo>
                    <a:cubicBezTo>
                      <a:pt x="3469" y="389"/>
                      <a:pt x="4043" y="403"/>
                      <a:pt x="4268" y="403"/>
                    </a:cubicBezTo>
                    <a:cubicBezTo>
                      <a:pt x="4305" y="403"/>
                      <a:pt x="4326" y="413"/>
                      <a:pt x="4339" y="430"/>
                    </a:cubicBezTo>
                    <a:cubicBezTo>
                      <a:pt x="4473" y="570"/>
                      <a:pt x="4435" y="1127"/>
                      <a:pt x="4407" y="1574"/>
                    </a:cubicBezTo>
                    <a:cubicBezTo>
                      <a:pt x="4394" y="1803"/>
                      <a:pt x="4380" y="2039"/>
                      <a:pt x="4380" y="2260"/>
                    </a:cubicBezTo>
                    <a:cubicBezTo>
                      <a:pt x="4380" y="2496"/>
                      <a:pt x="4330" y="4564"/>
                      <a:pt x="2558" y="4585"/>
                    </a:cubicBezTo>
                    <a:cubicBezTo>
                      <a:pt x="2538" y="4585"/>
                      <a:pt x="2518" y="4585"/>
                      <a:pt x="2498" y="4585"/>
                    </a:cubicBezTo>
                    <a:cubicBezTo>
                      <a:pt x="1173" y="4585"/>
                      <a:pt x="535" y="4013"/>
                      <a:pt x="445" y="2745"/>
                    </a:cubicBezTo>
                    <a:cubicBezTo>
                      <a:pt x="336" y="1212"/>
                      <a:pt x="427" y="468"/>
                      <a:pt x="520" y="328"/>
                    </a:cubicBezTo>
                    <a:close/>
                    <a:moveTo>
                      <a:pt x="489" y="0"/>
                    </a:moveTo>
                    <a:cubicBezTo>
                      <a:pt x="438" y="0"/>
                      <a:pt x="363" y="17"/>
                      <a:pt x="295" y="93"/>
                    </a:cubicBezTo>
                    <a:cubicBezTo>
                      <a:pt x="1" y="407"/>
                      <a:pt x="59" y="1905"/>
                      <a:pt x="120" y="2769"/>
                    </a:cubicBezTo>
                    <a:cubicBezTo>
                      <a:pt x="223" y="4210"/>
                      <a:pt x="1004" y="4909"/>
                      <a:pt x="2507" y="4909"/>
                    </a:cubicBezTo>
                    <a:lnTo>
                      <a:pt x="2561" y="4909"/>
                    </a:lnTo>
                    <a:cubicBezTo>
                      <a:pt x="4141" y="4892"/>
                      <a:pt x="4705" y="3472"/>
                      <a:pt x="4705" y="2260"/>
                    </a:cubicBezTo>
                    <a:cubicBezTo>
                      <a:pt x="4705" y="2048"/>
                      <a:pt x="4719" y="1817"/>
                      <a:pt x="4732" y="1595"/>
                    </a:cubicBezTo>
                    <a:cubicBezTo>
                      <a:pt x="4770" y="980"/>
                      <a:pt x="4804" y="451"/>
                      <a:pt x="4575" y="208"/>
                    </a:cubicBezTo>
                    <a:cubicBezTo>
                      <a:pt x="4497" y="123"/>
                      <a:pt x="4387" y="79"/>
                      <a:pt x="4268" y="79"/>
                    </a:cubicBezTo>
                    <a:cubicBezTo>
                      <a:pt x="4046" y="79"/>
                      <a:pt x="3476" y="62"/>
                      <a:pt x="2817" y="48"/>
                    </a:cubicBezTo>
                    <a:cubicBezTo>
                      <a:pt x="1960" y="27"/>
                      <a:pt x="987" y="0"/>
                      <a:pt x="489" y="0"/>
                    </a:cubicBez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 flipH="1">
                <a:off x="7052281" y="1398288"/>
                <a:ext cx="393684" cy="318705"/>
              </a:xfrm>
              <a:custGeom>
                <a:avLst/>
                <a:gdLst/>
                <a:ahLst/>
                <a:cxnLst/>
                <a:rect l="l" t="t" r="r" b="b"/>
                <a:pathLst>
                  <a:path w="6701" h="5425" extrusionOk="0">
                    <a:moveTo>
                      <a:pt x="5623" y="298"/>
                    </a:moveTo>
                    <a:cubicBezTo>
                      <a:pt x="5899" y="298"/>
                      <a:pt x="6223" y="359"/>
                      <a:pt x="6223" y="653"/>
                    </a:cubicBezTo>
                    <a:cubicBezTo>
                      <a:pt x="6223" y="690"/>
                      <a:pt x="6227" y="755"/>
                      <a:pt x="6234" y="843"/>
                    </a:cubicBezTo>
                    <a:cubicBezTo>
                      <a:pt x="6275" y="1499"/>
                      <a:pt x="6398" y="3493"/>
                      <a:pt x="5438" y="4513"/>
                    </a:cubicBezTo>
                    <a:cubicBezTo>
                      <a:pt x="5056" y="4919"/>
                      <a:pt x="4530" y="5127"/>
                      <a:pt x="3879" y="5127"/>
                    </a:cubicBezTo>
                    <a:cubicBezTo>
                      <a:pt x="895" y="5127"/>
                      <a:pt x="294" y="4131"/>
                      <a:pt x="294" y="2526"/>
                    </a:cubicBezTo>
                    <a:lnTo>
                      <a:pt x="294" y="871"/>
                    </a:lnTo>
                    <a:cubicBezTo>
                      <a:pt x="294" y="451"/>
                      <a:pt x="584" y="298"/>
                      <a:pt x="769" y="298"/>
                    </a:cubicBezTo>
                    <a:close/>
                    <a:moveTo>
                      <a:pt x="769" y="0"/>
                    </a:moveTo>
                    <a:cubicBezTo>
                      <a:pt x="447" y="0"/>
                      <a:pt x="0" y="270"/>
                      <a:pt x="0" y="871"/>
                    </a:cubicBezTo>
                    <a:lnTo>
                      <a:pt x="0" y="2526"/>
                    </a:lnTo>
                    <a:cubicBezTo>
                      <a:pt x="0" y="4585"/>
                      <a:pt x="1123" y="5425"/>
                      <a:pt x="3879" y="5425"/>
                    </a:cubicBezTo>
                    <a:cubicBezTo>
                      <a:pt x="4616" y="5425"/>
                      <a:pt x="5213" y="5186"/>
                      <a:pt x="5656" y="4715"/>
                    </a:cubicBezTo>
                    <a:cubicBezTo>
                      <a:pt x="6701" y="3602"/>
                      <a:pt x="6571" y="1510"/>
                      <a:pt x="6530" y="823"/>
                    </a:cubicBezTo>
                    <a:cubicBezTo>
                      <a:pt x="6524" y="744"/>
                      <a:pt x="6521" y="687"/>
                      <a:pt x="6521" y="653"/>
                    </a:cubicBezTo>
                    <a:cubicBezTo>
                      <a:pt x="6521" y="243"/>
                      <a:pt x="6186" y="0"/>
                      <a:pt x="5623" y="0"/>
                    </a:cubicBez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0"/>
              <p:cNvSpPr/>
              <p:nvPr/>
            </p:nvSpPr>
            <p:spPr>
              <a:xfrm flipH="1">
                <a:off x="6957408" y="1521190"/>
                <a:ext cx="86480" cy="109564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865" extrusionOk="0">
                    <a:moveTo>
                      <a:pt x="14" y="1"/>
                    </a:moveTo>
                    <a:lnTo>
                      <a:pt x="14" y="1"/>
                    </a:lnTo>
                    <a:cubicBezTo>
                      <a:pt x="0" y="72"/>
                      <a:pt x="57" y="1213"/>
                      <a:pt x="115" y="1213"/>
                    </a:cubicBezTo>
                    <a:cubicBezTo>
                      <a:pt x="115" y="1213"/>
                      <a:pt x="116" y="1213"/>
                      <a:pt x="117" y="1213"/>
                    </a:cubicBezTo>
                    <a:cubicBezTo>
                      <a:pt x="132" y="1206"/>
                      <a:pt x="198" y="1165"/>
                      <a:pt x="290" y="1117"/>
                    </a:cubicBezTo>
                    <a:lnTo>
                      <a:pt x="290" y="1117"/>
                    </a:lnTo>
                    <a:lnTo>
                      <a:pt x="14" y="1"/>
                    </a:lnTo>
                    <a:close/>
                    <a:moveTo>
                      <a:pt x="844" y="950"/>
                    </a:moveTo>
                    <a:cubicBezTo>
                      <a:pt x="651" y="950"/>
                      <a:pt x="437" y="1042"/>
                      <a:pt x="290" y="1117"/>
                    </a:cubicBezTo>
                    <a:lnTo>
                      <a:pt x="290" y="1117"/>
                    </a:lnTo>
                    <a:lnTo>
                      <a:pt x="475" y="1865"/>
                    </a:lnTo>
                    <a:cubicBezTo>
                      <a:pt x="475" y="1865"/>
                      <a:pt x="1472" y="1571"/>
                      <a:pt x="1196" y="1131"/>
                    </a:cubicBezTo>
                    <a:cubicBezTo>
                      <a:pt x="1110" y="997"/>
                      <a:pt x="983" y="950"/>
                      <a:pt x="844" y="950"/>
                    </a:cubicBezTo>
                    <a:close/>
                  </a:path>
                </a:pathLst>
              </a:custGeom>
              <a:solidFill>
                <a:srgbClr val="FCB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0"/>
              <p:cNvSpPr/>
              <p:nvPr/>
            </p:nvSpPr>
            <p:spPr>
              <a:xfrm flipH="1">
                <a:off x="6970451" y="1521190"/>
                <a:ext cx="73026" cy="10974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868" extrusionOk="0">
                    <a:moveTo>
                      <a:pt x="1" y="1"/>
                    </a:moveTo>
                    <a:lnTo>
                      <a:pt x="1" y="45"/>
                    </a:lnTo>
                    <a:cubicBezTo>
                      <a:pt x="1" y="158"/>
                      <a:pt x="10" y="451"/>
                      <a:pt x="31" y="714"/>
                    </a:cubicBezTo>
                    <a:cubicBezTo>
                      <a:pt x="42" y="848"/>
                      <a:pt x="51" y="971"/>
                      <a:pt x="62" y="1063"/>
                    </a:cubicBezTo>
                    <a:cubicBezTo>
                      <a:pt x="69" y="1107"/>
                      <a:pt x="75" y="1148"/>
                      <a:pt x="83" y="1172"/>
                    </a:cubicBezTo>
                    <a:cubicBezTo>
                      <a:pt x="86" y="1186"/>
                      <a:pt x="89" y="1196"/>
                      <a:pt x="92" y="1203"/>
                    </a:cubicBezTo>
                    <a:cubicBezTo>
                      <a:pt x="92" y="1209"/>
                      <a:pt x="96" y="1209"/>
                      <a:pt x="96" y="1213"/>
                    </a:cubicBezTo>
                    <a:cubicBezTo>
                      <a:pt x="100" y="1217"/>
                      <a:pt x="103" y="1217"/>
                      <a:pt x="106" y="1217"/>
                    </a:cubicBezTo>
                    <a:lnTo>
                      <a:pt x="110" y="1217"/>
                    </a:lnTo>
                    <a:cubicBezTo>
                      <a:pt x="116" y="1217"/>
                      <a:pt x="127" y="1209"/>
                      <a:pt x="141" y="1199"/>
                    </a:cubicBezTo>
                    <a:cubicBezTo>
                      <a:pt x="192" y="1172"/>
                      <a:pt x="297" y="1110"/>
                      <a:pt x="423" y="1056"/>
                    </a:cubicBezTo>
                    <a:cubicBezTo>
                      <a:pt x="550" y="1001"/>
                      <a:pt x="700" y="954"/>
                      <a:pt x="837" y="954"/>
                    </a:cubicBezTo>
                    <a:cubicBezTo>
                      <a:pt x="973" y="954"/>
                      <a:pt x="1099" y="1001"/>
                      <a:pt x="1181" y="1135"/>
                    </a:cubicBezTo>
                    <a:cubicBezTo>
                      <a:pt x="1216" y="1189"/>
                      <a:pt x="1233" y="1237"/>
                      <a:pt x="1233" y="1288"/>
                    </a:cubicBezTo>
                    <a:cubicBezTo>
                      <a:pt x="1233" y="1373"/>
                      <a:pt x="1185" y="1452"/>
                      <a:pt x="1113" y="1524"/>
                    </a:cubicBezTo>
                    <a:cubicBezTo>
                      <a:pt x="1008" y="1626"/>
                      <a:pt x="844" y="1712"/>
                      <a:pt x="710" y="1770"/>
                    </a:cubicBezTo>
                    <a:cubicBezTo>
                      <a:pt x="642" y="1797"/>
                      <a:pt x="581" y="1820"/>
                      <a:pt x="540" y="1834"/>
                    </a:cubicBezTo>
                    <a:cubicBezTo>
                      <a:pt x="516" y="1844"/>
                      <a:pt x="499" y="1848"/>
                      <a:pt x="485" y="1852"/>
                    </a:cubicBezTo>
                    <a:cubicBezTo>
                      <a:pt x="475" y="1858"/>
                      <a:pt x="468" y="1858"/>
                      <a:pt x="468" y="1858"/>
                    </a:cubicBezTo>
                    <a:lnTo>
                      <a:pt x="472" y="1868"/>
                    </a:lnTo>
                    <a:cubicBezTo>
                      <a:pt x="472" y="1868"/>
                      <a:pt x="663" y="1814"/>
                      <a:pt x="853" y="1712"/>
                    </a:cubicBezTo>
                    <a:cubicBezTo>
                      <a:pt x="953" y="1660"/>
                      <a:pt x="1048" y="1602"/>
                      <a:pt x="1120" y="1530"/>
                    </a:cubicBezTo>
                    <a:cubicBezTo>
                      <a:pt x="1192" y="1458"/>
                      <a:pt x="1243" y="1376"/>
                      <a:pt x="1243" y="1288"/>
                    </a:cubicBezTo>
                    <a:cubicBezTo>
                      <a:pt x="1243" y="1237"/>
                      <a:pt x="1226" y="1182"/>
                      <a:pt x="1192" y="1127"/>
                    </a:cubicBezTo>
                    <a:cubicBezTo>
                      <a:pt x="1107" y="991"/>
                      <a:pt x="976" y="943"/>
                      <a:pt x="837" y="943"/>
                    </a:cubicBezTo>
                    <a:cubicBezTo>
                      <a:pt x="677" y="943"/>
                      <a:pt x="505" y="1008"/>
                      <a:pt x="366" y="1069"/>
                    </a:cubicBezTo>
                    <a:cubicBezTo>
                      <a:pt x="297" y="1104"/>
                      <a:pt x="236" y="1135"/>
                      <a:pt x="192" y="1162"/>
                    </a:cubicBezTo>
                    <a:cubicBezTo>
                      <a:pt x="168" y="1172"/>
                      <a:pt x="151" y="1182"/>
                      <a:pt x="137" y="1192"/>
                    </a:cubicBezTo>
                    <a:cubicBezTo>
                      <a:pt x="120" y="1199"/>
                      <a:pt x="110" y="1206"/>
                      <a:pt x="106" y="1206"/>
                    </a:cubicBezTo>
                    <a:cubicBezTo>
                      <a:pt x="103" y="1206"/>
                      <a:pt x="100" y="1199"/>
                      <a:pt x="100" y="1192"/>
                    </a:cubicBezTo>
                    <a:cubicBezTo>
                      <a:pt x="86" y="1159"/>
                      <a:pt x="75" y="1083"/>
                      <a:pt x="65" y="987"/>
                    </a:cubicBezTo>
                    <a:cubicBezTo>
                      <a:pt x="34" y="694"/>
                      <a:pt x="10" y="202"/>
                      <a:pt x="10" y="45"/>
                    </a:cubicBezTo>
                    <a:lnTo>
                      <a:pt x="10" y="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26E47"/>
              </a:solidFill>
              <a:ln w="9525" cap="flat" cmpd="sng">
                <a:solidFill>
                  <a:srgbClr val="C685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 flipH="1">
                <a:off x="7447724" y="1532881"/>
                <a:ext cx="130190" cy="110328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878" extrusionOk="0">
                    <a:moveTo>
                      <a:pt x="2062" y="0"/>
                    </a:moveTo>
                    <a:lnTo>
                      <a:pt x="1" y="1382"/>
                    </a:lnTo>
                    <a:lnTo>
                      <a:pt x="236" y="1878"/>
                    </a:lnTo>
                    <a:lnTo>
                      <a:pt x="2216" y="260"/>
                    </a:lnTo>
                    <a:lnTo>
                      <a:pt x="2062" y="0"/>
                    </a:lnTo>
                    <a:close/>
                  </a:path>
                </a:pathLst>
              </a:custGeom>
              <a:solidFill>
                <a:srgbClr val="D6B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0"/>
              <p:cNvSpPr/>
              <p:nvPr/>
            </p:nvSpPr>
            <p:spPr>
              <a:xfrm flipH="1">
                <a:off x="7004702" y="1530473"/>
                <a:ext cx="66270" cy="2232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8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1127" y="38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0"/>
              <p:cNvSpPr/>
              <p:nvPr/>
            </p:nvSpPr>
            <p:spPr>
              <a:xfrm flipH="1">
                <a:off x="6750027" y="1434712"/>
                <a:ext cx="9576" cy="1556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65" extrusionOk="0">
                    <a:moveTo>
                      <a:pt x="9" y="1"/>
                    </a:moveTo>
                    <a:cubicBezTo>
                      <a:pt x="4" y="1"/>
                      <a:pt x="0" y="6"/>
                      <a:pt x="6" y="9"/>
                    </a:cubicBezTo>
                    <a:cubicBezTo>
                      <a:pt x="84" y="70"/>
                      <a:pt x="135" y="159"/>
                      <a:pt x="152" y="261"/>
                    </a:cubicBezTo>
                    <a:cubicBezTo>
                      <a:pt x="152" y="264"/>
                      <a:pt x="154" y="265"/>
                      <a:pt x="156" y="265"/>
                    </a:cubicBezTo>
                    <a:cubicBezTo>
                      <a:pt x="159" y="265"/>
                      <a:pt x="163" y="262"/>
                      <a:pt x="163" y="258"/>
                    </a:cubicBezTo>
                    <a:cubicBezTo>
                      <a:pt x="146" y="155"/>
                      <a:pt x="94" y="67"/>
                      <a:pt x="12" y="1"/>
                    </a:cubicBezTo>
                    <a:cubicBezTo>
                      <a:pt x="11" y="1"/>
                      <a:pt x="10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0"/>
              <p:cNvSpPr/>
              <p:nvPr/>
            </p:nvSpPr>
            <p:spPr>
              <a:xfrm flipH="1">
                <a:off x="6748617" y="1463675"/>
                <a:ext cx="705" cy="470"/>
              </a:xfrm>
              <a:custGeom>
                <a:avLst/>
                <a:gdLst/>
                <a:ahLst/>
                <a:cxnLst/>
                <a:rect l="l" t="t" r="r" b="b"/>
                <a:pathLst>
                  <a:path w="12" h="8" extrusionOk="0">
                    <a:moveTo>
                      <a:pt x="8" y="0"/>
                    </a:moveTo>
                    <a:cubicBezTo>
                      <a:pt x="1" y="0"/>
                      <a:pt x="1" y="7"/>
                      <a:pt x="8" y="7"/>
                    </a:cubicBezTo>
                    <a:cubicBezTo>
                      <a:pt x="12" y="7"/>
                      <a:pt x="12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0"/>
              <p:cNvSpPr/>
              <p:nvPr/>
            </p:nvSpPr>
            <p:spPr>
              <a:xfrm flipH="1">
                <a:off x="7009425" y="1514750"/>
                <a:ext cx="5060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7" extrusionOk="0">
                    <a:moveTo>
                      <a:pt x="150" y="1"/>
                    </a:moveTo>
                    <a:cubicBezTo>
                      <a:pt x="103" y="1"/>
                      <a:pt x="55" y="1"/>
                      <a:pt x="7" y="2"/>
                    </a:cubicBezTo>
                    <a:cubicBezTo>
                      <a:pt x="0" y="2"/>
                      <a:pt x="0" y="13"/>
                      <a:pt x="7" y="13"/>
                    </a:cubicBezTo>
                    <a:cubicBezTo>
                      <a:pt x="76" y="11"/>
                      <a:pt x="145" y="11"/>
                      <a:pt x="215" y="11"/>
                    </a:cubicBezTo>
                    <a:cubicBezTo>
                      <a:pt x="313" y="11"/>
                      <a:pt x="412" y="12"/>
                      <a:pt x="513" y="16"/>
                    </a:cubicBezTo>
                    <a:cubicBezTo>
                      <a:pt x="519" y="16"/>
                      <a:pt x="519" y="6"/>
                      <a:pt x="513" y="6"/>
                    </a:cubicBezTo>
                    <a:cubicBezTo>
                      <a:pt x="390" y="3"/>
                      <a:pt x="270" y="1"/>
                      <a:pt x="150" y="1"/>
                    </a:cubicBezTo>
                    <a:close/>
                  </a:path>
                </a:pathLst>
              </a:custGeom>
              <a:solidFill>
                <a:srgbClr val="FAE07F"/>
              </a:solidFill>
              <a:ln w="28575" cap="flat" cmpd="sng">
                <a:solidFill>
                  <a:srgbClr val="FAE0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0"/>
              <p:cNvSpPr/>
              <p:nvPr/>
            </p:nvSpPr>
            <p:spPr>
              <a:xfrm flipH="1">
                <a:off x="7071265" y="1448636"/>
                <a:ext cx="881" cy="646"/>
              </a:xfrm>
              <a:custGeom>
                <a:avLst/>
                <a:gdLst/>
                <a:ahLst/>
                <a:cxnLst/>
                <a:rect l="l" t="t" r="r" b="b"/>
                <a:pathLst>
                  <a:path w="15" h="11" extrusionOk="0">
                    <a:moveTo>
                      <a:pt x="7" y="0"/>
                    </a:moveTo>
                    <a:cubicBezTo>
                      <a:pt x="0" y="0"/>
                      <a:pt x="0" y="10"/>
                      <a:pt x="7" y="10"/>
                    </a:cubicBezTo>
                    <a:cubicBezTo>
                      <a:pt x="14" y="10"/>
                      <a:pt x="14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0"/>
              <p:cNvSpPr/>
              <p:nvPr/>
            </p:nvSpPr>
            <p:spPr>
              <a:xfrm flipH="1">
                <a:off x="6802196" y="1471489"/>
                <a:ext cx="11632" cy="6703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141" extrusionOk="0">
                    <a:moveTo>
                      <a:pt x="0" y="1"/>
                    </a:moveTo>
                    <a:lnTo>
                      <a:pt x="0" y="76"/>
                    </a:lnTo>
                    <a:cubicBezTo>
                      <a:pt x="41" y="151"/>
                      <a:pt x="72" y="236"/>
                      <a:pt x="92" y="322"/>
                    </a:cubicBezTo>
                    <a:cubicBezTo>
                      <a:pt x="160" y="581"/>
                      <a:pt x="160" y="854"/>
                      <a:pt x="144" y="1124"/>
                    </a:cubicBezTo>
                    <a:cubicBezTo>
                      <a:pt x="144" y="1134"/>
                      <a:pt x="154" y="1141"/>
                      <a:pt x="164" y="1141"/>
                    </a:cubicBezTo>
                    <a:cubicBezTo>
                      <a:pt x="171" y="1141"/>
                      <a:pt x="181" y="1134"/>
                      <a:pt x="181" y="1124"/>
                    </a:cubicBezTo>
                    <a:cubicBezTo>
                      <a:pt x="198" y="840"/>
                      <a:pt x="198" y="550"/>
                      <a:pt x="119" y="277"/>
                    </a:cubicBezTo>
                    <a:cubicBezTo>
                      <a:pt x="92" y="178"/>
                      <a:pt x="54" y="86"/>
                      <a:pt x="0" y="1"/>
                    </a:cubicBezTo>
                    <a:close/>
                  </a:path>
                </a:pathLst>
              </a:custGeom>
              <a:solidFill>
                <a:srgbClr val="ECF0F1"/>
              </a:solidFill>
              <a:ln w="9525" cap="flat" cmpd="sng">
                <a:solidFill>
                  <a:srgbClr val="F4E9D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 flipH="1">
                <a:off x="6800375" y="1572595"/>
                <a:ext cx="3055" cy="2232"/>
              </a:xfrm>
              <a:custGeom>
                <a:avLst/>
                <a:gdLst/>
                <a:ahLst/>
                <a:cxnLst/>
                <a:rect l="l" t="t" r="r" b="b"/>
                <a:pathLst>
                  <a:path w="52" h="38" extrusionOk="0">
                    <a:moveTo>
                      <a:pt x="28" y="0"/>
                    </a:moveTo>
                    <a:cubicBezTo>
                      <a:pt x="0" y="0"/>
                      <a:pt x="0" y="38"/>
                      <a:pt x="28" y="38"/>
                    </a:cubicBezTo>
                    <a:cubicBezTo>
                      <a:pt x="52" y="38"/>
                      <a:pt x="52" y="0"/>
                      <a:pt x="28" y="0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0"/>
              <p:cNvSpPr/>
              <p:nvPr/>
            </p:nvSpPr>
            <p:spPr>
              <a:xfrm flipH="1">
                <a:off x="7129015" y="1451221"/>
                <a:ext cx="25145" cy="78663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39" extrusionOk="0">
                    <a:moveTo>
                      <a:pt x="24" y="1"/>
                    </a:moveTo>
                    <a:cubicBezTo>
                      <a:pt x="10" y="1"/>
                      <a:pt x="0" y="24"/>
                      <a:pt x="13" y="38"/>
                    </a:cubicBezTo>
                    <a:cubicBezTo>
                      <a:pt x="181" y="147"/>
                      <a:pt x="270" y="332"/>
                      <a:pt x="321" y="519"/>
                    </a:cubicBezTo>
                    <a:cubicBezTo>
                      <a:pt x="386" y="779"/>
                      <a:pt x="386" y="1056"/>
                      <a:pt x="372" y="1322"/>
                    </a:cubicBezTo>
                    <a:cubicBezTo>
                      <a:pt x="372" y="1335"/>
                      <a:pt x="379" y="1339"/>
                      <a:pt x="389" y="1339"/>
                    </a:cubicBezTo>
                    <a:cubicBezTo>
                      <a:pt x="399" y="1339"/>
                      <a:pt x="410" y="1335"/>
                      <a:pt x="410" y="1322"/>
                    </a:cubicBezTo>
                    <a:cubicBezTo>
                      <a:pt x="427" y="1042"/>
                      <a:pt x="423" y="749"/>
                      <a:pt x="349" y="475"/>
                    </a:cubicBezTo>
                    <a:cubicBezTo>
                      <a:pt x="294" y="291"/>
                      <a:pt x="198" y="114"/>
                      <a:pt x="34" y="4"/>
                    </a:cubicBezTo>
                    <a:cubicBezTo>
                      <a:pt x="31" y="1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rgbClr val="EBDED2"/>
              </a:solidFill>
              <a:ln w="9525" cap="flat" cmpd="sng">
                <a:solidFill>
                  <a:srgbClr val="F4E9D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0"/>
              <p:cNvSpPr/>
              <p:nvPr/>
            </p:nvSpPr>
            <p:spPr>
              <a:xfrm flipH="1">
                <a:off x="7127429" y="1563959"/>
                <a:ext cx="2879" cy="2291"/>
              </a:xfrm>
              <a:custGeom>
                <a:avLst/>
                <a:gdLst/>
                <a:ahLst/>
                <a:cxnLst/>
                <a:rect l="l" t="t" r="r" b="b"/>
                <a:pathLst>
                  <a:path w="49" h="39" extrusionOk="0">
                    <a:moveTo>
                      <a:pt x="24" y="0"/>
                    </a:moveTo>
                    <a:cubicBezTo>
                      <a:pt x="1" y="0"/>
                      <a:pt x="1" y="38"/>
                      <a:pt x="24" y="38"/>
                    </a:cubicBezTo>
                    <a:cubicBezTo>
                      <a:pt x="48" y="38"/>
                      <a:pt x="48" y="0"/>
                      <a:pt x="24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0"/>
              <p:cNvSpPr/>
              <p:nvPr/>
            </p:nvSpPr>
            <p:spPr>
              <a:xfrm flipH="1">
                <a:off x="7577852" y="1566133"/>
                <a:ext cx="160916" cy="47997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817" extrusionOk="0">
                    <a:moveTo>
                      <a:pt x="509" y="1"/>
                    </a:moveTo>
                    <a:cubicBezTo>
                      <a:pt x="347" y="1"/>
                      <a:pt x="177" y="12"/>
                      <a:pt x="1" y="38"/>
                    </a:cubicBezTo>
                    <a:lnTo>
                      <a:pt x="130" y="598"/>
                    </a:lnTo>
                    <a:cubicBezTo>
                      <a:pt x="130" y="598"/>
                      <a:pt x="596" y="409"/>
                      <a:pt x="1237" y="409"/>
                    </a:cubicBezTo>
                    <a:cubicBezTo>
                      <a:pt x="1685" y="409"/>
                      <a:pt x="2219" y="502"/>
                      <a:pt x="2739" y="816"/>
                    </a:cubicBezTo>
                    <a:cubicBezTo>
                      <a:pt x="2739" y="816"/>
                      <a:pt x="1881" y="1"/>
                      <a:pt x="509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0"/>
              <p:cNvSpPr/>
              <p:nvPr/>
            </p:nvSpPr>
            <p:spPr>
              <a:xfrm flipH="1">
                <a:off x="7577844" y="2579666"/>
                <a:ext cx="542732" cy="678122"/>
              </a:xfrm>
              <a:custGeom>
                <a:avLst/>
                <a:gdLst/>
                <a:ahLst/>
                <a:cxnLst/>
                <a:rect l="l" t="t" r="r" b="b"/>
                <a:pathLst>
                  <a:path w="9238" h="11543" extrusionOk="0">
                    <a:moveTo>
                      <a:pt x="5479" y="1"/>
                    </a:moveTo>
                    <a:cubicBezTo>
                      <a:pt x="3874" y="1"/>
                      <a:pt x="1753" y="995"/>
                      <a:pt x="467" y="3527"/>
                    </a:cubicBezTo>
                    <a:cubicBezTo>
                      <a:pt x="0" y="4446"/>
                      <a:pt x="1045" y="9699"/>
                      <a:pt x="5513" y="11542"/>
                    </a:cubicBezTo>
                    <a:cubicBezTo>
                      <a:pt x="5513" y="11542"/>
                      <a:pt x="8807" y="7761"/>
                      <a:pt x="9238" y="6050"/>
                    </a:cubicBezTo>
                    <a:cubicBezTo>
                      <a:pt x="9238" y="6050"/>
                      <a:pt x="8264" y="3497"/>
                      <a:pt x="7606" y="1175"/>
                    </a:cubicBezTo>
                    <a:cubicBezTo>
                      <a:pt x="7399" y="447"/>
                      <a:pt x="6555" y="1"/>
                      <a:pt x="5479" y="1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0"/>
              <p:cNvSpPr/>
              <p:nvPr/>
            </p:nvSpPr>
            <p:spPr>
              <a:xfrm flipH="1">
                <a:off x="7588429" y="2885218"/>
                <a:ext cx="86950" cy="66032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124" extrusionOk="0">
                    <a:moveTo>
                      <a:pt x="1458" y="1"/>
                    </a:moveTo>
                    <a:cubicBezTo>
                      <a:pt x="1455" y="1"/>
                      <a:pt x="1453" y="1"/>
                      <a:pt x="1451" y="3"/>
                    </a:cubicBezTo>
                    <a:cubicBezTo>
                      <a:pt x="881" y="228"/>
                      <a:pt x="382" y="610"/>
                      <a:pt x="10" y="1098"/>
                    </a:cubicBezTo>
                    <a:cubicBezTo>
                      <a:pt x="1" y="1110"/>
                      <a:pt x="15" y="1124"/>
                      <a:pt x="29" y="1124"/>
                    </a:cubicBezTo>
                    <a:cubicBezTo>
                      <a:pt x="35" y="1124"/>
                      <a:pt x="41" y="1121"/>
                      <a:pt x="45" y="1115"/>
                    </a:cubicBezTo>
                    <a:cubicBezTo>
                      <a:pt x="410" y="638"/>
                      <a:pt x="902" y="262"/>
                      <a:pt x="1461" y="37"/>
                    </a:cubicBezTo>
                    <a:cubicBezTo>
                      <a:pt x="1479" y="31"/>
                      <a:pt x="1473" y="1"/>
                      <a:pt x="145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0"/>
              <p:cNvSpPr/>
              <p:nvPr/>
            </p:nvSpPr>
            <p:spPr>
              <a:xfrm flipH="1">
                <a:off x="7626614" y="2821182"/>
                <a:ext cx="168495" cy="80543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371" extrusionOk="0">
                    <a:moveTo>
                      <a:pt x="2847" y="0"/>
                    </a:moveTo>
                    <a:cubicBezTo>
                      <a:pt x="2846" y="0"/>
                      <a:pt x="2845" y="0"/>
                      <a:pt x="2844" y="1"/>
                    </a:cubicBezTo>
                    <a:cubicBezTo>
                      <a:pt x="2021" y="99"/>
                      <a:pt x="1226" y="406"/>
                      <a:pt x="553" y="891"/>
                    </a:cubicBezTo>
                    <a:cubicBezTo>
                      <a:pt x="362" y="1028"/>
                      <a:pt x="181" y="1178"/>
                      <a:pt x="14" y="1338"/>
                    </a:cubicBezTo>
                    <a:cubicBezTo>
                      <a:pt x="1" y="1352"/>
                      <a:pt x="12" y="1371"/>
                      <a:pt x="26" y="1371"/>
                    </a:cubicBezTo>
                    <a:cubicBezTo>
                      <a:pt x="30" y="1371"/>
                      <a:pt x="34" y="1369"/>
                      <a:pt x="38" y="1365"/>
                    </a:cubicBezTo>
                    <a:cubicBezTo>
                      <a:pt x="632" y="799"/>
                      <a:pt x="1363" y="386"/>
                      <a:pt x="2154" y="171"/>
                    </a:cubicBezTo>
                    <a:cubicBezTo>
                      <a:pt x="2379" y="109"/>
                      <a:pt x="2612" y="65"/>
                      <a:pt x="2844" y="37"/>
                    </a:cubicBezTo>
                    <a:cubicBezTo>
                      <a:pt x="2866" y="34"/>
                      <a:pt x="2868" y="0"/>
                      <a:pt x="28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0"/>
              <p:cNvSpPr/>
              <p:nvPr/>
            </p:nvSpPr>
            <p:spPr>
              <a:xfrm flipH="1">
                <a:off x="7660041" y="2739345"/>
                <a:ext cx="189998" cy="3354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571" extrusionOk="0">
                    <a:moveTo>
                      <a:pt x="2194" y="0"/>
                    </a:moveTo>
                    <a:cubicBezTo>
                      <a:pt x="1682" y="0"/>
                      <a:pt x="1169" y="84"/>
                      <a:pt x="683" y="250"/>
                    </a:cubicBezTo>
                    <a:cubicBezTo>
                      <a:pt x="454" y="328"/>
                      <a:pt x="232" y="423"/>
                      <a:pt x="20" y="537"/>
                    </a:cubicBezTo>
                    <a:cubicBezTo>
                      <a:pt x="0" y="545"/>
                      <a:pt x="11" y="570"/>
                      <a:pt x="27" y="570"/>
                    </a:cubicBezTo>
                    <a:cubicBezTo>
                      <a:pt x="31" y="570"/>
                      <a:pt x="34" y="569"/>
                      <a:pt x="37" y="567"/>
                    </a:cubicBezTo>
                    <a:cubicBezTo>
                      <a:pt x="705" y="218"/>
                      <a:pt x="1453" y="36"/>
                      <a:pt x="2203" y="36"/>
                    </a:cubicBezTo>
                    <a:cubicBezTo>
                      <a:pt x="2297" y="36"/>
                      <a:pt x="2391" y="39"/>
                      <a:pt x="2485" y="45"/>
                    </a:cubicBezTo>
                    <a:cubicBezTo>
                      <a:pt x="2728" y="62"/>
                      <a:pt x="2966" y="96"/>
                      <a:pt x="3205" y="151"/>
                    </a:cubicBezTo>
                    <a:cubicBezTo>
                      <a:pt x="3207" y="151"/>
                      <a:pt x="3209" y="151"/>
                      <a:pt x="3210" y="151"/>
                    </a:cubicBezTo>
                    <a:cubicBezTo>
                      <a:pt x="3227" y="151"/>
                      <a:pt x="3234" y="119"/>
                      <a:pt x="3212" y="113"/>
                    </a:cubicBezTo>
                    <a:cubicBezTo>
                      <a:pt x="2878" y="38"/>
                      <a:pt x="2536" y="0"/>
                      <a:pt x="21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 flipH="1">
                <a:off x="7679780" y="2668142"/>
                <a:ext cx="199398" cy="2626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447" extrusionOk="0">
                    <a:moveTo>
                      <a:pt x="1774" y="1"/>
                    </a:moveTo>
                    <a:cubicBezTo>
                      <a:pt x="1405" y="1"/>
                      <a:pt x="1037" y="38"/>
                      <a:pt x="677" y="140"/>
                    </a:cubicBezTo>
                    <a:cubicBezTo>
                      <a:pt x="448" y="202"/>
                      <a:pt x="226" y="294"/>
                      <a:pt x="21" y="410"/>
                    </a:cubicBezTo>
                    <a:cubicBezTo>
                      <a:pt x="1" y="419"/>
                      <a:pt x="13" y="446"/>
                      <a:pt x="30" y="446"/>
                    </a:cubicBezTo>
                    <a:cubicBezTo>
                      <a:pt x="33" y="446"/>
                      <a:pt x="36" y="446"/>
                      <a:pt x="38" y="444"/>
                    </a:cubicBezTo>
                    <a:cubicBezTo>
                      <a:pt x="573" y="139"/>
                      <a:pt x="1177" y="40"/>
                      <a:pt x="1782" y="40"/>
                    </a:cubicBezTo>
                    <a:cubicBezTo>
                      <a:pt x="2042" y="40"/>
                      <a:pt x="2302" y="58"/>
                      <a:pt x="2558" y="86"/>
                    </a:cubicBezTo>
                    <a:cubicBezTo>
                      <a:pt x="2827" y="117"/>
                      <a:pt x="3093" y="154"/>
                      <a:pt x="3360" y="195"/>
                    </a:cubicBezTo>
                    <a:cubicBezTo>
                      <a:pt x="3361" y="195"/>
                      <a:pt x="3362" y="195"/>
                      <a:pt x="3363" y="195"/>
                    </a:cubicBezTo>
                    <a:cubicBezTo>
                      <a:pt x="3384" y="195"/>
                      <a:pt x="3393" y="161"/>
                      <a:pt x="3370" y="158"/>
                    </a:cubicBezTo>
                    <a:cubicBezTo>
                      <a:pt x="2844" y="79"/>
                      <a:pt x="2307" y="1"/>
                      <a:pt x="17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 flipH="1">
                <a:off x="7002287" y="3070394"/>
                <a:ext cx="342982" cy="1161614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9773" extrusionOk="0">
                    <a:moveTo>
                      <a:pt x="5051" y="0"/>
                    </a:moveTo>
                    <a:cubicBezTo>
                      <a:pt x="4371" y="0"/>
                      <a:pt x="3066" y="826"/>
                      <a:pt x="1915" y="2497"/>
                    </a:cubicBezTo>
                    <a:cubicBezTo>
                      <a:pt x="0" y="5278"/>
                      <a:pt x="583" y="14427"/>
                      <a:pt x="1297" y="16240"/>
                    </a:cubicBezTo>
                    <a:cubicBezTo>
                      <a:pt x="2160" y="18438"/>
                      <a:pt x="58" y="19585"/>
                      <a:pt x="58" y="19585"/>
                    </a:cubicBezTo>
                    <a:lnTo>
                      <a:pt x="348" y="19773"/>
                    </a:lnTo>
                    <a:lnTo>
                      <a:pt x="809" y="19308"/>
                    </a:lnTo>
                    <a:cubicBezTo>
                      <a:pt x="809" y="19308"/>
                      <a:pt x="2124" y="18097"/>
                      <a:pt x="1997" y="16984"/>
                    </a:cubicBezTo>
                    <a:cubicBezTo>
                      <a:pt x="1874" y="15872"/>
                      <a:pt x="1710" y="6501"/>
                      <a:pt x="2410" y="4108"/>
                    </a:cubicBezTo>
                    <a:cubicBezTo>
                      <a:pt x="3113" y="1711"/>
                      <a:pt x="5837" y="640"/>
                      <a:pt x="5424" y="145"/>
                    </a:cubicBezTo>
                    <a:cubicBezTo>
                      <a:pt x="5344" y="48"/>
                      <a:pt x="5216" y="0"/>
                      <a:pt x="5051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0"/>
              <p:cNvSpPr/>
              <p:nvPr/>
            </p:nvSpPr>
            <p:spPr>
              <a:xfrm flipH="1">
                <a:off x="7513699" y="4116768"/>
                <a:ext cx="119791" cy="120726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055" extrusionOk="0">
                    <a:moveTo>
                      <a:pt x="603" y="1"/>
                    </a:moveTo>
                    <a:cubicBezTo>
                      <a:pt x="565" y="1"/>
                      <a:pt x="529" y="11"/>
                      <a:pt x="496" y="33"/>
                    </a:cubicBezTo>
                    <a:cubicBezTo>
                      <a:pt x="0" y="364"/>
                      <a:pt x="1527" y="1768"/>
                      <a:pt x="1670" y="2054"/>
                    </a:cubicBezTo>
                    <a:lnTo>
                      <a:pt x="2039" y="2000"/>
                    </a:lnTo>
                    <a:cubicBezTo>
                      <a:pt x="2039" y="2000"/>
                      <a:pt x="1127" y="1"/>
                      <a:pt x="60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0"/>
              <p:cNvSpPr/>
              <p:nvPr/>
            </p:nvSpPr>
            <p:spPr>
              <a:xfrm flipH="1">
                <a:off x="7459535" y="4148845"/>
                <a:ext cx="48821" cy="83186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416" extrusionOk="0">
                    <a:moveTo>
                      <a:pt x="312" y="1"/>
                    </a:moveTo>
                    <a:cubicBezTo>
                      <a:pt x="301" y="1"/>
                      <a:pt x="289" y="3"/>
                      <a:pt x="277" y="9"/>
                    </a:cubicBezTo>
                    <a:cubicBezTo>
                      <a:pt x="0" y="149"/>
                      <a:pt x="506" y="1416"/>
                      <a:pt x="506" y="1416"/>
                    </a:cubicBezTo>
                    <a:lnTo>
                      <a:pt x="830" y="1416"/>
                    </a:lnTo>
                    <a:cubicBezTo>
                      <a:pt x="830" y="1416"/>
                      <a:pt x="576" y="1"/>
                      <a:pt x="31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0"/>
              <p:cNvSpPr/>
              <p:nvPr/>
            </p:nvSpPr>
            <p:spPr>
              <a:xfrm flipH="1">
                <a:off x="7112976" y="4158186"/>
                <a:ext cx="63685" cy="89707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527" extrusionOk="0">
                    <a:moveTo>
                      <a:pt x="795" y="0"/>
                    </a:moveTo>
                    <a:cubicBezTo>
                      <a:pt x="791" y="0"/>
                      <a:pt x="787" y="0"/>
                      <a:pt x="782" y="1"/>
                    </a:cubicBezTo>
                    <a:cubicBezTo>
                      <a:pt x="458" y="48"/>
                      <a:pt x="1" y="1445"/>
                      <a:pt x="1" y="1445"/>
                    </a:cubicBezTo>
                    <a:lnTo>
                      <a:pt x="390" y="1526"/>
                    </a:lnTo>
                    <a:cubicBezTo>
                      <a:pt x="390" y="1526"/>
                      <a:pt x="1084" y="0"/>
                      <a:pt x="795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0"/>
              <p:cNvSpPr/>
              <p:nvPr/>
            </p:nvSpPr>
            <p:spPr>
              <a:xfrm flipH="1">
                <a:off x="7062452" y="4203481"/>
                <a:ext cx="70265" cy="4400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749" extrusionOk="0">
                    <a:moveTo>
                      <a:pt x="672" y="1"/>
                    </a:moveTo>
                    <a:cubicBezTo>
                      <a:pt x="303" y="1"/>
                      <a:pt x="1" y="660"/>
                      <a:pt x="1" y="660"/>
                    </a:cubicBezTo>
                    <a:lnTo>
                      <a:pt x="267" y="749"/>
                    </a:lnTo>
                    <a:cubicBezTo>
                      <a:pt x="267" y="749"/>
                      <a:pt x="1195" y="179"/>
                      <a:pt x="782" y="21"/>
                    </a:cubicBezTo>
                    <a:cubicBezTo>
                      <a:pt x="745" y="7"/>
                      <a:pt x="708" y="1"/>
                      <a:pt x="67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0"/>
              <p:cNvSpPr/>
              <p:nvPr/>
            </p:nvSpPr>
            <p:spPr>
              <a:xfrm flipH="1">
                <a:off x="7655107" y="2451300"/>
                <a:ext cx="142821" cy="26436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450" extrusionOk="0">
                    <a:moveTo>
                      <a:pt x="990" y="1"/>
                    </a:moveTo>
                    <a:cubicBezTo>
                      <a:pt x="660" y="1"/>
                      <a:pt x="330" y="62"/>
                      <a:pt x="21" y="186"/>
                    </a:cubicBezTo>
                    <a:cubicBezTo>
                      <a:pt x="0" y="195"/>
                      <a:pt x="5" y="228"/>
                      <a:pt x="23" y="228"/>
                    </a:cubicBezTo>
                    <a:cubicBezTo>
                      <a:pt x="26" y="228"/>
                      <a:pt x="28" y="228"/>
                      <a:pt x="31" y="227"/>
                    </a:cubicBezTo>
                    <a:cubicBezTo>
                      <a:pt x="337" y="104"/>
                      <a:pt x="665" y="43"/>
                      <a:pt x="992" y="43"/>
                    </a:cubicBezTo>
                    <a:cubicBezTo>
                      <a:pt x="1482" y="43"/>
                      <a:pt x="1972" y="179"/>
                      <a:pt x="2390" y="445"/>
                    </a:cubicBezTo>
                    <a:cubicBezTo>
                      <a:pt x="2394" y="448"/>
                      <a:pt x="2398" y="450"/>
                      <a:pt x="2402" y="450"/>
                    </a:cubicBezTo>
                    <a:cubicBezTo>
                      <a:pt x="2420" y="450"/>
                      <a:pt x="2430" y="422"/>
                      <a:pt x="2410" y="411"/>
                    </a:cubicBezTo>
                    <a:cubicBezTo>
                      <a:pt x="1987" y="140"/>
                      <a:pt x="1489" y="1"/>
                      <a:pt x="990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D1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 flipH="1">
                <a:off x="7650701" y="2501765"/>
                <a:ext cx="129602" cy="5269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897" extrusionOk="0">
                    <a:moveTo>
                      <a:pt x="212" y="1"/>
                    </a:moveTo>
                    <a:cubicBezTo>
                      <a:pt x="151" y="1"/>
                      <a:pt x="90" y="4"/>
                      <a:pt x="28" y="10"/>
                    </a:cubicBezTo>
                    <a:cubicBezTo>
                      <a:pt x="2" y="13"/>
                      <a:pt x="1" y="51"/>
                      <a:pt x="25" y="51"/>
                    </a:cubicBezTo>
                    <a:cubicBezTo>
                      <a:pt x="26" y="51"/>
                      <a:pt x="27" y="51"/>
                      <a:pt x="28" y="51"/>
                    </a:cubicBezTo>
                    <a:cubicBezTo>
                      <a:pt x="90" y="45"/>
                      <a:pt x="150" y="42"/>
                      <a:pt x="210" y="42"/>
                    </a:cubicBezTo>
                    <a:cubicBezTo>
                      <a:pt x="943" y="42"/>
                      <a:pt x="1584" y="483"/>
                      <a:pt x="2165" y="894"/>
                    </a:cubicBezTo>
                    <a:cubicBezTo>
                      <a:pt x="2169" y="896"/>
                      <a:pt x="2172" y="897"/>
                      <a:pt x="2176" y="897"/>
                    </a:cubicBezTo>
                    <a:cubicBezTo>
                      <a:pt x="2194" y="897"/>
                      <a:pt x="2206" y="871"/>
                      <a:pt x="2185" y="856"/>
                    </a:cubicBezTo>
                    <a:cubicBezTo>
                      <a:pt x="1602" y="443"/>
                      <a:pt x="951" y="1"/>
                      <a:pt x="212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D1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0"/>
              <p:cNvSpPr/>
              <p:nvPr/>
            </p:nvSpPr>
            <p:spPr>
              <a:xfrm flipH="1">
                <a:off x="6813170" y="4213586"/>
                <a:ext cx="583035" cy="415169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7067" extrusionOk="0">
                    <a:moveTo>
                      <a:pt x="812" y="0"/>
                    </a:moveTo>
                    <a:lnTo>
                      <a:pt x="0" y="7066"/>
                    </a:lnTo>
                    <a:lnTo>
                      <a:pt x="8230" y="7066"/>
                    </a:lnTo>
                    <a:cubicBezTo>
                      <a:pt x="8961" y="7066"/>
                      <a:pt x="9923" y="5987"/>
                      <a:pt x="8230" y="4557"/>
                    </a:cubicBezTo>
                    <a:cubicBezTo>
                      <a:pt x="7556" y="3987"/>
                      <a:pt x="6835" y="3830"/>
                      <a:pt x="6205" y="3830"/>
                    </a:cubicBezTo>
                    <a:cubicBezTo>
                      <a:pt x="5425" y="3830"/>
                      <a:pt x="4782" y="4072"/>
                      <a:pt x="4538" y="4072"/>
                    </a:cubicBezTo>
                    <a:cubicBezTo>
                      <a:pt x="4484" y="4072"/>
                      <a:pt x="4450" y="4060"/>
                      <a:pt x="4437" y="4032"/>
                    </a:cubicBezTo>
                    <a:cubicBezTo>
                      <a:pt x="4318" y="3769"/>
                      <a:pt x="5260" y="372"/>
                      <a:pt x="5260" y="372"/>
                    </a:cubicBezTo>
                    <a:cubicBezTo>
                      <a:pt x="5260" y="372"/>
                      <a:pt x="5185" y="348"/>
                      <a:pt x="3205" y="263"/>
                    </a:cubicBezTo>
                    <a:cubicBezTo>
                      <a:pt x="1225" y="181"/>
                      <a:pt x="812" y="0"/>
                      <a:pt x="812" y="0"/>
                    </a:cubicBezTo>
                    <a:close/>
                  </a:path>
                </a:pathLst>
              </a:custGeom>
              <a:solidFill>
                <a:srgbClr val="FF9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0"/>
              <p:cNvSpPr/>
              <p:nvPr/>
            </p:nvSpPr>
            <p:spPr>
              <a:xfrm flipH="1">
                <a:off x="7148127" y="4203475"/>
                <a:ext cx="282823" cy="440256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7715" extrusionOk="0">
                    <a:moveTo>
                      <a:pt x="355" y="1"/>
                    </a:moveTo>
                    <a:lnTo>
                      <a:pt x="0" y="7715"/>
                    </a:lnTo>
                    <a:lnTo>
                      <a:pt x="4813" y="7193"/>
                    </a:lnTo>
                    <a:cubicBezTo>
                      <a:pt x="4813" y="7193"/>
                      <a:pt x="2208" y="6145"/>
                      <a:pt x="2397" y="4888"/>
                    </a:cubicBezTo>
                    <a:cubicBezTo>
                      <a:pt x="2584" y="3633"/>
                      <a:pt x="2696" y="369"/>
                      <a:pt x="2696" y="369"/>
                    </a:cubicBez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0"/>
              <p:cNvSpPr/>
              <p:nvPr/>
            </p:nvSpPr>
            <p:spPr>
              <a:xfrm flipH="1">
                <a:off x="7124084" y="4450816"/>
                <a:ext cx="97877" cy="43532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741" extrusionOk="0">
                    <a:moveTo>
                      <a:pt x="1281" y="1"/>
                    </a:moveTo>
                    <a:cubicBezTo>
                      <a:pt x="1017" y="1"/>
                      <a:pt x="664" y="44"/>
                      <a:pt x="378" y="230"/>
                    </a:cubicBezTo>
                    <a:cubicBezTo>
                      <a:pt x="0" y="475"/>
                      <a:pt x="171" y="740"/>
                      <a:pt x="422" y="740"/>
                    </a:cubicBezTo>
                    <a:cubicBezTo>
                      <a:pt x="525" y="740"/>
                      <a:pt x="640" y="696"/>
                      <a:pt x="737" y="588"/>
                    </a:cubicBezTo>
                    <a:cubicBezTo>
                      <a:pt x="1068" y="216"/>
                      <a:pt x="1666" y="32"/>
                      <a:pt x="1666" y="32"/>
                    </a:cubicBezTo>
                    <a:cubicBezTo>
                      <a:pt x="1666" y="32"/>
                      <a:pt x="1505" y="1"/>
                      <a:pt x="1281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0"/>
              <p:cNvSpPr/>
              <p:nvPr/>
            </p:nvSpPr>
            <p:spPr>
              <a:xfrm flipH="1">
                <a:off x="7313765" y="4212117"/>
                <a:ext cx="680736" cy="426272"/>
              </a:xfrm>
              <a:custGeom>
                <a:avLst/>
                <a:gdLst/>
                <a:ahLst/>
                <a:cxnLst/>
                <a:rect l="l" t="t" r="r" b="b"/>
                <a:pathLst>
                  <a:path w="11587" h="7256" extrusionOk="0">
                    <a:moveTo>
                      <a:pt x="4977" y="1"/>
                    </a:moveTo>
                    <a:cubicBezTo>
                      <a:pt x="4694" y="1"/>
                      <a:pt x="5653" y="2591"/>
                      <a:pt x="5565" y="3473"/>
                    </a:cubicBezTo>
                    <a:cubicBezTo>
                      <a:pt x="5538" y="3755"/>
                      <a:pt x="5349" y="3848"/>
                      <a:pt x="5043" y="3848"/>
                    </a:cubicBezTo>
                    <a:cubicBezTo>
                      <a:pt x="4465" y="3848"/>
                      <a:pt x="3468" y="3517"/>
                      <a:pt x="2358" y="3517"/>
                    </a:cubicBezTo>
                    <a:cubicBezTo>
                      <a:pt x="2205" y="3517"/>
                      <a:pt x="2049" y="3523"/>
                      <a:pt x="1892" y="3537"/>
                    </a:cubicBezTo>
                    <a:cubicBezTo>
                      <a:pt x="1" y="3712"/>
                      <a:pt x="673" y="7255"/>
                      <a:pt x="1285" y="7255"/>
                    </a:cubicBezTo>
                    <a:lnTo>
                      <a:pt x="10259" y="7255"/>
                    </a:lnTo>
                    <a:cubicBezTo>
                      <a:pt x="11587" y="7255"/>
                      <a:pt x="11382" y="1407"/>
                      <a:pt x="11399" y="397"/>
                    </a:cubicBezTo>
                    <a:cubicBezTo>
                      <a:pt x="11404" y="100"/>
                      <a:pt x="11216" y="16"/>
                      <a:pt x="10831" y="16"/>
                    </a:cubicBezTo>
                    <a:cubicBezTo>
                      <a:pt x="10341" y="16"/>
                      <a:pt x="9530" y="151"/>
                      <a:pt x="8385" y="151"/>
                    </a:cubicBezTo>
                    <a:cubicBezTo>
                      <a:pt x="6593" y="151"/>
                      <a:pt x="5392" y="66"/>
                      <a:pt x="4985" y="1"/>
                    </a:cubicBezTo>
                    <a:cubicBezTo>
                      <a:pt x="4982" y="1"/>
                      <a:pt x="4979" y="1"/>
                      <a:pt x="4977" y="1"/>
                    </a:cubicBezTo>
                    <a:close/>
                  </a:path>
                </a:pathLst>
              </a:custGeom>
              <a:solidFill>
                <a:srgbClr val="FF9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0"/>
              <p:cNvSpPr/>
              <p:nvPr/>
            </p:nvSpPr>
            <p:spPr>
              <a:xfrm flipH="1">
                <a:off x="7513695" y="4171167"/>
                <a:ext cx="305676" cy="308894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5258" extrusionOk="0">
                    <a:moveTo>
                      <a:pt x="1634" y="1"/>
                    </a:moveTo>
                    <a:cubicBezTo>
                      <a:pt x="1" y="1"/>
                      <a:pt x="1116" y="4476"/>
                      <a:pt x="1116" y="4476"/>
                    </a:cubicBezTo>
                    <a:cubicBezTo>
                      <a:pt x="2891" y="4595"/>
                      <a:pt x="4434" y="5258"/>
                      <a:pt x="4910" y="5258"/>
                    </a:cubicBezTo>
                    <a:cubicBezTo>
                      <a:pt x="5068" y="5258"/>
                      <a:pt x="5108" y="5185"/>
                      <a:pt x="5001" y="4995"/>
                    </a:cubicBezTo>
                    <a:cubicBezTo>
                      <a:pt x="4574" y="4234"/>
                      <a:pt x="5203" y="391"/>
                      <a:pt x="5203" y="391"/>
                    </a:cubicBezTo>
                    <a:cubicBezTo>
                      <a:pt x="5203" y="391"/>
                      <a:pt x="3359" y="73"/>
                      <a:pt x="1673" y="2"/>
                    </a:cubicBezTo>
                    <a:cubicBezTo>
                      <a:pt x="1660" y="1"/>
                      <a:pt x="1647" y="1"/>
                      <a:pt x="1634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0"/>
              <p:cNvSpPr/>
              <p:nvPr/>
            </p:nvSpPr>
            <p:spPr>
              <a:xfrm flipH="1">
                <a:off x="7816078" y="4414975"/>
                <a:ext cx="213547" cy="236401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4516" extrusionOk="0">
                    <a:moveTo>
                      <a:pt x="2699" y="0"/>
                    </a:moveTo>
                    <a:cubicBezTo>
                      <a:pt x="0" y="0"/>
                      <a:pt x="837" y="3256"/>
                      <a:pt x="1090" y="4052"/>
                    </a:cubicBezTo>
                    <a:cubicBezTo>
                      <a:pt x="1205" y="4410"/>
                      <a:pt x="1546" y="4516"/>
                      <a:pt x="1908" y="4516"/>
                    </a:cubicBezTo>
                    <a:cubicBezTo>
                      <a:pt x="2432" y="4516"/>
                      <a:pt x="3002" y="4295"/>
                      <a:pt x="3002" y="4295"/>
                    </a:cubicBezTo>
                    <a:cubicBezTo>
                      <a:pt x="3002" y="4295"/>
                      <a:pt x="2599" y="3298"/>
                      <a:pt x="2825" y="2069"/>
                    </a:cubicBezTo>
                    <a:cubicBezTo>
                      <a:pt x="3035" y="942"/>
                      <a:pt x="3468" y="199"/>
                      <a:pt x="3536" y="87"/>
                    </a:cubicBezTo>
                    <a:lnTo>
                      <a:pt x="3536" y="87"/>
                    </a:lnTo>
                    <a:cubicBezTo>
                      <a:pt x="3568" y="93"/>
                      <a:pt x="3601" y="100"/>
                      <a:pt x="3634" y="107"/>
                    </a:cubicBezTo>
                    <a:lnTo>
                      <a:pt x="3545" y="72"/>
                    </a:lnTo>
                    <a:cubicBezTo>
                      <a:pt x="3545" y="72"/>
                      <a:pt x="3542" y="77"/>
                      <a:pt x="3536" y="87"/>
                    </a:cubicBezTo>
                    <a:lnTo>
                      <a:pt x="3536" y="87"/>
                    </a:lnTo>
                    <a:cubicBezTo>
                      <a:pt x="3225" y="28"/>
                      <a:pt x="2947" y="0"/>
                      <a:pt x="2699" y="0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0"/>
              <p:cNvSpPr/>
              <p:nvPr/>
            </p:nvSpPr>
            <p:spPr>
              <a:xfrm flipH="1">
                <a:off x="7567278" y="4314634"/>
                <a:ext cx="146229" cy="8577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46" extrusionOk="0">
                    <a:moveTo>
                      <a:pt x="854" y="0"/>
                    </a:moveTo>
                    <a:cubicBezTo>
                      <a:pt x="577" y="0"/>
                      <a:pt x="301" y="3"/>
                      <a:pt x="24" y="7"/>
                    </a:cubicBezTo>
                    <a:cubicBezTo>
                      <a:pt x="1" y="7"/>
                      <a:pt x="1" y="48"/>
                      <a:pt x="24" y="48"/>
                    </a:cubicBezTo>
                    <a:cubicBezTo>
                      <a:pt x="280" y="44"/>
                      <a:pt x="534" y="41"/>
                      <a:pt x="787" y="41"/>
                    </a:cubicBezTo>
                    <a:cubicBezTo>
                      <a:pt x="944" y="41"/>
                      <a:pt x="1100" y="42"/>
                      <a:pt x="1257" y="45"/>
                    </a:cubicBezTo>
                    <a:cubicBezTo>
                      <a:pt x="1461" y="45"/>
                      <a:pt x="1666" y="48"/>
                      <a:pt x="1868" y="55"/>
                    </a:cubicBezTo>
                    <a:cubicBezTo>
                      <a:pt x="1967" y="55"/>
                      <a:pt x="2066" y="59"/>
                      <a:pt x="2165" y="62"/>
                    </a:cubicBezTo>
                    <a:cubicBezTo>
                      <a:pt x="2257" y="65"/>
                      <a:pt x="2383" y="51"/>
                      <a:pt x="2445" y="137"/>
                    </a:cubicBezTo>
                    <a:cubicBezTo>
                      <a:pt x="2449" y="143"/>
                      <a:pt x="2454" y="145"/>
                      <a:pt x="2460" y="145"/>
                    </a:cubicBezTo>
                    <a:cubicBezTo>
                      <a:pt x="2474" y="145"/>
                      <a:pt x="2489" y="131"/>
                      <a:pt x="2479" y="116"/>
                    </a:cubicBezTo>
                    <a:cubicBezTo>
                      <a:pt x="2441" y="62"/>
                      <a:pt x="2386" y="42"/>
                      <a:pt x="2325" y="31"/>
                    </a:cubicBezTo>
                    <a:cubicBezTo>
                      <a:pt x="2230" y="14"/>
                      <a:pt x="2127" y="21"/>
                      <a:pt x="2032" y="18"/>
                    </a:cubicBezTo>
                    <a:cubicBezTo>
                      <a:pt x="1810" y="10"/>
                      <a:pt x="1588" y="7"/>
                      <a:pt x="1366" y="4"/>
                    </a:cubicBezTo>
                    <a:cubicBezTo>
                      <a:pt x="1195" y="1"/>
                      <a:pt x="1025" y="0"/>
                      <a:pt x="854" y="0"/>
                    </a:cubicBezTo>
                    <a:close/>
                  </a:path>
                </a:pathLst>
              </a:custGeom>
              <a:solidFill>
                <a:srgbClr val="FF9E3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0"/>
              <p:cNvSpPr/>
              <p:nvPr/>
            </p:nvSpPr>
            <p:spPr>
              <a:xfrm flipH="1">
                <a:off x="7571978" y="4371972"/>
                <a:ext cx="139120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64" extrusionOk="0">
                    <a:moveTo>
                      <a:pt x="28" y="0"/>
                    </a:moveTo>
                    <a:cubicBezTo>
                      <a:pt x="1" y="0"/>
                      <a:pt x="1" y="41"/>
                      <a:pt x="28" y="41"/>
                    </a:cubicBezTo>
                    <a:cubicBezTo>
                      <a:pt x="806" y="41"/>
                      <a:pt x="1581" y="151"/>
                      <a:pt x="2332" y="362"/>
                    </a:cubicBezTo>
                    <a:cubicBezTo>
                      <a:pt x="2334" y="363"/>
                      <a:pt x="2336" y="363"/>
                      <a:pt x="2338" y="363"/>
                    </a:cubicBezTo>
                    <a:cubicBezTo>
                      <a:pt x="2361" y="363"/>
                      <a:pt x="2368" y="331"/>
                      <a:pt x="2342" y="321"/>
                    </a:cubicBezTo>
                    <a:cubicBezTo>
                      <a:pt x="1592" y="110"/>
                      <a:pt x="809" y="0"/>
                      <a:pt x="28" y="0"/>
                    </a:cubicBezTo>
                    <a:close/>
                  </a:path>
                </a:pathLst>
              </a:custGeom>
              <a:solidFill>
                <a:srgbClr val="FF9E3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0"/>
              <p:cNvSpPr/>
              <p:nvPr/>
            </p:nvSpPr>
            <p:spPr>
              <a:xfrm flipH="1">
                <a:off x="7099287" y="4372560"/>
                <a:ext cx="78549" cy="1151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96" extrusionOk="0">
                    <a:moveTo>
                      <a:pt x="1304" y="1"/>
                    </a:moveTo>
                    <a:cubicBezTo>
                      <a:pt x="1303" y="1"/>
                      <a:pt x="1302" y="1"/>
                      <a:pt x="1301" y="1"/>
                    </a:cubicBezTo>
                    <a:cubicBezTo>
                      <a:pt x="878" y="69"/>
                      <a:pt x="451" y="121"/>
                      <a:pt x="27" y="154"/>
                    </a:cubicBezTo>
                    <a:cubicBezTo>
                      <a:pt x="2" y="158"/>
                      <a:pt x="0" y="195"/>
                      <a:pt x="24" y="195"/>
                    </a:cubicBezTo>
                    <a:cubicBezTo>
                      <a:pt x="25" y="195"/>
                      <a:pt x="26" y="195"/>
                      <a:pt x="27" y="195"/>
                    </a:cubicBezTo>
                    <a:cubicBezTo>
                      <a:pt x="457" y="162"/>
                      <a:pt x="884" y="110"/>
                      <a:pt x="1311" y="42"/>
                    </a:cubicBezTo>
                    <a:cubicBezTo>
                      <a:pt x="1337" y="36"/>
                      <a:pt x="1326" y="1"/>
                      <a:pt x="1304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0"/>
              <p:cNvSpPr/>
              <p:nvPr/>
            </p:nvSpPr>
            <p:spPr>
              <a:xfrm flipH="1">
                <a:off x="6888614" y="4480364"/>
                <a:ext cx="6867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167" extrusionOk="0">
                    <a:moveTo>
                      <a:pt x="33" y="1"/>
                    </a:moveTo>
                    <a:cubicBezTo>
                      <a:pt x="14" y="1"/>
                      <a:pt x="1" y="28"/>
                      <a:pt x="21" y="40"/>
                    </a:cubicBezTo>
                    <a:cubicBezTo>
                      <a:pt x="500" y="282"/>
                      <a:pt x="886" y="675"/>
                      <a:pt x="1124" y="1156"/>
                    </a:cubicBezTo>
                    <a:cubicBezTo>
                      <a:pt x="1128" y="1164"/>
                      <a:pt x="1134" y="1167"/>
                      <a:pt x="1140" y="1167"/>
                    </a:cubicBezTo>
                    <a:cubicBezTo>
                      <a:pt x="1153" y="1167"/>
                      <a:pt x="1168" y="1152"/>
                      <a:pt x="1159" y="1136"/>
                    </a:cubicBezTo>
                    <a:cubicBezTo>
                      <a:pt x="919" y="651"/>
                      <a:pt x="524" y="252"/>
                      <a:pt x="42" y="3"/>
                    </a:cubicBezTo>
                    <a:cubicBezTo>
                      <a:pt x="39" y="1"/>
                      <a:pt x="36" y="1"/>
                      <a:pt x="33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0"/>
              <p:cNvSpPr/>
              <p:nvPr/>
            </p:nvSpPr>
            <p:spPr>
              <a:xfrm flipH="1">
                <a:off x="7089476" y="4297773"/>
                <a:ext cx="57457" cy="14452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46" extrusionOk="0">
                    <a:moveTo>
                      <a:pt x="27" y="1"/>
                    </a:moveTo>
                    <a:cubicBezTo>
                      <a:pt x="0" y="1"/>
                      <a:pt x="0" y="42"/>
                      <a:pt x="27" y="42"/>
                    </a:cubicBezTo>
                    <a:cubicBezTo>
                      <a:pt x="341" y="42"/>
                      <a:pt x="648" y="110"/>
                      <a:pt x="935" y="243"/>
                    </a:cubicBezTo>
                    <a:cubicBezTo>
                      <a:pt x="938" y="245"/>
                      <a:pt x="941" y="245"/>
                      <a:pt x="944" y="245"/>
                    </a:cubicBezTo>
                    <a:cubicBezTo>
                      <a:pt x="964" y="245"/>
                      <a:pt x="977" y="218"/>
                      <a:pt x="955" y="209"/>
                    </a:cubicBezTo>
                    <a:cubicBezTo>
                      <a:pt x="662" y="72"/>
                      <a:pt x="348" y="1"/>
                      <a:pt x="27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0"/>
              <p:cNvSpPr/>
              <p:nvPr/>
            </p:nvSpPr>
            <p:spPr>
              <a:xfrm flipH="1">
                <a:off x="6787097" y="3158811"/>
                <a:ext cx="15216" cy="26689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43" extrusionOk="0">
                    <a:moveTo>
                      <a:pt x="178" y="1"/>
                    </a:moveTo>
                    <a:cubicBezTo>
                      <a:pt x="169" y="1"/>
                      <a:pt x="159" y="7"/>
                      <a:pt x="159" y="19"/>
                    </a:cubicBezTo>
                    <a:cubicBezTo>
                      <a:pt x="230" y="1189"/>
                      <a:pt x="214" y="2368"/>
                      <a:pt x="107" y="3535"/>
                    </a:cubicBezTo>
                    <a:cubicBezTo>
                      <a:pt x="80" y="3866"/>
                      <a:pt x="43" y="4197"/>
                      <a:pt x="2" y="4525"/>
                    </a:cubicBezTo>
                    <a:cubicBezTo>
                      <a:pt x="0" y="4537"/>
                      <a:pt x="9" y="4542"/>
                      <a:pt x="18" y="4542"/>
                    </a:cubicBezTo>
                    <a:cubicBezTo>
                      <a:pt x="28" y="4542"/>
                      <a:pt x="38" y="4537"/>
                      <a:pt x="39" y="4525"/>
                    </a:cubicBezTo>
                    <a:cubicBezTo>
                      <a:pt x="189" y="3360"/>
                      <a:pt x="258" y="2186"/>
                      <a:pt x="238" y="1012"/>
                    </a:cubicBezTo>
                    <a:cubicBezTo>
                      <a:pt x="230" y="681"/>
                      <a:pt x="217" y="350"/>
                      <a:pt x="200" y="19"/>
                    </a:cubicBezTo>
                    <a:cubicBezTo>
                      <a:pt x="198" y="7"/>
                      <a:pt x="188" y="1"/>
                      <a:pt x="178" y="1"/>
                    </a:cubicBezTo>
                    <a:close/>
                  </a:path>
                </a:pathLst>
              </a:custGeom>
              <a:solidFill>
                <a:srgbClr val="C7DDDC"/>
              </a:solidFill>
              <a:ln w="19050" cap="flat" cmpd="sng">
                <a:solidFill>
                  <a:srgbClr val="C7DD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0"/>
              <p:cNvSpPr/>
              <p:nvPr/>
            </p:nvSpPr>
            <p:spPr>
              <a:xfrm flipH="1">
                <a:off x="6797202" y="3551958"/>
                <a:ext cx="2820" cy="2291"/>
              </a:xfrm>
              <a:custGeom>
                <a:avLst/>
                <a:gdLst/>
                <a:ahLst/>
                <a:cxnLst/>
                <a:rect l="l" t="t" r="r" b="b"/>
                <a:pathLst>
                  <a:path w="48" h="39" extrusionOk="0">
                    <a:moveTo>
                      <a:pt x="24" y="0"/>
                    </a:moveTo>
                    <a:cubicBezTo>
                      <a:pt x="0" y="0"/>
                      <a:pt x="0" y="38"/>
                      <a:pt x="24" y="38"/>
                    </a:cubicBezTo>
                    <a:cubicBezTo>
                      <a:pt x="48" y="38"/>
                      <a:pt x="48" y="0"/>
                      <a:pt x="24" y="0"/>
                    </a:cubicBezTo>
                    <a:close/>
                  </a:path>
                </a:pathLst>
              </a:custGeom>
              <a:solidFill>
                <a:srgbClr val="B8CB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0"/>
              <p:cNvSpPr/>
              <p:nvPr/>
            </p:nvSpPr>
            <p:spPr>
              <a:xfrm flipH="1">
                <a:off x="6895369" y="1240724"/>
                <a:ext cx="106866" cy="100987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719" extrusionOk="0">
                    <a:moveTo>
                      <a:pt x="31" y="1"/>
                    </a:moveTo>
                    <a:cubicBezTo>
                      <a:pt x="12" y="1"/>
                      <a:pt x="1" y="28"/>
                      <a:pt x="19" y="37"/>
                    </a:cubicBezTo>
                    <a:cubicBezTo>
                      <a:pt x="742" y="406"/>
                      <a:pt x="1552" y="863"/>
                      <a:pt x="1777" y="1706"/>
                    </a:cubicBezTo>
                    <a:cubicBezTo>
                      <a:pt x="1780" y="1714"/>
                      <a:pt x="1787" y="1718"/>
                      <a:pt x="1795" y="1718"/>
                    </a:cubicBezTo>
                    <a:cubicBezTo>
                      <a:pt x="1807" y="1718"/>
                      <a:pt x="1818" y="1710"/>
                      <a:pt x="1815" y="1696"/>
                    </a:cubicBezTo>
                    <a:cubicBezTo>
                      <a:pt x="1585" y="842"/>
                      <a:pt x="770" y="379"/>
                      <a:pt x="39" y="3"/>
                    </a:cubicBezTo>
                    <a:cubicBezTo>
                      <a:pt x="36" y="1"/>
                      <a:pt x="33" y="1"/>
                      <a:pt x="31" y="1"/>
                    </a:cubicBezTo>
                    <a:close/>
                  </a:path>
                </a:pathLst>
              </a:custGeom>
              <a:solidFill>
                <a:srgbClr val="E2B59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 flipH="1">
                <a:off x="7040011" y="1205592"/>
                <a:ext cx="2879" cy="2232"/>
              </a:xfrm>
              <a:custGeom>
                <a:avLst/>
                <a:gdLst/>
                <a:ahLst/>
                <a:cxnLst/>
                <a:rect l="l" t="t" r="r" b="b"/>
                <a:pathLst>
                  <a:path w="49" h="38" extrusionOk="0">
                    <a:moveTo>
                      <a:pt x="24" y="0"/>
                    </a:moveTo>
                    <a:cubicBezTo>
                      <a:pt x="0" y="0"/>
                      <a:pt x="0" y="38"/>
                      <a:pt x="24" y="38"/>
                    </a:cubicBezTo>
                    <a:cubicBezTo>
                      <a:pt x="49" y="38"/>
                      <a:pt x="49" y="0"/>
                      <a:pt x="24" y="0"/>
                    </a:cubicBezTo>
                    <a:close/>
                  </a:path>
                </a:pathLst>
              </a:custGeom>
              <a:solidFill>
                <a:srgbClr val="E2B5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 flipH="1">
                <a:off x="6738803" y="2874056"/>
                <a:ext cx="154571" cy="26613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53" extrusionOk="0">
                    <a:moveTo>
                      <a:pt x="27" y="1"/>
                    </a:moveTo>
                    <a:cubicBezTo>
                      <a:pt x="8" y="1"/>
                      <a:pt x="1" y="33"/>
                      <a:pt x="23" y="43"/>
                    </a:cubicBezTo>
                    <a:cubicBezTo>
                      <a:pt x="518" y="213"/>
                      <a:pt x="1030" y="336"/>
                      <a:pt x="1549" y="401"/>
                    </a:cubicBezTo>
                    <a:cubicBezTo>
                      <a:pt x="1702" y="423"/>
                      <a:pt x="1868" y="452"/>
                      <a:pt x="2030" y="452"/>
                    </a:cubicBezTo>
                    <a:cubicBezTo>
                      <a:pt x="2117" y="452"/>
                      <a:pt x="2204" y="444"/>
                      <a:pt x="2286" y="421"/>
                    </a:cubicBezTo>
                    <a:cubicBezTo>
                      <a:pt x="2456" y="374"/>
                      <a:pt x="2614" y="243"/>
                      <a:pt x="2631" y="56"/>
                    </a:cubicBezTo>
                    <a:cubicBezTo>
                      <a:pt x="2631" y="42"/>
                      <a:pt x="2621" y="35"/>
                      <a:pt x="2610" y="35"/>
                    </a:cubicBezTo>
                    <a:cubicBezTo>
                      <a:pt x="2600" y="35"/>
                      <a:pt x="2590" y="42"/>
                      <a:pt x="2590" y="56"/>
                    </a:cubicBezTo>
                    <a:cubicBezTo>
                      <a:pt x="2566" y="292"/>
                      <a:pt x="2320" y="397"/>
                      <a:pt x="2112" y="404"/>
                    </a:cubicBezTo>
                    <a:cubicBezTo>
                      <a:pt x="2080" y="406"/>
                      <a:pt x="2047" y="407"/>
                      <a:pt x="2015" y="407"/>
                    </a:cubicBezTo>
                    <a:cubicBezTo>
                      <a:pt x="1809" y="407"/>
                      <a:pt x="1599" y="372"/>
                      <a:pt x="1399" y="339"/>
                    </a:cubicBezTo>
                    <a:cubicBezTo>
                      <a:pt x="934" y="271"/>
                      <a:pt x="477" y="155"/>
                      <a:pt x="33" y="2"/>
                    </a:cubicBezTo>
                    <a:cubicBezTo>
                      <a:pt x="31" y="1"/>
                      <a:pt x="29" y="1"/>
                      <a:pt x="27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D1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 flipH="1">
                <a:off x="6782044" y="2370873"/>
                <a:ext cx="82544" cy="299319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5095" extrusionOk="0">
                    <a:moveTo>
                      <a:pt x="26" y="0"/>
                    </a:moveTo>
                    <a:cubicBezTo>
                      <a:pt x="14" y="0"/>
                      <a:pt x="1" y="11"/>
                      <a:pt x="7" y="26"/>
                    </a:cubicBezTo>
                    <a:cubicBezTo>
                      <a:pt x="424" y="1319"/>
                      <a:pt x="792" y="2630"/>
                      <a:pt x="1106" y="3951"/>
                    </a:cubicBezTo>
                    <a:cubicBezTo>
                      <a:pt x="1195" y="4327"/>
                      <a:pt x="1281" y="4702"/>
                      <a:pt x="1362" y="5081"/>
                    </a:cubicBezTo>
                    <a:cubicBezTo>
                      <a:pt x="1364" y="5090"/>
                      <a:pt x="1371" y="5095"/>
                      <a:pt x="1378" y="5095"/>
                    </a:cubicBezTo>
                    <a:cubicBezTo>
                      <a:pt x="1390" y="5095"/>
                      <a:pt x="1404" y="5084"/>
                      <a:pt x="1400" y="5068"/>
                    </a:cubicBezTo>
                    <a:cubicBezTo>
                      <a:pt x="1117" y="3740"/>
                      <a:pt x="778" y="2422"/>
                      <a:pt x="389" y="1118"/>
                    </a:cubicBezTo>
                    <a:cubicBezTo>
                      <a:pt x="280" y="749"/>
                      <a:pt x="164" y="381"/>
                      <a:pt x="45" y="15"/>
                    </a:cubicBezTo>
                    <a:cubicBezTo>
                      <a:pt x="42" y="5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D1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 flipH="1">
                <a:off x="6823815" y="1784502"/>
                <a:ext cx="23970" cy="25707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376" extrusionOk="0">
                    <a:moveTo>
                      <a:pt x="259" y="0"/>
                    </a:moveTo>
                    <a:cubicBezTo>
                      <a:pt x="249" y="0"/>
                      <a:pt x="240" y="6"/>
                      <a:pt x="240" y="18"/>
                    </a:cubicBezTo>
                    <a:cubicBezTo>
                      <a:pt x="322" y="1148"/>
                      <a:pt x="407" y="2295"/>
                      <a:pt x="226" y="3418"/>
                    </a:cubicBezTo>
                    <a:cubicBezTo>
                      <a:pt x="175" y="3735"/>
                      <a:pt x="103" y="4047"/>
                      <a:pt x="5" y="4354"/>
                    </a:cubicBezTo>
                    <a:cubicBezTo>
                      <a:pt x="1" y="4368"/>
                      <a:pt x="12" y="4376"/>
                      <a:pt x="23" y="4376"/>
                    </a:cubicBezTo>
                    <a:cubicBezTo>
                      <a:pt x="31" y="4376"/>
                      <a:pt x="39" y="4372"/>
                      <a:pt x="42" y="4364"/>
                    </a:cubicBezTo>
                    <a:cubicBezTo>
                      <a:pt x="387" y="3275"/>
                      <a:pt x="404" y="2117"/>
                      <a:pt x="342" y="987"/>
                    </a:cubicBezTo>
                    <a:cubicBezTo>
                      <a:pt x="325" y="663"/>
                      <a:pt x="301" y="343"/>
                      <a:pt x="278" y="18"/>
                    </a:cubicBezTo>
                    <a:cubicBezTo>
                      <a:pt x="278" y="6"/>
                      <a:pt x="268" y="0"/>
                      <a:pt x="259" y="0"/>
                    </a:cubicBezTo>
                    <a:close/>
                  </a:path>
                </a:pathLst>
              </a:custGeom>
              <a:solidFill>
                <a:srgbClr val="2B526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 flipH="1">
                <a:off x="6786333" y="2156029"/>
                <a:ext cx="48939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822" extrusionOk="0">
                    <a:moveTo>
                      <a:pt x="622" y="0"/>
                    </a:moveTo>
                    <a:cubicBezTo>
                      <a:pt x="611" y="0"/>
                      <a:pt x="597" y="13"/>
                      <a:pt x="604" y="30"/>
                    </a:cubicBezTo>
                    <a:cubicBezTo>
                      <a:pt x="689" y="221"/>
                      <a:pt x="795" y="508"/>
                      <a:pt x="614" y="679"/>
                    </a:cubicBezTo>
                    <a:cubicBezTo>
                      <a:pt x="529" y="760"/>
                      <a:pt x="412" y="784"/>
                      <a:pt x="294" y="784"/>
                    </a:cubicBezTo>
                    <a:cubicBezTo>
                      <a:pt x="204" y="784"/>
                      <a:pt x="113" y="770"/>
                      <a:pt x="34" y="757"/>
                    </a:cubicBezTo>
                    <a:cubicBezTo>
                      <a:pt x="33" y="757"/>
                      <a:pt x="32" y="757"/>
                      <a:pt x="31" y="757"/>
                    </a:cubicBezTo>
                    <a:cubicBezTo>
                      <a:pt x="9" y="757"/>
                      <a:pt x="1" y="791"/>
                      <a:pt x="24" y="795"/>
                    </a:cubicBezTo>
                    <a:cubicBezTo>
                      <a:pt x="105" y="808"/>
                      <a:pt x="197" y="822"/>
                      <a:pt x="288" y="822"/>
                    </a:cubicBezTo>
                    <a:cubicBezTo>
                      <a:pt x="424" y="822"/>
                      <a:pt x="558" y="792"/>
                      <a:pt x="652" y="692"/>
                    </a:cubicBezTo>
                    <a:cubicBezTo>
                      <a:pt x="832" y="504"/>
                      <a:pt x="727" y="217"/>
                      <a:pt x="635" y="9"/>
                    </a:cubicBezTo>
                    <a:cubicBezTo>
                      <a:pt x="633" y="3"/>
                      <a:pt x="628" y="0"/>
                      <a:pt x="622" y="0"/>
                    </a:cubicBezTo>
                    <a:close/>
                  </a:path>
                </a:pathLst>
              </a:custGeom>
              <a:solidFill>
                <a:srgbClr val="2B526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 flipH="1">
                <a:off x="6951531" y="2224119"/>
                <a:ext cx="186120" cy="57573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980" extrusionOk="0">
                    <a:moveTo>
                      <a:pt x="3146" y="1"/>
                    </a:moveTo>
                    <a:cubicBezTo>
                      <a:pt x="3139" y="1"/>
                      <a:pt x="3132" y="5"/>
                      <a:pt x="3129" y="14"/>
                    </a:cubicBezTo>
                    <a:cubicBezTo>
                      <a:pt x="3003" y="404"/>
                      <a:pt x="2696" y="717"/>
                      <a:pt x="2313" y="861"/>
                    </a:cubicBezTo>
                    <a:cubicBezTo>
                      <a:pt x="2160" y="918"/>
                      <a:pt x="2004" y="941"/>
                      <a:pt x="1846" y="941"/>
                    </a:cubicBezTo>
                    <a:cubicBezTo>
                      <a:pt x="1788" y="941"/>
                      <a:pt x="1730" y="938"/>
                      <a:pt x="1672" y="933"/>
                    </a:cubicBezTo>
                    <a:cubicBezTo>
                      <a:pt x="1405" y="912"/>
                      <a:pt x="1142" y="865"/>
                      <a:pt x="887" y="813"/>
                    </a:cubicBezTo>
                    <a:cubicBezTo>
                      <a:pt x="597" y="755"/>
                      <a:pt x="313" y="684"/>
                      <a:pt x="33" y="599"/>
                    </a:cubicBezTo>
                    <a:cubicBezTo>
                      <a:pt x="31" y="598"/>
                      <a:pt x="29" y="598"/>
                      <a:pt x="27" y="598"/>
                    </a:cubicBezTo>
                    <a:cubicBezTo>
                      <a:pt x="8" y="598"/>
                      <a:pt x="1" y="629"/>
                      <a:pt x="23" y="635"/>
                    </a:cubicBezTo>
                    <a:cubicBezTo>
                      <a:pt x="545" y="793"/>
                      <a:pt x="1088" y="912"/>
                      <a:pt x="1631" y="967"/>
                    </a:cubicBezTo>
                    <a:cubicBezTo>
                      <a:pt x="1703" y="975"/>
                      <a:pt x="1776" y="979"/>
                      <a:pt x="1848" y="979"/>
                    </a:cubicBezTo>
                    <a:cubicBezTo>
                      <a:pt x="2004" y="979"/>
                      <a:pt x="2157" y="959"/>
                      <a:pt x="2307" y="906"/>
                    </a:cubicBezTo>
                    <a:cubicBezTo>
                      <a:pt x="2494" y="837"/>
                      <a:pt x="2665" y="728"/>
                      <a:pt x="2809" y="591"/>
                    </a:cubicBezTo>
                    <a:cubicBezTo>
                      <a:pt x="2973" y="435"/>
                      <a:pt x="3096" y="240"/>
                      <a:pt x="3164" y="25"/>
                    </a:cubicBezTo>
                    <a:cubicBezTo>
                      <a:pt x="3167" y="10"/>
                      <a:pt x="3157" y="1"/>
                      <a:pt x="3146" y="1"/>
                    </a:cubicBezTo>
                    <a:close/>
                  </a:path>
                </a:pathLst>
              </a:custGeom>
              <a:solidFill>
                <a:srgbClr val="2B526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 flipH="1">
                <a:off x="6621659" y="2835458"/>
                <a:ext cx="94705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269" extrusionOk="0">
                    <a:moveTo>
                      <a:pt x="314" y="0"/>
                    </a:moveTo>
                    <a:cubicBezTo>
                      <a:pt x="301" y="0"/>
                      <a:pt x="288" y="8"/>
                      <a:pt x="283" y="20"/>
                    </a:cubicBezTo>
                    <a:lnTo>
                      <a:pt x="4" y="720"/>
                    </a:lnTo>
                    <a:cubicBezTo>
                      <a:pt x="0" y="737"/>
                      <a:pt x="7" y="754"/>
                      <a:pt x="24" y="761"/>
                    </a:cubicBezTo>
                    <a:lnTo>
                      <a:pt x="1283" y="1266"/>
                    </a:lnTo>
                    <a:cubicBezTo>
                      <a:pt x="1287" y="1267"/>
                      <a:pt x="1291" y="1268"/>
                      <a:pt x="1295" y="1268"/>
                    </a:cubicBezTo>
                    <a:cubicBezTo>
                      <a:pt x="1309" y="1268"/>
                      <a:pt x="1322" y="1259"/>
                      <a:pt x="1328" y="1245"/>
                    </a:cubicBezTo>
                    <a:lnTo>
                      <a:pt x="1604" y="549"/>
                    </a:lnTo>
                    <a:cubicBezTo>
                      <a:pt x="1611" y="532"/>
                      <a:pt x="1604" y="511"/>
                      <a:pt x="1587" y="505"/>
                    </a:cubicBezTo>
                    <a:lnTo>
                      <a:pt x="328" y="3"/>
                    </a:lnTo>
                    <a:cubicBezTo>
                      <a:pt x="324" y="1"/>
                      <a:pt x="319" y="0"/>
                      <a:pt x="314" y="0"/>
                    </a:cubicBezTo>
                    <a:close/>
                  </a:path>
                </a:pathLst>
              </a:custGeom>
              <a:solidFill>
                <a:srgbClr val="4868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 flipH="1">
                <a:off x="6652973" y="2869004"/>
                <a:ext cx="70206" cy="602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026" extrusionOk="0">
                    <a:moveTo>
                      <a:pt x="282" y="1"/>
                    </a:moveTo>
                    <a:cubicBezTo>
                      <a:pt x="268" y="1"/>
                      <a:pt x="255" y="8"/>
                      <a:pt x="249" y="19"/>
                    </a:cubicBezTo>
                    <a:lnTo>
                      <a:pt x="7" y="633"/>
                    </a:lnTo>
                    <a:cubicBezTo>
                      <a:pt x="0" y="647"/>
                      <a:pt x="7" y="664"/>
                      <a:pt x="24" y="671"/>
                    </a:cubicBezTo>
                    <a:lnTo>
                      <a:pt x="905" y="1022"/>
                    </a:lnTo>
                    <a:cubicBezTo>
                      <a:pt x="908" y="1024"/>
                      <a:pt x="912" y="1025"/>
                      <a:pt x="916" y="1025"/>
                    </a:cubicBezTo>
                    <a:cubicBezTo>
                      <a:pt x="928" y="1025"/>
                      <a:pt x="940" y="1018"/>
                      <a:pt x="942" y="1005"/>
                    </a:cubicBezTo>
                    <a:lnTo>
                      <a:pt x="1188" y="395"/>
                    </a:lnTo>
                    <a:cubicBezTo>
                      <a:pt x="1195" y="378"/>
                      <a:pt x="1188" y="361"/>
                      <a:pt x="1171" y="357"/>
                    </a:cubicBezTo>
                    <a:lnTo>
                      <a:pt x="290" y="2"/>
                    </a:lnTo>
                    <a:cubicBezTo>
                      <a:pt x="287" y="1"/>
                      <a:pt x="285" y="1"/>
                      <a:pt x="282" y="1"/>
                    </a:cubicBezTo>
                    <a:close/>
                  </a:path>
                </a:pathLst>
              </a:custGeom>
              <a:solidFill>
                <a:srgbClr val="4868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 flipH="1">
                <a:off x="6657379" y="2901315"/>
                <a:ext cx="70265" cy="60216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025" extrusionOk="0">
                    <a:moveTo>
                      <a:pt x="282" y="1"/>
                    </a:moveTo>
                    <a:cubicBezTo>
                      <a:pt x="269" y="1"/>
                      <a:pt x="256" y="7"/>
                      <a:pt x="250" y="19"/>
                    </a:cubicBezTo>
                    <a:lnTo>
                      <a:pt x="8" y="633"/>
                    </a:lnTo>
                    <a:cubicBezTo>
                      <a:pt x="1" y="647"/>
                      <a:pt x="8" y="664"/>
                      <a:pt x="24" y="671"/>
                    </a:cubicBezTo>
                    <a:lnTo>
                      <a:pt x="905" y="1022"/>
                    </a:lnTo>
                    <a:cubicBezTo>
                      <a:pt x="909" y="1024"/>
                      <a:pt x="913" y="1025"/>
                      <a:pt x="917" y="1025"/>
                    </a:cubicBezTo>
                    <a:cubicBezTo>
                      <a:pt x="928" y="1025"/>
                      <a:pt x="940" y="1018"/>
                      <a:pt x="943" y="1005"/>
                    </a:cubicBezTo>
                    <a:lnTo>
                      <a:pt x="1189" y="394"/>
                    </a:lnTo>
                    <a:cubicBezTo>
                      <a:pt x="1196" y="377"/>
                      <a:pt x="1189" y="360"/>
                      <a:pt x="1171" y="357"/>
                    </a:cubicBezTo>
                    <a:lnTo>
                      <a:pt x="291" y="1"/>
                    </a:lnTo>
                    <a:cubicBezTo>
                      <a:pt x="288" y="1"/>
                      <a:pt x="285" y="1"/>
                      <a:pt x="282" y="1"/>
                    </a:cubicBezTo>
                    <a:close/>
                  </a:path>
                </a:pathLst>
              </a:custGeom>
              <a:solidFill>
                <a:srgbClr val="4868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 flipH="1">
                <a:off x="6576540" y="2795979"/>
                <a:ext cx="100580" cy="6944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82" extrusionOk="0">
                    <a:moveTo>
                      <a:pt x="516" y="1"/>
                    </a:moveTo>
                    <a:cubicBezTo>
                      <a:pt x="335" y="1"/>
                      <a:pt x="164" y="108"/>
                      <a:pt x="93" y="286"/>
                    </a:cubicBezTo>
                    <a:cubicBezTo>
                      <a:pt x="1" y="518"/>
                      <a:pt x="114" y="784"/>
                      <a:pt x="346" y="876"/>
                    </a:cubicBezTo>
                    <a:lnTo>
                      <a:pt x="1032" y="1150"/>
                    </a:lnTo>
                    <a:cubicBezTo>
                      <a:pt x="1086" y="1171"/>
                      <a:pt x="1141" y="1181"/>
                      <a:pt x="1196" y="1181"/>
                    </a:cubicBezTo>
                    <a:cubicBezTo>
                      <a:pt x="1376" y="1181"/>
                      <a:pt x="1549" y="1072"/>
                      <a:pt x="1619" y="896"/>
                    </a:cubicBezTo>
                    <a:cubicBezTo>
                      <a:pt x="1712" y="665"/>
                      <a:pt x="1598" y="398"/>
                      <a:pt x="1367" y="307"/>
                    </a:cubicBezTo>
                    <a:lnTo>
                      <a:pt x="684" y="33"/>
                    </a:lnTo>
                    <a:cubicBezTo>
                      <a:pt x="629" y="11"/>
                      <a:pt x="572" y="1"/>
                      <a:pt x="516" y="1"/>
                    </a:cubicBezTo>
                    <a:close/>
                  </a:path>
                </a:pathLst>
              </a:custGeom>
              <a:solidFill>
                <a:srgbClr val="E39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 flipH="1">
                <a:off x="6625302" y="2870825"/>
                <a:ext cx="79489" cy="57338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976" extrusionOk="0">
                    <a:moveTo>
                      <a:pt x="454" y="0"/>
                    </a:moveTo>
                    <a:cubicBezTo>
                      <a:pt x="295" y="0"/>
                      <a:pt x="145" y="95"/>
                      <a:pt x="83" y="251"/>
                    </a:cubicBezTo>
                    <a:cubicBezTo>
                      <a:pt x="1" y="452"/>
                      <a:pt x="103" y="688"/>
                      <a:pt x="305" y="769"/>
                    </a:cubicBezTo>
                    <a:lnTo>
                      <a:pt x="755" y="947"/>
                    </a:lnTo>
                    <a:cubicBezTo>
                      <a:pt x="803" y="966"/>
                      <a:pt x="852" y="976"/>
                      <a:pt x="901" y="976"/>
                    </a:cubicBezTo>
                    <a:cubicBezTo>
                      <a:pt x="1059" y="976"/>
                      <a:pt x="1211" y="879"/>
                      <a:pt x="1271" y="725"/>
                    </a:cubicBezTo>
                    <a:cubicBezTo>
                      <a:pt x="1353" y="520"/>
                      <a:pt x="1253" y="289"/>
                      <a:pt x="1049" y="207"/>
                    </a:cubicBezTo>
                    <a:lnTo>
                      <a:pt x="602" y="29"/>
                    </a:lnTo>
                    <a:cubicBezTo>
                      <a:pt x="553" y="9"/>
                      <a:pt x="503" y="0"/>
                      <a:pt x="454" y="0"/>
                    </a:cubicBezTo>
                    <a:close/>
                  </a:path>
                </a:pathLst>
              </a:custGeom>
              <a:solidFill>
                <a:srgbClr val="E39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 flipH="1">
                <a:off x="6647333" y="2904488"/>
                <a:ext cx="70852" cy="5393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18" extrusionOk="0">
                    <a:moveTo>
                      <a:pt x="452" y="1"/>
                    </a:moveTo>
                    <a:cubicBezTo>
                      <a:pt x="294" y="1"/>
                      <a:pt x="145" y="95"/>
                      <a:pt x="82" y="251"/>
                    </a:cubicBezTo>
                    <a:cubicBezTo>
                      <a:pt x="0" y="456"/>
                      <a:pt x="103" y="688"/>
                      <a:pt x="304" y="770"/>
                    </a:cubicBezTo>
                    <a:lnTo>
                      <a:pt x="605" y="890"/>
                    </a:lnTo>
                    <a:cubicBezTo>
                      <a:pt x="653" y="909"/>
                      <a:pt x="703" y="918"/>
                      <a:pt x="751" y="918"/>
                    </a:cubicBezTo>
                    <a:cubicBezTo>
                      <a:pt x="910" y="918"/>
                      <a:pt x="1061" y="822"/>
                      <a:pt x="1123" y="668"/>
                    </a:cubicBezTo>
                    <a:cubicBezTo>
                      <a:pt x="1205" y="463"/>
                      <a:pt x="1103" y="231"/>
                      <a:pt x="898" y="149"/>
                    </a:cubicBezTo>
                    <a:lnTo>
                      <a:pt x="601" y="29"/>
                    </a:lnTo>
                    <a:cubicBezTo>
                      <a:pt x="552" y="10"/>
                      <a:pt x="502" y="1"/>
                      <a:pt x="452" y="1"/>
                    </a:cubicBezTo>
                    <a:close/>
                  </a:path>
                </a:pathLst>
              </a:custGeom>
              <a:solidFill>
                <a:srgbClr val="E39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 flipH="1">
                <a:off x="6601215" y="2838337"/>
                <a:ext cx="97114" cy="67971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57" extrusionOk="0">
                    <a:moveTo>
                      <a:pt x="516" y="0"/>
                    </a:moveTo>
                    <a:cubicBezTo>
                      <a:pt x="335" y="0"/>
                      <a:pt x="163" y="108"/>
                      <a:pt x="92" y="285"/>
                    </a:cubicBezTo>
                    <a:cubicBezTo>
                      <a:pt x="1" y="517"/>
                      <a:pt x="116" y="783"/>
                      <a:pt x="345" y="876"/>
                    </a:cubicBezTo>
                    <a:lnTo>
                      <a:pt x="970" y="1125"/>
                    </a:lnTo>
                    <a:cubicBezTo>
                      <a:pt x="1024" y="1146"/>
                      <a:pt x="1080" y="1157"/>
                      <a:pt x="1135" y="1157"/>
                    </a:cubicBezTo>
                    <a:cubicBezTo>
                      <a:pt x="1316" y="1157"/>
                      <a:pt x="1489" y="1047"/>
                      <a:pt x="1560" y="869"/>
                    </a:cubicBezTo>
                    <a:cubicBezTo>
                      <a:pt x="1652" y="640"/>
                      <a:pt x="1540" y="374"/>
                      <a:pt x="1307" y="282"/>
                    </a:cubicBezTo>
                    <a:lnTo>
                      <a:pt x="683" y="32"/>
                    </a:lnTo>
                    <a:cubicBezTo>
                      <a:pt x="628" y="10"/>
                      <a:pt x="572" y="0"/>
                      <a:pt x="516" y="0"/>
                    </a:cubicBezTo>
                    <a:close/>
                  </a:path>
                </a:pathLst>
              </a:custGeom>
              <a:solidFill>
                <a:srgbClr val="E39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    </a:t>
                </a:r>
                <a:endParaRPr/>
              </a:p>
            </p:txBody>
          </p:sp>
        </p:grpSp>
        <p:sp>
          <p:nvSpPr>
            <p:cNvPr id="1024" name="Google Shape;1024;p30"/>
            <p:cNvSpPr/>
            <p:nvPr/>
          </p:nvSpPr>
          <p:spPr>
            <a:xfrm>
              <a:off x="6038032" y="2405184"/>
              <a:ext cx="304747" cy="273182"/>
            </a:xfrm>
            <a:custGeom>
              <a:avLst/>
              <a:gdLst/>
              <a:ahLst/>
              <a:cxnLst/>
              <a:rect l="l" t="t" r="r" b="b"/>
              <a:pathLst>
                <a:path w="7656" h="6863" extrusionOk="0">
                  <a:moveTo>
                    <a:pt x="6406" y="1"/>
                  </a:moveTo>
                  <a:cubicBezTo>
                    <a:pt x="5991" y="1"/>
                    <a:pt x="5565" y="203"/>
                    <a:pt x="5372" y="670"/>
                  </a:cubicBezTo>
                  <a:cubicBezTo>
                    <a:pt x="4972" y="1647"/>
                    <a:pt x="4536" y="2616"/>
                    <a:pt x="3945" y="3496"/>
                  </a:cubicBezTo>
                  <a:cubicBezTo>
                    <a:pt x="3713" y="3845"/>
                    <a:pt x="3351" y="4490"/>
                    <a:pt x="2965" y="4664"/>
                  </a:cubicBezTo>
                  <a:cubicBezTo>
                    <a:pt x="2869" y="4709"/>
                    <a:pt x="2910" y="4779"/>
                    <a:pt x="2884" y="4779"/>
                  </a:cubicBezTo>
                  <a:cubicBezTo>
                    <a:pt x="2867" y="4779"/>
                    <a:pt x="2820" y="4748"/>
                    <a:pt x="2682" y="4657"/>
                  </a:cubicBezTo>
                  <a:cubicBezTo>
                    <a:pt x="2456" y="4514"/>
                    <a:pt x="2252" y="4237"/>
                    <a:pt x="2084" y="4036"/>
                  </a:cubicBezTo>
                  <a:cubicBezTo>
                    <a:pt x="1884" y="3796"/>
                    <a:pt x="1648" y="3696"/>
                    <a:pt x="1417" y="3696"/>
                  </a:cubicBezTo>
                  <a:cubicBezTo>
                    <a:pt x="685" y="3696"/>
                    <a:pt x="0" y="4702"/>
                    <a:pt x="630" y="5459"/>
                  </a:cubicBezTo>
                  <a:cubicBezTo>
                    <a:pt x="1095" y="6016"/>
                    <a:pt x="1740" y="6644"/>
                    <a:pt x="2477" y="6818"/>
                  </a:cubicBezTo>
                  <a:cubicBezTo>
                    <a:pt x="2606" y="6848"/>
                    <a:pt x="2731" y="6863"/>
                    <a:pt x="2853" y="6863"/>
                  </a:cubicBezTo>
                  <a:cubicBezTo>
                    <a:pt x="3571" y="6863"/>
                    <a:pt x="4162" y="6367"/>
                    <a:pt x="4652" y="5855"/>
                  </a:cubicBezTo>
                  <a:cubicBezTo>
                    <a:pt x="5925" y="4538"/>
                    <a:pt x="6672" y="2869"/>
                    <a:pt x="7356" y="1206"/>
                  </a:cubicBezTo>
                  <a:cubicBezTo>
                    <a:pt x="7655" y="478"/>
                    <a:pt x="7043" y="1"/>
                    <a:pt x="6406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6038032" y="2883830"/>
              <a:ext cx="304747" cy="273182"/>
            </a:xfrm>
            <a:custGeom>
              <a:avLst/>
              <a:gdLst/>
              <a:ahLst/>
              <a:cxnLst/>
              <a:rect l="l" t="t" r="r" b="b"/>
              <a:pathLst>
                <a:path w="7656" h="6863" extrusionOk="0">
                  <a:moveTo>
                    <a:pt x="6406" y="1"/>
                  </a:moveTo>
                  <a:cubicBezTo>
                    <a:pt x="5991" y="1"/>
                    <a:pt x="5565" y="203"/>
                    <a:pt x="5372" y="670"/>
                  </a:cubicBezTo>
                  <a:cubicBezTo>
                    <a:pt x="4972" y="1647"/>
                    <a:pt x="4536" y="2616"/>
                    <a:pt x="3945" y="3496"/>
                  </a:cubicBezTo>
                  <a:cubicBezTo>
                    <a:pt x="3713" y="3845"/>
                    <a:pt x="3351" y="4490"/>
                    <a:pt x="2965" y="4664"/>
                  </a:cubicBezTo>
                  <a:cubicBezTo>
                    <a:pt x="2869" y="4709"/>
                    <a:pt x="2910" y="4779"/>
                    <a:pt x="2884" y="4779"/>
                  </a:cubicBezTo>
                  <a:cubicBezTo>
                    <a:pt x="2867" y="4779"/>
                    <a:pt x="2820" y="4748"/>
                    <a:pt x="2682" y="4657"/>
                  </a:cubicBezTo>
                  <a:cubicBezTo>
                    <a:pt x="2456" y="4514"/>
                    <a:pt x="2252" y="4237"/>
                    <a:pt x="2084" y="4036"/>
                  </a:cubicBezTo>
                  <a:cubicBezTo>
                    <a:pt x="1884" y="3796"/>
                    <a:pt x="1648" y="3696"/>
                    <a:pt x="1417" y="3696"/>
                  </a:cubicBezTo>
                  <a:cubicBezTo>
                    <a:pt x="685" y="3696"/>
                    <a:pt x="0" y="4702"/>
                    <a:pt x="630" y="5459"/>
                  </a:cubicBezTo>
                  <a:cubicBezTo>
                    <a:pt x="1095" y="6016"/>
                    <a:pt x="1740" y="6644"/>
                    <a:pt x="2477" y="6818"/>
                  </a:cubicBezTo>
                  <a:cubicBezTo>
                    <a:pt x="2606" y="6848"/>
                    <a:pt x="2731" y="6863"/>
                    <a:pt x="2853" y="6863"/>
                  </a:cubicBezTo>
                  <a:cubicBezTo>
                    <a:pt x="3571" y="6863"/>
                    <a:pt x="4162" y="6367"/>
                    <a:pt x="4652" y="5855"/>
                  </a:cubicBezTo>
                  <a:cubicBezTo>
                    <a:pt x="5925" y="4538"/>
                    <a:pt x="6672" y="2869"/>
                    <a:pt x="7356" y="1206"/>
                  </a:cubicBezTo>
                  <a:cubicBezTo>
                    <a:pt x="7655" y="478"/>
                    <a:pt x="7043" y="1"/>
                    <a:pt x="6406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563;p23">
            <a:extLst>
              <a:ext uri="{FF2B5EF4-FFF2-40B4-BE49-F238E27FC236}">
                <a16:creationId xmlns:a16="http://schemas.microsoft.com/office/drawing/2014/main" xmlns="" id="{CDC80C98-0B4C-4F63-AE00-8E558981E4D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403952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s" sz="4000" dirty="0">
                <a:solidFill>
                  <a:schemeClr val="bg2">
                    <a:lumMod val="75000"/>
                  </a:schemeClr>
                </a:solidFill>
              </a:rPr>
              <a:t>ersamaan Linear 3 Variabel Tidak Diketahui</a:t>
            </a:r>
            <a:endParaRPr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6" name="Google Shape;564;p23">
            <a:extLst>
              <a:ext uri="{FF2B5EF4-FFF2-40B4-BE49-F238E27FC236}">
                <a16:creationId xmlns:a16="http://schemas.microsoft.com/office/drawing/2014/main" xmlns="" id="{C8AAAF83-42F1-4E10-9228-3F2BEBA4AC1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 dirty="0">
                <a:solidFill>
                  <a:srgbClr val="FF6621"/>
                </a:solidFill>
              </a:rPr>
              <a:t>03</a:t>
            </a:r>
            <a:endParaRPr sz="9600" dirty="0">
              <a:solidFill>
                <a:srgbClr val="FF6621"/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xmlns="" id="{E0280EFD-8E4E-4A74-B484-BC61BE7B77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06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E4C7915C-92FA-43C3-957C-FB07270B4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89575" y="2838000"/>
            <a:ext cx="7964850" cy="1886400"/>
          </a:xfrm>
        </p:spPr>
        <p:txBody>
          <a:bodyPr/>
          <a:lstStyle/>
          <a:p>
            <a:pPr marL="0" algn="l">
              <a:spcBef>
                <a:spcPts val="600"/>
              </a:spcBef>
              <a:spcAft>
                <a:spcPts val="600"/>
              </a:spcAft>
            </a:pPr>
            <a:r>
              <a:rPr lang="en-ID" sz="16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D23E1AF-DF28-4D05-AA7A-A0027D9E3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950" y="359550"/>
            <a:ext cx="6709500" cy="591000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Tiga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variabel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yang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tidak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diketahui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dan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tiga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persamaan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</a:t>
            </a:r>
            <a:endParaRPr lang="en-ID" b="1" dirty="0">
              <a:solidFill>
                <a:schemeClr val="bg2">
                  <a:lumMod val="75000"/>
                </a:schemeClr>
              </a:solidFill>
              <a:latin typeface="Barlow Semi Condensed Light" panose="00000406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569;p24">
                <a:extLst>
                  <a:ext uri="{FF2B5EF4-FFF2-40B4-BE49-F238E27FC236}">
                    <a16:creationId xmlns:a16="http://schemas.microsoft.com/office/drawing/2014/main" xmlns="" id="{6CAC262D-0265-4C35-A70C-D506E35877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575" y="1410822"/>
                <a:ext cx="3696675" cy="2854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Contoh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	(1)</a:t>
                </a:r>
              </a:p>
              <a:p>
                <a:pPr marL="19050" indent="-1905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	(2)</a:t>
                </a:r>
              </a:p>
              <a:p>
                <a:pPr marL="19050" indent="-1905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	(3)</a:t>
                </a:r>
              </a:p>
              <a:p>
                <a:pPr marL="171450" indent="-1905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Ambil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dua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untuk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menghilangkan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salah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satu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variabel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menggunakan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metode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eliminasi</a:t>
                </a:r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</p:txBody>
          </p:sp>
        </mc:Choice>
        <mc:Fallback xmlns="">
          <p:sp>
            <p:nvSpPr>
              <p:cNvPr id="5" name="Google Shape;569;p24">
                <a:extLst>
                  <a:ext uri="{FF2B5EF4-FFF2-40B4-BE49-F238E27FC236}">
                    <a16:creationId xmlns:a16="http://schemas.microsoft.com/office/drawing/2014/main" id="{6CAC262D-0265-4C35-A70C-D506E3587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5" y="1410822"/>
                <a:ext cx="3696675" cy="2854356"/>
              </a:xfrm>
              <a:prstGeom prst="rect">
                <a:avLst/>
              </a:prstGeom>
              <a:blipFill>
                <a:blip r:embed="rId2"/>
                <a:stretch>
                  <a:fillRect l="-990" b="-53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86CBE7E-FCD8-4164-B190-326334A77737}"/>
              </a:ext>
            </a:extLst>
          </p:cNvPr>
          <p:cNvGrpSpPr/>
          <p:nvPr/>
        </p:nvGrpSpPr>
        <p:grpSpPr>
          <a:xfrm>
            <a:off x="4572000" y="2305500"/>
            <a:ext cx="3685497" cy="1504949"/>
            <a:chOff x="4572000" y="1695226"/>
            <a:chExt cx="3685497" cy="15049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01C11526-7902-4E0A-92D3-9A11480CF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58093"/>
            <a:stretch/>
          </p:blipFill>
          <p:spPr>
            <a:xfrm>
              <a:off x="4572000" y="1701499"/>
              <a:ext cx="2968494" cy="14986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CABE17F7-6DC2-49DC-90CD-6A4915B2A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4070" t="-30" b="30"/>
            <a:stretch/>
          </p:blipFill>
          <p:spPr>
            <a:xfrm>
              <a:off x="7837422" y="1695226"/>
              <a:ext cx="420075" cy="1498676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D0D67B2-AF56-41F8-8162-A30D507450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2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E4C7915C-92FA-43C3-957C-FB07270B4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89575" y="2838000"/>
            <a:ext cx="7964850" cy="1886400"/>
          </a:xfrm>
        </p:spPr>
        <p:txBody>
          <a:bodyPr/>
          <a:lstStyle/>
          <a:p>
            <a:pPr marL="0" algn="l">
              <a:spcBef>
                <a:spcPts val="600"/>
              </a:spcBef>
              <a:spcAft>
                <a:spcPts val="600"/>
              </a:spcAft>
            </a:pPr>
            <a:r>
              <a:rPr lang="en-ID" sz="16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D23E1AF-DF28-4D05-AA7A-A0027D9E3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950" y="359550"/>
            <a:ext cx="6709500" cy="591000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Tiga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variabel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yang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tidak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diketahui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dan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tiga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persamaan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</a:t>
            </a:r>
            <a:endParaRPr lang="en-ID" b="1" dirty="0">
              <a:solidFill>
                <a:schemeClr val="bg2">
                  <a:lumMod val="75000"/>
                </a:schemeClr>
              </a:solidFill>
              <a:latin typeface="Barlow Semi Condensed Light" panose="00000406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569;p24">
                <a:extLst>
                  <a:ext uri="{FF2B5EF4-FFF2-40B4-BE49-F238E27FC236}">
                    <a16:creationId xmlns:a16="http://schemas.microsoft.com/office/drawing/2014/main" xmlns="" id="{6CAC262D-0265-4C35-A70C-D506E35877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975" y="1410822"/>
                <a:ext cx="7600760" cy="33135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Ambil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dua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pasangan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lain,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yaitu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(1) dan (3)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Selesaikan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(4) dan (5)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untuk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menemukan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menggunakan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cara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seperti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sebelumnya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.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Sehingga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diperoleh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 . . . .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	dan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 . . . .</m:t>
                    </m:r>
                  </m:oMath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Kemudian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subtitusikan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𝑦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pada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persaman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(2) ,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sehingga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diperoleh</a:t>
                </a: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 . . . .</m:t>
                    </m:r>
                  </m:oMath>
                </a14:m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</p:txBody>
          </p:sp>
        </mc:Choice>
        <mc:Fallback xmlns="">
          <p:sp>
            <p:nvSpPr>
              <p:cNvPr id="5" name="Google Shape;569;p24">
                <a:extLst>
                  <a:ext uri="{FF2B5EF4-FFF2-40B4-BE49-F238E27FC236}">
                    <a16:creationId xmlns:a16="http://schemas.microsoft.com/office/drawing/2014/main" id="{6CAC262D-0265-4C35-A70C-D506E3587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5" y="1410822"/>
                <a:ext cx="7600760" cy="3313578"/>
              </a:xfrm>
              <a:prstGeom prst="rect">
                <a:avLst/>
              </a:prstGeom>
              <a:blipFill>
                <a:blip r:embed="rId2"/>
                <a:stretch>
                  <a:fillRect l="-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2DBC6FB-C9E5-4CBB-8252-E0B0D6D3D3FB}"/>
              </a:ext>
            </a:extLst>
          </p:cNvPr>
          <p:cNvGrpSpPr/>
          <p:nvPr/>
        </p:nvGrpSpPr>
        <p:grpSpPr>
          <a:xfrm>
            <a:off x="1220365" y="1895212"/>
            <a:ext cx="3696675" cy="847988"/>
            <a:chOff x="953665" y="2028562"/>
            <a:chExt cx="3696675" cy="8479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41F2A9BB-104E-49F5-B1E0-B2E952916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3665" y="2028562"/>
              <a:ext cx="2968494" cy="8289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8355C1CC-6069-4981-96C9-C65FB3B23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91012" y="2565944"/>
              <a:ext cx="359328" cy="31060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EC889B9-F2ED-4624-B8E2-C451FE34CD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9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E4C7915C-92FA-43C3-957C-FB07270B4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89575" y="2838000"/>
            <a:ext cx="7964850" cy="1886400"/>
          </a:xfrm>
        </p:spPr>
        <p:txBody>
          <a:bodyPr/>
          <a:lstStyle/>
          <a:p>
            <a:pPr marL="0" algn="l">
              <a:spcBef>
                <a:spcPts val="600"/>
              </a:spcBef>
              <a:spcAft>
                <a:spcPts val="600"/>
              </a:spcAft>
            </a:pPr>
            <a:r>
              <a:rPr lang="en-ID" sz="16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D23E1AF-DF28-4D05-AA7A-A0027D9E3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950" y="359550"/>
            <a:ext cx="6709500" cy="591000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Tiga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variabel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yang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tidak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diketahui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dan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tiga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persamaan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 </a:t>
            </a:r>
            <a:endParaRPr lang="en-ID" b="1" dirty="0">
              <a:solidFill>
                <a:schemeClr val="bg2">
                  <a:lumMod val="75000"/>
                </a:schemeClr>
              </a:solidFill>
              <a:latin typeface="Barlow Semi Condensed Light" panose="00000406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569;p24">
                <a:extLst>
                  <a:ext uri="{FF2B5EF4-FFF2-40B4-BE49-F238E27FC236}">
                    <a16:creationId xmlns:a16="http://schemas.microsoft.com/office/drawing/2014/main" xmlns="" id="{6CAC262D-0265-4C35-A70C-D506E35877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975" y="1410822"/>
                <a:ext cx="7600760" cy="18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Berapakah </a:t>
                </a:r>
                <a:r>
                  <a:rPr lang="en-US" sz="20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nilai</a:t>
                </a:r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𝒚</m:t>
                    </m:r>
                  </m:oMath>
                </a14:m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𝒛</m:t>
                    </m:r>
                  </m:oMath>
                </a14:m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dari</a:t>
                </a:r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system </a:t>
                </a:r>
                <a:r>
                  <a:rPr lang="en-ID" sz="20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berikut</a:t>
                </a:r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b="1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ini</a:t>
                </a:r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.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𝟓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𝟑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𝒚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𝟐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𝟑𝟏</m:t>
                    </m:r>
                  </m:oMath>
                </a14:m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)</m:t>
                    </m:r>
                  </m:oMath>
                </a14:m>
                <a:endParaRPr lang="en-ID" sz="2000" b="1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𝟐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𝟔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𝒚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𝟑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𝒛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𝟒</m:t>
                    </m:r>
                  </m:oMath>
                </a14:m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𝟐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)</m:t>
                    </m:r>
                  </m:oMath>
                </a14:m>
                <a:endParaRPr lang="en-ID" sz="2000" b="1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𝟒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𝟐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𝒚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𝒛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𝟑𝟎</m:t>
                    </m:r>
                  </m:oMath>
                </a14:m>
                <a:r>
                  <a:rPr lang="en-ID" sz="20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𝟑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)</m:t>
                    </m:r>
                  </m:oMath>
                </a14:m>
                <a:endParaRPr lang="en-ID" sz="2000" b="1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</p:txBody>
          </p:sp>
        </mc:Choice>
        <mc:Fallback xmlns="">
          <p:sp>
            <p:nvSpPr>
              <p:cNvPr id="5" name="Google Shape;569;p24">
                <a:extLst>
                  <a:ext uri="{FF2B5EF4-FFF2-40B4-BE49-F238E27FC236}">
                    <a16:creationId xmlns:a16="http://schemas.microsoft.com/office/drawing/2014/main" id="{6CAC262D-0265-4C35-A70C-D506E3587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5" y="1410822"/>
                <a:ext cx="7600760" cy="1886400"/>
              </a:xfrm>
              <a:prstGeom prst="rect">
                <a:avLst/>
              </a:prstGeom>
              <a:blipFill>
                <a:blip r:embed="rId2"/>
                <a:stretch>
                  <a:fillRect l="-882" b="-38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D2FE690-7286-448D-9DA0-041E5C9F41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84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33"/>
          <p:cNvGrpSpPr/>
          <p:nvPr/>
        </p:nvGrpSpPr>
        <p:grpSpPr>
          <a:xfrm>
            <a:off x="4653941" y="764651"/>
            <a:ext cx="4131359" cy="4043623"/>
            <a:chOff x="4653941" y="764651"/>
            <a:chExt cx="4131359" cy="4043623"/>
          </a:xfrm>
        </p:grpSpPr>
        <p:sp>
          <p:nvSpPr>
            <p:cNvPr id="1133" name="Google Shape;1133;p33"/>
            <p:cNvSpPr/>
            <p:nvPr/>
          </p:nvSpPr>
          <p:spPr>
            <a:xfrm>
              <a:off x="5860014" y="764651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915971" y="793844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5" name="Google Shape;1135;p33"/>
            <p:cNvGrpSpPr/>
            <p:nvPr/>
          </p:nvGrpSpPr>
          <p:grpSpPr>
            <a:xfrm>
              <a:off x="4653941" y="1279888"/>
              <a:ext cx="4131359" cy="3528387"/>
              <a:chOff x="4653941" y="1279888"/>
              <a:chExt cx="4131359" cy="3528387"/>
            </a:xfrm>
          </p:grpSpPr>
          <p:grpSp>
            <p:nvGrpSpPr>
              <p:cNvPr id="1136" name="Google Shape;1136;p33"/>
              <p:cNvGrpSpPr/>
              <p:nvPr/>
            </p:nvGrpSpPr>
            <p:grpSpPr>
              <a:xfrm>
                <a:off x="4653941" y="1279888"/>
                <a:ext cx="4131359" cy="3506312"/>
                <a:chOff x="4653941" y="1279888"/>
                <a:chExt cx="4131359" cy="3506312"/>
              </a:xfrm>
            </p:grpSpPr>
            <p:sp>
              <p:nvSpPr>
                <p:cNvPr id="1137" name="Google Shape;1137;p33"/>
                <p:cNvSpPr/>
                <p:nvPr/>
              </p:nvSpPr>
              <p:spPr>
                <a:xfrm flipH="1">
                  <a:off x="4653941" y="4610662"/>
                  <a:ext cx="4131359" cy="17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21" h="2988" extrusionOk="0">
                      <a:moveTo>
                        <a:pt x="32372" y="1"/>
                      </a:moveTo>
                      <a:cubicBezTo>
                        <a:pt x="14259" y="62"/>
                        <a:pt x="1" y="704"/>
                        <a:pt x="1" y="1493"/>
                      </a:cubicBezTo>
                      <a:cubicBezTo>
                        <a:pt x="1" y="2318"/>
                        <a:pt x="15745" y="2988"/>
                        <a:pt x="35161" y="2988"/>
                      </a:cubicBezTo>
                      <a:cubicBezTo>
                        <a:pt x="54581" y="2988"/>
                        <a:pt x="70321" y="2318"/>
                        <a:pt x="70321" y="1493"/>
                      </a:cubicBezTo>
                      <a:cubicBezTo>
                        <a:pt x="70321" y="1189"/>
                        <a:pt x="68184" y="905"/>
                        <a:pt x="64511" y="667"/>
                      </a:cubicBezTo>
                      <a:cubicBezTo>
                        <a:pt x="63702" y="1271"/>
                        <a:pt x="62706" y="1625"/>
                        <a:pt x="61627" y="1625"/>
                      </a:cubicBezTo>
                      <a:lnTo>
                        <a:pt x="35980" y="1625"/>
                      </a:lnTo>
                      <a:cubicBezTo>
                        <a:pt x="34550" y="1625"/>
                        <a:pt x="33260" y="998"/>
                        <a:pt x="32372" y="1"/>
                      </a:cubicBezTo>
                      <a:close/>
                    </a:path>
                  </a:pathLst>
                </a:custGeom>
                <a:solidFill>
                  <a:srgbClr val="A2D5C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38" name="Google Shape;1138;p33"/>
                <p:cNvGrpSpPr/>
                <p:nvPr/>
              </p:nvGrpSpPr>
              <p:grpSpPr>
                <a:xfrm>
                  <a:off x="4929774" y="1279888"/>
                  <a:ext cx="2130085" cy="3433068"/>
                  <a:chOff x="4633351" y="1345102"/>
                  <a:chExt cx="2130085" cy="3433068"/>
                </a:xfrm>
              </p:grpSpPr>
              <p:sp>
                <p:nvSpPr>
                  <p:cNvPr id="1139" name="Google Shape;1139;p33"/>
                  <p:cNvSpPr/>
                  <p:nvPr/>
                </p:nvSpPr>
                <p:spPr>
                  <a:xfrm>
                    <a:off x="4633351" y="1608896"/>
                    <a:ext cx="2130085" cy="31692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13" h="79620" extrusionOk="0">
                        <a:moveTo>
                          <a:pt x="2909" y="0"/>
                        </a:moveTo>
                        <a:cubicBezTo>
                          <a:pt x="1308" y="0"/>
                          <a:pt x="1" y="1308"/>
                          <a:pt x="1" y="2905"/>
                        </a:cubicBezTo>
                        <a:lnTo>
                          <a:pt x="1" y="76714"/>
                        </a:lnTo>
                        <a:cubicBezTo>
                          <a:pt x="1" y="78312"/>
                          <a:pt x="1308" y="79619"/>
                          <a:pt x="2909" y="79619"/>
                        </a:cubicBezTo>
                        <a:lnTo>
                          <a:pt x="50604" y="79619"/>
                        </a:lnTo>
                        <a:cubicBezTo>
                          <a:pt x="52202" y="79619"/>
                          <a:pt x="53513" y="78312"/>
                          <a:pt x="53513" y="76714"/>
                        </a:cubicBezTo>
                        <a:lnTo>
                          <a:pt x="53513" y="2905"/>
                        </a:lnTo>
                        <a:cubicBezTo>
                          <a:pt x="53513" y="1308"/>
                          <a:pt x="52202" y="0"/>
                          <a:pt x="50604" y="0"/>
                        </a:cubicBezTo>
                        <a:close/>
                      </a:path>
                    </a:pathLst>
                  </a:custGeom>
                  <a:solidFill>
                    <a:srgbClr val="4D372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3"/>
                  <p:cNvSpPr/>
                  <p:nvPr/>
                </p:nvSpPr>
                <p:spPr>
                  <a:xfrm>
                    <a:off x="4740707" y="1768557"/>
                    <a:ext cx="1915257" cy="2900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16" h="72858" extrusionOk="0">
                        <a:moveTo>
                          <a:pt x="2708" y="0"/>
                        </a:moveTo>
                        <a:cubicBezTo>
                          <a:pt x="1219" y="0"/>
                          <a:pt x="1" y="1219"/>
                          <a:pt x="1" y="2707"/>
                        </a:cubicBezTo>
                        <a:lnTo>
                          <a:pt x="1" y="70153"/>
                        </a:lnTo>
                        <a:cubicBezTo>
                          <a:pt x="1" y="71641"/>
                          <a:pt x="1219" y="72857"/>
                          <a:pt x="2708" y="72857"/>
                        </a:cubicBezTo>
                        <a:lnTo>
                          <a:pt x="45412" y="72857"/>
                        </a:lnTo>
                        <a:cubicBezTo>
                          <a:pt x="46900" y="72857"/>
                          <a:pt x="48115" y="71641"/>
                          <a:pt x="48115" y="70153"/>
                        </a:cubicBezTo>
                        <a:lnTo>
                          <a:pt x="48115" y="2707"/>
                        </a:lnTo>
                        <a:cubicBezTo>
                          <a:pt x="48115" y="1219"/>
                          <a:pt x="46900" y="0"/>
                          <a:pt x="45412" y="0"/>
                        </a:cubicBezTo>
                        <a:close/>
                      </a:path>
                    </a:pathLst>
                  </a:custGeom>
                  <a:solidFill>
                    <a:srgbClr val="93939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33"/>
                  <p:cNvSpPr/>
                  <p:nvPr/>
                </p:nvSpPr>
                <p:spPr>
                  <a:xfrm>
                    <a:off x="4799421" y="1783484"/>
                    <a:ext cx="1797833" cy="2820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66" h="70847" extrusionOk="0">
                        <a:moveTo>
                          <a:pt x="2970" y="1"/>
                        </a:moveTo>
                        <a:cubicBezTo>
                          <a:pt x="1338" y="1"/>
                          <a:pt x="0" y="1335"/>
                          <a:pt x="0" y="2967"/>
                        </a:cubicBezTo>
                        <a:lnTo>
                          <a:pt x="0" y="67880"/>
                        </a:lnTo>
                        <a:cubicBezTo>
                          <a:pt x="0" y="69512"/>
                          <a:pt x="1338" y="70847"/>
                          <a:pt x="2970" y="70847"/>
                        </a:cubicBezTo>
                        <a:lnTo>
                          <a:pt x="42199" y="70847"/>
                        </a:lnTo>
                        <a:cubicBezTo>
                          <a:pt x="43831" y="70847"/>
                          <a:pt x="45166" y="69512"/>
                          <a:pt x="45166" y="67880"/>
                        </a:cubicBezTo>
                        <a:lnTo>
                          <a:pt x="45166" y="2967"/>
                        </a:lnTo>
                        <a:cubicBezTo>
                          <a:pt x="45166" y="1335"/>
                          <a:pt x="43831" y="1"/>
                          <a:pt x="42199" y="1"/>
                        </a:cubicBezTo>
                        <a:close/>
                      </a:path>
                    </a:pathLst>
                  </a:custGeom>
                  <a:solidFill>
                    <a:srgbClr val="F3F3F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33"/>
                  <p:cNvSpPr/>
                  <p:nvPr/>
                </p:nvSpPr>
                <p:spPr>
                  <a:xfrm>
                    <a:off x="5025120" y="2109575"/>
                    <a:ext cx="958783" cy="178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7" h="448" extrusionOk="0">
                        <a:moveTo>
                          <a:pt x="229" y="0"/>
                        </a:moveTo>
                        <a:cubicBezTo>
                          <a:pt x="103" y="0"/>
                          <a:pt x="1" y="99"/>
                          <a:pt x="1" y="222"/>
                        </a:cubicBezTo>
                        <a:cubicBezTo>
                          <a:pt x="1" y="345"/>
                          <a:pt x="103" y="447"/>
                          <a:pt x="229" y="447"/>
                        </a:cubicBezTo>
                        <a:lnTo>
                          <a:pt x="23858" y="447"/>
                        </a:lnTo>
                        <a:cubicBezTo>
                          <a:pt x="23985" y="447"/>
                          <a:pt x="24087" y="345"/>
                          <a:pt x="24087" y="222"/>
                        </a:cubicBezTo>
                        <a:cubicBezTo>
                          <a:pt x="24087" y="99"/>
                          <a:pt x="23985" y="0"/>
                          <a:pt x="23858" y="0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3"/>
                  <p:cNvSpPr/>
                  <p:nvPr/>
                </p:nvSpPr>
                <p:spPr>
                  <a:xfrm>
                    <a:off x="6087975" y="2036173"/>
                    <a:ext cx="303314" cy="296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" h="7439" extrusionOk="0">
                        <a:moveTo>
                          <a:pt x="4646" y="448"/>
                        </a:moveTo>
                        <a:cubicBezTo>
                          <a:pt x="6032" y="448"/>
                          <a:pt x="7162" y="1551"/>
                          <a:pt x="7162" y="2903"/>
                        </a:cubicBezTo>
                        <a:lnTo>
                          <a:pt x="7162" y="4537"/>
                        </a:lnTo>
                        <a:cubicBezTo>
                          <a:pt x="7162" y="5893"/>
                          <a:pt x="6032" y="6992"/>
                          <a:pt x="4646" y="6992"/>
                        </a:cubicBezTo>
                        <a:lnTo>
                          <a:pt x="2973" y="6992"/>
                        </a:lnTo>
                        <a:cubicBezTo>
                          <a:pt x="1585" y="6992"/>
                          <a:pt x="458" y="5893"/>
                          <a:pt x="458" y="4537"/>
                        </a:cubicBezTo>
                        <a:lnTo>
                          <a:pt x="458" y="2903"/>
                        </a:lnTo>
                        <a:cubicBezTo>
                          <a:pt x="458" y="1551"/>
                          <a:pt x="1585" y="448"/>
                          <a:pt x="2973" y="448"/>
                        </a:cubicBezTo>
                        <a:close/>
                        <a:moveTo>
                          <a:pt x="2973" y="1"/>
                        </a:moveTo>
                        <a:cubicBezTo>
                          <a:pt x="1335" y="1"/>
                          <a:pt x="0" y="1301"/>
                          <a:pt x="0" y="2903"/>
                        </a:cubicBezTo>
                        <a:lnTo>
                          <a:pt x="0" y="4537"/>
                        </a:lnTo>
                        <a:cubicBezTo>
                          <a:pt x="0" y="6139"/>
                          <a:pt x="1335" y="7439"/>
                          <a:pt x="2973" y="7439"/>
                        </a:cubicBezTo>
                        <a:lnTo>
                          <a:pt x="4646" y="7439"/>
                        </a:lnTo>
                        <a:cubicBezTo>
                          <a:pt x="6285" y="7439"/>
                          <a:pt x="7619" y="6139"/>
                          <a:pt x="7619" y="4537"/>
                        </a:cubicBezTo>
                        <a:lnTo>
                          <a:pt x="7619" y="2903"/>
                        </a:lnTo>
                        <a:cubicBezTo>
                          <a:pt x="7619" y="1301"/>
                          <a:pt x="6285" y="1"/>
                          <a:pt x="4646" y="1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3"/>
                  <p:cNvSpPr/>
                  <p:nvPr/>
                </p:nvSpPr>
                <p:spPr>
                  <a:xfrm>
                    <a:off x="5025120" y="2591906"/>
                    <a:ext cx="958783" cy="17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7" h="449" extrusionOk="0">
                        <a:moveTo>
                          <a:pt x="229" y="1"/>
                        </a:moveTo>
                        <a:cubicBezTo>
                          <a:pt x="103" y="1"/>
                          <a:pt x="1" y="103"/>
                          <a:pt x="1" y="226"/>
                        </a:cubicBezTo>
                        <a:cubicBezTo>
                          <a:pt x="1" y="349"/>
                          <a:pt x="103" y="448"/>
                          <a:pt x="229" y="448"/>
                        </a:cubicBezTo>
                        <a:lnTo>
                          <a:pt x="23858" y="448"/>
                        </a:lnTo>
                        <a:cubicBezTo>
                          <a:pt x="23985" y="448"/>
                          <a:pt x="24087" y="349"/>
                          <a:pt x="24087" y="226"/>
                        </a:cubicBezTo>
                        <a:cubicBezTo>
                          <a:pt x="24087" y="103"/>
                          <a:pt x="23985" y="1"/>
                          <a:pt x="23858" y="1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3"/>
                  <p:cNvSpPr/>
                  <p:nvPr/>
                </p:nvSpPr>
                <p:spPr>
                  <a:xfrm>
                    <a:off x="6087975" y="2518703"/>
                    <a:ext cx="303314" cy="296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" h="7439" extrusionOk="0">
                        <a:moveTo>
                          <a:pt x="4646" y="444"/>
                        </a:moveTo>
                        <a:cubicBezTo>
                          <a:pt x="6032" y="444"/>
                          <a:pt x="7162" y="1546"/>
                          <a:pt x="7162" y="2902"/>
                        </a:cubicBezTo>
                        <a:lnTo>
                          <a:pt x="7162" y="4537"/>
                        </a:lnTo>
                        <a:cubicBezTo>
                          <a:pt x="7162" y="5889"/>
                          <a:pt x="6032" y="6991"/>
                          <a:pt x="4646" y="6991"/>
                        </a:cubicBezTo>
                        <a:lnTo>
                          <a:pt x="2973" y="6991"/>
                        </a:lnTo>
                        <a:cubicBezTo>
                          <a:pt x="1585" y="6991"/>
                          <a:pt x="458" y="5889"/>
                          <a:pt x="458" y="4537"/>
                        </a:cubicBezTo>
                        <a:lnTo>
                          <a:pt x="458" y="2902"/>
                        </a:lnTo>
                        <a:cubicBezTo>
                          <a:pt x="458" y="1546"/>
                          <a:pt x="1585" y="444"/>
                          <a:pt x="2973" y="444"/>
                        </a:cubicBezTo>
                        <a:close/>
                        <a:moveTo>
                          <a:pt x="2973" y="1"/>
                        </a:moveTo>
                        <a:cubicBezTo>
                          <a:pt x="1335" y="1"/>
                          <a:pt x="0" y="1301"/>
                          <a:pt x="0" y="2902"/>
                        </a:cubicBezTo>
                        <a:lnTo>
                          <a:pt x="0" y="4537"/>
                        </a:lnTo>
                        <a:cubicBezTo>
                          <a:pt x="0" y="6134"/>
                          <a:pt x="1335" y="7439"/>
                          <a:pt x="2973" y="7439"/>
                        </a:cubicBezTo>
                        <a:lnTo>
                          <a:pt x="4646" y="7439"/>
                        </a:lnTo>
                        <a:cubicBezTo>
                          <a:pt x="6285" y="7439"/>
                          <a:pt x="7619" y="6134"/>
                          <a:pt x="7619" y="4537"/>
                        </a:cubicBezTo>
                        <a:lnTo>
                          <a:pt x="7619" y="2902"/>
                        </a:lnTo>
                        <a:cubicBezTo>
                          <a:pt x="7619" y="1301"/>
                          <a:pt x="6285" y="1"/>
                          <a:pt x="4646" y="1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3"/>
                  <p:cNvSpPr/>
                  <p:nvPr/>
                </p:nvSpPr>
                <p:spPr>
                  <a:xfrm>
                    <a:off x="5025120" y="3079437"/>
                    <a:ext cx="958783" cy="178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7" h="448" extrusionOk="0">
                        <a:moveTo>
                          <a:pt x="229" y="1"/>
                        </a:moveTo>
                        <a:cubicBezTo>
                          <a:pt x="103" y="1"/>
                          <a:pt x="1" y="100"/>
                          <a:pt x="1" y="223"/>
                        </a:cubicBezTo>
                        <a:cubicBezTo>
                          <a:pt x="1" y="346"/>
                          <a:pt x="103" y="448"/>
                          <a:pt x="229" y="448"/>
                        </a:cubicBezTo>
                        <a:lnTo>
                          <a:pt x="23858" y="448"/>
                        </a:lnTo>
                        <a:cubicBezTo>
                          <a:pt x="23985" y="448"/>
                          <a:pt x="24087" y="346"/>
                          <a:pt x="24087" y="223"/>
                        </a:cubicBezTo>
                        <a:cubicBezTo>
                          <a:pt x="24087" y="100"/>
                          <a:pt x="23985" y="1"/>
                          <a:pt x="23858" y="1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3"/>
                  <p:cNvSpPr/>
                  <p:nvPr/>
                </p:nvSpPr>
                <p:spPr>
                  <a:xfrm>
                    <a:off x="6087975" y="3006074"/>
                    <a:ext cx="303314" cy="296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" h="7439" extrusionOk="0">
                        <a:moveTo>
                          <a:pt x="4646" y="448"/>
                        </a:moveTo>
                        <a:cubicBezTo>
                          <a:pt x="6032" y="448"/>
                          <a:pt x="7162" y="1550"/>
                          <a:pt x="7162" y="2902"/>
                        </a:cubicBezTo>
                        <a:lnTo>
                          <a:pt x="7162" y="4537"/>
                        </a:lnTo>
                        <a:cubicBezTo>
                          <a:pt x="7162" y="5892"/>
                          <a:pt x="6032" y="6991"/>
                          <a:pt x="4646" y="6991"/>
                        </a:cubicBezTo>
                        <a:lnTo>
                          <a:pt x="2973" y="6991"/>
                        </a:lnTo>
                        <a:cubicBezTo>
                          <a:pt x="1585" y="6991"/>
                          <a:pt x="458" y="5892"/>
                          <a:pt x="458" y="4537"/>
                        </a:cubicBezTo>
                        <a:lnTo>
                          <a:pt x="458" y="2902"/>
                        </a:lnTo>
                        <a:cubicBezTo>
                          <a:pt x="458" y="1550"/>
                          <a:pt x="1585" y="448"/>
                          <a:pt x="2973" y="448"/>
                        </a:cubicBezTo>
                        <a:close/>
                        <a:moveTo>
                          <a:pt x="2973" y="0"/>
                        </a:moveTo>
                        <a:cubicBezTo>
                          <a:pt x="1335" y="0"/>
                          <a:pt x="0" y="1301"/>
                          <a:pt x="0" y="2902"/>
                        </a:cubicBezTo>
                        <a:lnTo>
                          <a:pt x="0" y="4537"/>
                        </a:lnTo>
                        <a:cubicBezTo>
                          <a:pt x="0" y="6138"/>
                          <a:pt x="1335" y="7438"/>
                          <a:pt x="2973" y="7438"/>
                        </a:cubicBezTo>
                        <a:lnTo>
                          <a:pt x="4646" y="7438"/>
                        </a:lnTo>
                        <a:cubicBezTo>
                          <a:pt x="6285" y="7438"/>
                          <a:pt x="7619" y="6138"/>
                          <a:pt x="7619" y="4537"/>
                        </a:cubicBezTo>
                        <a:lnTo>
                          <a:pt x="7619" y="2902"/>
                        </a:lnTo>
                        <a:cubicBezTo>
                          <a:pt x="7619" y="1301"/>
                          <a:pt x="6285" y="0"/>
                          <a:pt x="4646" y="0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3"/>
                  <p:cNvSpPr/>
                  <p:nvPr/>
                </p:nvSpPr>
                <p:spPr>
                  <a:xfrm>
                    <a:off x="5021420" y="4094835"/>
                    <a:ext cx="958783" cy="177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7" h="447" extrusionOk="0">
                        <a:moveTo>
                          <a:pt x="229" y="0"/>
                        </a:moveTo>
                        <a:cubicBezTo>
                          <a:pt x="103" y="0"/>
                          <a:pt x="1" y="103"/>
                          <a:pt x="1" y="225"/>
                        </a:cubicBezTo>
                        <a:cubicBezTo>
                          <a:pt x="1" y="348"/>
                          <a:pt x="103" y="447"/>
                          <a:pt x="229" y="447"/>
                        </a:cubicBezTo>
                        <a:lnTo>
                          <a:pt x="23858" y="447"/>
                        </a:lnTo>
                        <a:cubicBezTo>
                          <a:pt x="23985" y="447"/>
                          <a:pt x="24087" y="348"/>
                          <a:pt x="24087" y="225"/>
                        </a:cubicBezTo>
                        <a:cubicBezTo>
                          <a:pt x="24087" y="103"/>
                          <a:pt x="23985" y="0"/>
                          <a:pt x="23858" y="0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3"/>
                  <p:cNvSpPr/>
                  <p:nvPr/>
                </p:nvSpPr>
                <p:spPr>
                  <a:xfrm>
                    <a:off x="5025120" y="2218125"/>
                    <a:ext cx="958783" cy="178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7" h="448" extrusionOk="0">
                        <a:moveTo>
                          <a:pt x="229" y="0"/>
                        </a:moveTo>
                        <a:cubicBezTo>
                          <a:pt x="103" y="0"/>
                          <a:pt x="1" y="100"/>
                          <a:pt x="1" y="222"/>
                        </a:cubicBezTo>
                        <a:cubicBezTo>
                          <a:pt x="1" y="349"/>
                          <a:pt x="103" y="448"/>
                          <a:pt x="229" y="448"/>
                        </a:cubicBezTo>
                        <a:lnTo>
                          <a:pt x="23858" y="448"/>
                        </a:lnTo>
                        <a:cubicBezTo>
                          <a:pt x="23985" y="448"/>
                          <a:pt x="24087" y="349"/>
                          <a:pt x="24087" y="222"/>
                        </a:cubicBezTo>
                        <a:cubicBezTo>
                          <a:pt x="24087" y="100"/>
                          <a:pt x="23985" y="0"/>
                          <a:pt x="23858" y="0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3"/>
                  <p:cNvSpPr/>
                  <p:nvPr/>
                </p:nvSpPr>
                <p:spPr>
                  <a:xfrm>
                    <a:off x="5025120" y="2700656"/>
                    <a:ext cx="958783" cy="17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7" h="444" extrusionOk="0">
                        <a:moveTo>
                          <a:pt x="229" y="0"/>
                        </a:moveTo>
                        <a:cubicBezTo>
                          <a:pt x="103" y="0"/>
                          <a:pt x="1" y="99"/>
                          <a:pt x="1" y="222"/>
                        </a:cubicBezTo>
                        <a:cubicBezTo>
                          <a:pt x="1" y="345"/>
                          <a:pt x="103" y="443"/>
                          <a:pt x="229" y="443"/>
                        </a:cubicBezTo>
                        <a:lnTo>
                          <a:pt x="23858" y="443"/>
                        </a:lnTo>
                        <a:cubicBezTo>
                          <a:pt x="23985" y="443"/>
                          <a:pt x="24087" y="345"/>
                          <a:pt x="24087" y="222"/>
                        </a:cubicBezTo>
                        <a:cubicBezTo>
                          <a:pt x="24087" y="99"/>
                          <a:pt x="23985" y="0"/>
                          <a:pt x="23858" y="0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3"/>
                  <p:cNvSpPr/>
                  <p:nvPr/>
                </p:nvSpPr>
                <p:spPr>
                  <a:xfrm>
                    <a:off x="5025120" y="3187987"/>
                    <a:ext cx="958783" cy="17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7" h="449" extrusionOk="0">
                        <a:moveTo>
                          <a:pt x="229" y="1"/>
                        </a:moveTo>
                        <a:cubicBezTo>
                          <a:pt x="103" y="1"/>
                          <a:pt x="1" y="100"/>
                          <a:pt x="1" y="226"/>
                        </a:cubicBezTo>
                        <a:cubicBezTo>
                          <a:pt x="1" y="349"/>
                          <a:pt x="103" y="448"/>
                          <a:pt x="229" y="448"/>
                        </a:cubicBezTo>
                        <a:lnTo>
                          <a:pt x="23858" y="448"/>
                        </a:lnTo>
                        <a:cubicBezTo>
                          <a:pt x="23985" y="448"/>
                          <a:pt x="24087" y="349"/>
                          <a:pt x="24087" y="226"/>
                        </a:cubicBezTo>
                        <a:cubicBezTo>
                          <a:pt x="24087" y="100"/>
                          <a:pt x="23985" y="1"/>
                          <a:pt x="23858" y="1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3"/>
                  <p:cNvSpPr/>
                  <p:nvPr/>
                </p:nvSpPr>
                <p:spPr>
                  <a:xfrm>
                    <a:off x="5021420" y="4203505"/>
                    <a:ext cx="958783" cy="17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7" h="445" extrusionOk="0">
                        <a:moveTo>
                          <a:pt x="229" y="1"/>
                        </a:moveTo>
                        <a:cubicBezTo>
                          <a:pt x="103" y="1"/>
                          <a:pt x="1" y="100"/>
                          <a:pt x="1" y="223"/>
                        </a:cubicBezTo>
                        <a:cubicBezTo>
                          <a:pt x="1" y="346"/>
                          <a:pt x="103" y="445"/>
                          <a:pt x="229" y="445"/>
                        </a:cubicBezTo>
                        <a:lnTo>
                          <a:pt x="23858" y="445"/>
                        </a:lnTo>
                        <a:cubicBezTo>
                          <a:pt x="23985" y="445"/>
                          <a:pt x="24087" y="346"/>
                          <a:pt x="24087" y="223"/>
                        </a:cubicBezTo>
                        <a:cubicBezTo>
                          <a:pt x="24087" y="100"/>
                          <a:pt x="23985" y="1"/>
                          <a:pt x="23858" y="1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3"/>
                  <p:cNvSpPr/>
                  <p:nvPr/>
                </p:nvSpPr>
                <p:spPr>
                  <a:xfrm>
                    <a:off x="6084275" y="4021592"/>
                    <a:ext cx="303314" cy="296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" h="7439" extrusionOk="0">
                        <a:moveTo>
                          <a:pt x="4646" y="443"/>
                        </a:moveTo>
                        <a:cubicBezTo>
                          <a:pt x="6032" y="443"/>
                          <a:pt x="7162" y="1546"/>
                          <a:pt x="7162" y="2901"/>
                        </a:cubicBezTo>
                        <a:lnTo>
                          <a:pt x="7162" y="4536"/>
                        </a:lnTo>
                        <a:cubicBezTo>
                          <a:pt x="7162" y="5888"/>
                          <a:pt x="6032" y="6991"/>
                          <a:pt x="4646" y="6991"/>
                        </a:cubicBezTo>
                        <a:lnTo>
                          <a:pt x="2973" y="6991"/>
                        </a:lnTo>
                        <a:cubicBezTo>
                          <a:pt x="1585" y="6991"/>
                          <a:pt x="458" y="5888"/>
                          <a:pt x="458" y="4536"/>
                        </a:cubicBezTo>
                        <a:lnTo>
                          <a:pt x="458" y="2901"/>
                        </a:lnTo>
                        <a:cubicBezTo>
                          <a:pt x="458" y="1546"/>
                          <a:pt x="1585" y="443"/>
                          <a:pt x="2973" y="443"/>
                        </a:cubicBezTo>
                        <a:close/>
                        <a:moveTo>
                          <a:pt x="2973" y="0"/>
                        </a:moveTo>
                        <a:cubicBezTo>
                          <a:pt x="1335" y="0"/>
                          <a:pt x="0" y="1300"/>
                          <a:pt x="0" y="2901"/>
                        </a:cubicBezTo>
                        <a:lnTo>
                          <a:pt x="0" y="4536"/>
                        </a:lnTo>
                        <a:cubicBezTo>
                          <a:pt x="0" y="6134"/>
                          <a:pt x="1335" y="7438"/>
                          <a:pt x="2973" y="7438"/>
                        </a:cubicBezTo>
                        <a:lnTo>
                          <a:pt x="4646" y="7438"/>
                        </a:lnTo>
                        <a:cubicBezTo>
                          <a:pt x="6285" y="7438"/>
                          <a:pt x="7619" y="6134"/>
                          <a:pt x="7619" y="4536"/>
                        </a:cubicBezTo>
                        <a:lnTo>
                          <a:pt x="7619" y="2901"/>
                        </a:lnTo>
                        <a:cubicBezTo>
                          <a:pt x="7619" y="1300"/>
                          <a:pt x="6285" y="0"/>
                          <a:pt x="4646" y="0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3"/>
                  <p:cNvSpPr/>
                  <p:nvPr/>
                </p:nvSpPr>
                <p:spPr>
                  <a:xfrm>
                    <a:off x="6103659" y="2002457"/>
                    <a:ext cx="304747" cy="273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6" h="6863" extrusionOk="0">
                        <a:moveTo>
                          <a:pt x="6406" y="1"/>
                        </a:moveTo>
                        <a:cubicBezTo>
                          <a:pt x="5991" y="1"/>
                          <a:pt x="5565" y="203"/>
                          <a:pt x="5372" y="670"/>
                        </a:cubicBezTo>
                        <a:cubicBezTo>
                          <a:pt x="4972" y="1647"/>
                          <a:pt x="4536" y="2616"/>
                          <a:pt x="3945" y="3496"/>
                        </a:cubicBezTo>
                        <a:cubicBezTo>
                          <a:pt x="3713" y="3845"/>
                          <a:pt x="3351" y="4490"/>
                          <a:pt x="2965" y="4664"/>
                        </a:cubicBezTo>
                        <a:cubicBezTo>
                          <a:pt x="2869" y="4709"/>
                          <a:pt x="2910" y="4779"/>
                          <a:pt x="2884" y="4779"/>
                        </a:cubicBezTo>
                        <a:cubicBezTo>
                          <a:pt x="2867" y="4779"/>
                          <a:pt x="2820" y="4748"/>
                          <a:pt x="2682" y="4657"/>
                        </a:cubicBezTo>
                        <a:cubicBezTo>
                          <a:pt x="2456" y="4514"/>
                          <a:pt x="2252" y="4237"/>
                          <a:pt x="2084" y="4036"/>
                        </a:cubicBezTo>
                        <a:cubicBezTo>
                          <a:pt x="1884" y="3796"/>
                          <a:pt x="1648" y="3696"/>
                          <a:pt x="1417" y="3696"/>
                        </a:cubicBezTo>
                        <a:cubicBezTo>
                          <a:pt x="685" y="3696"/>
                          <a:pt x="0" y="4702"/>
                          <a:pt x="630" y="5459"/>
                        </a:cubicBezTo>
                        <a:cubicBezTo>
                          <a:pt x="1095" y="6016"/>
                          <a:pt x="1740" y="6644"/>
                          <a:pt x="2477" y="6818"/>
                        </a:cubicBezTo>
                        <a:cubicBezTo>
                          <a:pt x="2606" y="6848"/>
                          <a:pt x="2731" y="6863"/>
                          <a:pt x="2853" y="6863"/>
                        </a:cubicBezTo>
                        <a:cubicBezTo>
                          <a:pt x="3571" y="6863"/>
                          <a:pt x="4162" y="6367"/>
                          <a:pt x="4652" y="5855"/>
                        </a:cubicBezTo>
                        <a:cubicBezTo>
                          <a:pt x="5925" y="4538"/>
                          <a:pt x="6672" y="2869"/>
                          <a:pt x="7356" y="1206"/>
                        </a:cubicBezTo>
                        <a:cubicBezTo>
                          <a:pt x="7655" y="478"/>
                          <a:pt x="7043" y="1"/>
                          <a:pt x="6406" y="1"/>
                        </a:cubicBezTo>
                        <a:close/>
                      </a:path>
                    </a:pathLst>
                  </a:custGeom>
                  <a:solidFill>
                    <a:srgbClr val="FF9F1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3"/>
                  <p:cNvSpPr/>
                  <p:nvPr/>
                </p:nvSpPr>
                <p:spPr>
                  <a:xfrm>
                    <a:off x="5282465" y="1608896"/>
                    <a:ext cx="831885" cy="159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99" h="4012" extrusionOk="0">
                        <a:moveTo>
                          <a:pt x="18" y="0"/>
                        </a:moveTo>
                        <a:cubicBezTo>
                          <a:pt x="8" y="103"/>
                          <a:pt x="0" y="208"/>
                          <a:pt x="0" y="314"/>
                        </a:cubicBezTo>
                        <a:lnTo>
                          <a:pt x="0" y="4011"/>
                        </a:lnTo>
                        <a:lnTo>
                          <a:pt x="20899" y="4011"/>
                        </a:lnTo>
                        <a:lnTo>
                          <a:pt x="20899" y="314"/>
                        </a:lnTo>
                        <a:cubicBezTo>
                          <a:pt x="20899" y="208"/>
                          <a:pt x="20892" y="103"/>
                          <a:pt x="20879" y="0"/>
                        </a:cubicBezTo>
                        <a:close/>
                      </a:path>
                    </a:pathLst>
                  </a:custGeom>
                  <a:solidFill>
                    <a:srgbClr val="291E1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3"/>
                  <p:cNvSpPr/>
                  <p:nvPr/>
                </p:nvSpPr>
                <p:spPr>
                  <a:xfrm>
                    <a:off x="5282465" y="1768557"/>
                    <a:ext cx="831885" cy="14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99" h="376" extrusionOk="0">
                        <a:moveTo>
                          <a:pt x="0" y="0"/>
                        </a:moveTo>
                        <a:lnTo>
                          <a:pt x="0" y="317"/>
                        </a:lnTo>
                        <a:lnTo>
                          <a:pt x="0" y="376"/>
                        </a:lnTo>
                        <a:lnTo>
                          <a:pt x="20899" y="376"/>
                        </a:lnTo>
                        <a:lnTo>
                          <a:pt x="20899" y="317"/>
                        </a:lnTo>
                        <a:lnTo>
                          <a:pt x="20899" y="0"/>
                        </a:lnTo>
                        <a:close/>
                      </a:path>
                    </a:pathLst>
                  </a:custGeom>
                  <a:solidFill>
                    <a:srgbClr val="4E51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3"/>
                  <p:cNvSpPr/>
                  <p:nvPr/>
                </p:nvSpPr>
                <p:spPr>
                  <a:xfrm>
                    <a:off x="5282465" y="1783484"/>
                    <a:ext cx="831885" cy="104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99" h="2623" extrusionOk="0">
                        <a:moveTo>
                          <a:pt x="0" y="1"/>
                        </a:moveTo>
                        <a:cubicBezTo>
                          <a:pt x="31" y="1448"/>
                          <a:pt x="1253" y="2622"/>
                          <a:pt x="2742" y="2622"/>
                        </a:cubicBezTo>
                        <a:lnTo>
                          <a:pt x="18154" y="2622"/>
                        </a:lnTo>
                        <a:cubicBezTo>
                          <a:pt x="19642" y="2622"/>
                          <a:pt x="20865" y="1448"/>
                          <a:pt x="20899" y="1"/>
                        </a:cubicBezTo>
                        <a:close/>
                      </a:path>
                    </a:pathLst>
                  </a:custGeom>
                  <a:solidFill>
                    <a:srgbClr val="827F7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3"/>
                  <p:cNvSpPr/>
                  <p:nvPr/>
                </p:nvSpPr>
                <p:spPr>
                  <a:xfrm>
                    <a:off x="5282465" y="1345102"/>
                    <a:ext cx="831885" cy="515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99" h="12963" extrusionOk="0">
                        <a:moveTo>
                          <a:pt x="12098" y="1599"/>
                        </a:moveTo>
                        <a:cubicBezTo>
                          <a:pt x="12505" y="1599"/>
                          <a:pt x="12836" y="1923"/>
                          <a:pt x="12836" y="2319"/>
                        </a:cubicBezTo>
                        <a:cubicBezTo>
                          <a:pt x="12836" y="2715"/>
                          <a:pt x="12505" y="3036"/>
                          <a:pt x="12098" y="3036"/>
                        </a:cubicBezTo>
                        <a:lnTo>
                          <a:pt x="8798" y="3036"/>
                        </a:lnTo>
                        <a:cubicBezTo>
                          <a:pt x="8391" y="3036"/>
                          <a:pt x="8060" y="2715"/>
                          <a:pt x="8060" y="2319"/>
                        </a:cubicBezTo>
                        <a:cubicBezTo>
                          <a:pt x="8060" y="1923"/>
                          <a:pt x="8391" y="1599"/>
                          <a:pt x="8798" y="1599"/>
                        </a:cubicBezTo>
                        <a:close/>
                        <a:moveTo>
                          <a:pt x="7930" y="1"/>
                        </a:moveTo>
                        <a:cubicBezTo>
                          <a:pt x="6422" y="1"/>
                          <a:pt x="5185" y="1206"/>
                          <a:pt x="5185" y="2681"/>
                        </a:cubicBezTo>
                        <a:lnTo>
                          <a:pt x="5185" y="3593"/>
                        </a:lnTo>
                        <a:lnTo>
                          <a:pt x="2742" y="3593"/>
                        </a:lnTo>
                        <a:cubicBezTo>
                          <a:pt x="1233" y="3593"/>
                          <a:pt x="0" y="4797"/>
                          <a:pt x="0" y="6272"/>
                        </a:cubicBezTo>
                        <a:lnTo>
                          <a:pt x="0" y="10286"/>
                        </a:lnTo>
                        <a:cubicBezTo>
                          <a:pt x="0" y="11757"/>
                          <a:pt x="1233" y="12963"/>
                          <a:pt x="2742" y="12963"/>
                        </a:cubicBezTo>
                        <a:lnTo>
                          <a:pt x="18154" y="12963"/>
                        </a:lnTo>
                        <a:cubicBezTo>
                          <a:pt x="19663" y="12963"/>
                          <a:pt x="20899" y="11757"/>
                          <a:pt x="20899" y="10286"/>
                        </a:cubicBezTo>
                        <a:lnTo>
                          <a:pt x="20899" y="6272"/>
                        </a:lnTo>
                        <a:cubicBezTo>
                          <a:pt x="20899" y="4797"/>
                          <a:pt x="19663" y="3593"/>
                          <a:pt x="18154" y="3593"/>
                        </a:cubicBezTo>
                        <a:lnTo>
                          <a:pt x="15710" y="3593"/>
                        </a:lnTo>
                        <a:lnTo>
                          <a:pt x="15710" y="2681"/>
                        </a:lnTo>
                        <a:cubicBezTo>
                          <a:pt x="15710" y="1206"/>
                          <a:pt x="14478" y="1"/>
                          <a:pt x="12968" y="1"/>
                        </a:cubicBezTo>
                        <a:close/>
                      </a:path>
                    </a:pathLst>
                  </a:custGeom>
                  <a:solidFill>
                    <a:srgbClr val="E8EE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3"/>
                  <p:cNvSpPr/>
                  <p:nvPr/>
                </p:nvSpPr>
                <p:spPr>
                  <a:xfrm>
                    <a:off x="5336282" y="1680745"/>
                    <a:ext cx="35227" cy="26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671" extrusionOk="0">
                        <a:moveTo>
                          <a:pt x="444" y="1"/>
                        </a:moveTo>
                        <a:cubicBezTo>
                          <a:pt x="3" y="1"/>
                          <a:pt x="0" y="670"/>
                          <a:pt x="444" y="670"/>
                        </a:cubicBezTo>
                        <a:cubicBezTo>
                          <a:pt x="884" y="670"/>
                          <a:pt x="884" y="1"/>
                          <a:pt x="44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0" name="Google Shape;1160;p33"/>
                  <p:cNvSpPr/>
                  <p:nvPr/>
                </p:nvSpPr>
                <p:spPr>
                  <a:xfrm>
                    <a:off x="5338471" y="1726363"/>
                    <a:ext cx="126381" cy="98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5" h="2484" extrusionOk="0">
                        <a:moveTo>
                          <a:pt x="457" y="1"/>
                        </a:moveTo>
                        <a:cubicBezTo>
                          <a:pt x="286" y="1"/>
                          <a:pt x="101" y="107"/>
                          <a:pt x="75" y="319"/>
                        </a:cubicBezTo>
                        <a:cubicBezTo>
                          <a:pt x="0" y="927"/>
                          <a:pt x="102" y="1538"/>
                          <a:pt x="608" y="1944"/>
                        </a:cubicBezTo>
                        <a:cubicBezTo>
                          <a:pt x="1195" y="2419"/>
                          <a:pt x="2004" y="2460"/>
                          <a:pt x="2731" y="2483"/>
                        </a:cubicBezTo>
                        <a:cubicBezTo>
                          <a:pt x="2735" y="2484"/>
                          <a:pt x="2740" y="2484"/>
                          <a:pt x="2744" y="2484"/>
                        </a:cubicBezTo>
                        <a:cubicBezTo>
                          <a:pt x="3175" y="2484"/>
                          <a:pt x="3167" y="1828"/>
                          <a:pt x="2731" y="1814"/>
                        </a:cubicBezTo>
                        <a:cubicBezTo>
                          <a:pt x="2195" y="1798"/>
                          <a:pt x="1563" y="1798"/>
                          <a:pt x="1106" y="1477"/>
                        </a:cubicBezTo>
                        <a:cubicBezTo>
                          <a:pt x="710" y="1200"/>
                          <a:pt x="706" y="756"/>
                          <a:pt x="758" y="319"/>
                        </a:cubicBezTo>
                        <a:cubicBezTo>
                          <a:pt x="785" y="106"/>
                          <a:pt x="628" y="1"/>
                          <a:pt x="45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1" name="Google Shape;1161;p33"/>
                  <p:cNvSpPr/>
                  <p:nvPr/>
                </p:nvSpPr>
                <p:spPr>
                  <a:xfrm>
                    <a:off x="5021420" y="3604223"/>
                    <a:ext cx="958783" cy="177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7" h="447" extrusionOk="0">
                        <a:moveTo>
                          <a:pt x="229" y="0"/>
                        </a:moveTo>
                        <a:cubicBezTo>
                          <a:pt x="103" y="0"/>
                          <a:pt x="1" y="103"/>
                          <a:pt x="1" y="225"/>
                        </a:cubicBezTo>
                        <a:cubicBezTo>
                          <a:pt x="1" y="348"/>
                          <a:pt x="103" y="447"/>
                          <a:pt x="229" y="447"/>
                        </a:cubicBezTo>
                        <a:lnTo>
                          <a:pt x="23858" y="447"/>
                        </a:lnTo>
                        <a:cubicBezTo>
                          <a:pt x="23985" y="447"/>
                          <a:pt x="24087" y="348"/>
                          <a:pt x="24087" y="225"/>
                        </a:cubicBezTo>
                        <a:cubicBezTo>
                          <a:pt x="24087" y="103"/>
                          <a:pt x="23985" y="0"/>
                          <a:pt x="23858" y="0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33"/>
                  <p:cNvSpPr/>
                  <p:nvPr/>
                </p:nvSpPr>
                <p:spPr>
                  <a:xfrm>
                    <a:off x="5021420" y="3712893"/>
                    <a:ext cx="958783" cy="17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7" h="445" extrusionOk="0">
                        <a:moveTo>
                          <a:pt x="229" y="1"/>
                        </a:moveTo>
                        <a:cubicBezTo>
                          <a:pt x="103" y="1"/>
                          <a:pt x="1" y="100"/>
                          <a:pt x="1" y="223"/>
                        </a:cubicBezTo>
                        <a:cubicBezTo>
                          <a:pt x="1" y="346"/>
                          <a:pt x="103" y="445"/>
                          <a:pt x="229" y="445"/>
                        </a:cubicBezTo>
                        <a:lnTo>
                          <a:pt x="23858" y="445"/>
                        </a:lnTo>
                        <a:cubicBezTo>
                          <a:pt x="23985" y="445"/>
                          <a:pt x="24087" y="346"/>
                          <a:pt x="24087" y="223"/>
                        </a:cubicBezTo>
                        <a:cubicBezTo>
                          <a:pt x="24087" y="100"/>
                          <a:pt x="23985" y="1"/>
                          <a:pt x="23858" y="1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33"/>
                  <p:cNvSpPr/>
                  <p:nvPr/>
                </p:nvSpPr>
                <p:spPr>
                  <a:xfrm>
                    <a:off x="6084275" y="3530980"/>
                    <a:ext cx="303314" cy="296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" h="7439" extrusionOk="0">
                        <a:moveTo>
                          <a:pt x="4646" y="443"/>
                        </a:moveTo>
                        <a:cubicBezTo>
                          <a:pt x="6032" y="443"/>
                          <a:pt x="7162" y="1546"/>
                          <a:pt x="7162" y="2901"/>
                        </a:cubicBezTo>
                        <a:lnTo>
                          <a:pt x="7162" y="4536"/>
                        </a:lnTo>
                        <a:cubicBezTo>
                          <a:pt x="7162" y="5888"/>
                          <a:pt x="6032" y="6991"/>
                          <a:pt x="4646" y="6991"/>
                        </a:cubicBezTo>
                        <a:lnTo>
                          <a:pt x="2973" y="6991"/>
                        </a:lnTo>
                        <a:cubicBezTo>
                          <a:pt x="1585" y="6991"/>
                          <a:pt x="458" y="5888"/>
                          <a:pt x="458" y="4536"/>
                        </a:cubicBezTo>
                        <a:lnTo>
                          <a:pt x="458" y="2901"/>
                        </a:lnTo>
                        <a:cubicBezTo>
                          <a:pt x="458" y="1546"/>
                          <a:pt x="1585" y="443"/>
                          <a:pt x="2973" y="443"/>
                        </a:cubicBezTo>
                        <a:close/>
                        <a:moveTo>
                          <a:pt x="2973" y="0"/>
                        </a:moveTo>
                        <a:cubicBezTo>
                          <a:pt x="1335" y="0"/>
                          <a:pt x="0" y="1300"/>
                          <a:pt x="0" y="2901"/>
                        </a:cubicBezTo>
                        <a:lnTo>
                          <a:pt x="0" y="4536"/>
                        </a:lnTo>
                        <a:cubicBezTo>
                          <a:pt x="0" y="6134"/>
                          <a:pt x="1335" y="7438"/>
                          <a:pt x="2973" y="7438"/>
                        </a:cubicBezTo>
                        <a:lnTo>
                          <a:pt x="4646" y="7438"/>
                        </a:lnTo>
                        <a:cubicBezTo>
                          <a:pt x="6285" y="7438"/>
                          <a:pt x="7619" y="6134"/>
                          <a:pt x="7619" y="4536"/>
                        </a:cubicBezTo>
                        <a:lnTo>
                          <a:pt x="7619" y="2901"/>
                        </a:lnTo>
                        <a:cubicBezTo>
                          <a:pt x="7619" y="1300"/>
                          <a:pt x="6285" y="0"/>
                          <a:pt x="4646" y="0"/>
                        </a:cubicBezTo>
                        <a:close/>
                      </a:path>
                    </a:pathLst>
                  </a:custGeom>
                  <a:solidFill>
                    <a:srgbClr val="0095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4" name="Google Shape;1164;p33"/>
                <p:cNvSpPr/>
                <p:nvPr/>
              </p:nvSpPr>
              <p:spPr>
                <a:xfrm>
                  <a:off x="6416571" y="2365421"/>
                  <a:ext cx="347755" cy="311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6863" extrusionOk="0">
                      <a:moveTo>
                        <a:pt x="6406" y="1"/>
                      </a:moveTo>
                      <a:cubicBezTo>
                        <a:pt x="5991" y="1"/>
                        <a:pt x="5565" y="203"/>
                        <a:pt x="5372" y="670"/>
                      </a:cubicBezTo>
                      <a:cubicBezTo>
                        <a:pt x="4972" y="1647"/>
                        <a:pt x="4536" y="2616"/>
                        <a:pt x="3945" y="3496"/>
                      </a:cubicBezTo>
                      <a:cubicBezTo>
                        <a:pt x="3713" y="3845"/>
                        <a:pt x="3351" y="4490"/>
                        <a:pt x="2965" y="4664"/>
                      </a:cubicBezTo>
                      <a:cubicBezTo>
                        <a:pt x="2869" y="4709"/>
                        <a:pt x="2910" y="4779"/>
                        <a:pt x="2884" y="4779"/>
                      </a:cubicBezTo>
                      <a:cubicBezTo>
                        <a:pt x="2867" y="4779"/>
                        <a:pt x="2820" y="4748"/>
                        <a:pt x="2682" y="4657"/>
                      </a:cubicBezTo>
                      <a:cubicBezTo>
                        <a:pt x="2456" y="4514"/>
                        <a:pt x="2252" y="4237"/>
                        <a:pt x="2084" y="4036"/>
                      </a:cubicBezTo>
                      <a:cubicBezTo>
                        <a:pt x="1884" y="3796"/>
                        <a:pt x="1648" y="3696"/>
                        <a:pt x="1417" y="3696"/>
                      </a:cubicBezTo>
                      <a:cubicBezTo>
                        <a:pt x="685" y="3696"/>
                        <a:pt x="0" y="4702"/>
                        <a:pt x="630" y="5459"/>
                      </a:cubicBezTo>
                      <a:cubicBezTo>
                        <a:pt x="1095" y="6016"/>
                        <a:pt x="1740" y="6644"/>
                        <a:pt x="2477" y="6818"/>
                      </a:cubicBezTo>
                      <a:cubicBezTo>
                        <a:pt x="2606" y="6848"/>
                        <a:pt x="2731" y="6863"/>
                        <a:pt x="2853" y="6863"/>
                      </a:cubicBezTo>
                      <a:cubicBezTo>
                        <a:pt x="3571" y="6863"/>
                        <a:pt x="4162" y="6367"/>
                        <a:pt x="4652" y="5855"/>
                      </a:cubicBezTo>
                      <a:cubicBezTo>
                        <a:pt x="5925" y="4538"/>
                        <a:pt x="6672" y="2869"/>
                        <a:pt x="7356" y="1206"/>
                      </a:cubicBezTo>
                      <a:cubicBezTo>
                        <a:pt x="7655" y="478"/>
                        <a:pt x="7043" y="1"/>
                        <a:pt x="6406" y="1"/>
                      </a:cubicBezTo>
                      <a:close/>
                    </a:path>
                  </a:pathLst>
                </a:custGeom>
                <a:solidFill>
                  <a:srgbClr val="FF9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3"/>
                <p:cNvSpPr/>
                <p:nvPr/>
              </p:nvSpPr>
              <p:spPr>
                <a:xfrm>
                  <a:off x="6416571" y="2861797"/>
                  <a:ext cx="347755" cy="311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6863" extrusionOk="0">
                      <a:moveTo>
                        <a:pt x="6406" y="1"/>
                      </a:moveTo>
                      <a:cubicBezTo>
                        <a:pt x="5991" y="1"/>
                        <a:pt x="5565" y="203"/>
                        <a:pt x="5372" y="670"/>
                      </a:cubicBezTo>
                      <a:cubicBezTo>
                        <a:pt x="4972" y="1647"/>
                        <a:pt x="4536" y="2616"/>
                        <a:pt x="3945" y="3496"/>
                      </a:cubicBezTo>
                      <a:cubicBezTo>
                        <a:pt x="3713" y="3845"/>
                        <a:pt x="3351" y="4490"/>
                        <a:pt x="2965" y="4664"/>
                      </a:cubicBezTo>
                      <a:cubicBezTo>
                        <a:pt x="2869" y="4709"/>
                        <a:pt x="2910" y="4779"/>
                        <a:pt x="2884" y="4779"/>
                      </a:cubicBezTo>
                      <a:cubicBezTo>
                        <a:pt x="2867" y="4779"/>
                        <a:pt x="2820" y="4748"/>
                        <a:pt x="2682" y="4657"/>
                      </a:cubicBezTo>
                      <a:cubicBezTo>
                        <a:pt x="2456" y="4514"/>
                        <a:pt x="2252" y="4237"/>
                        <a:pt x="2084" y="4036"/>
                      </a:cubicBezTo>
                      <a:cubicBezTo>
                        <a:pt x="1884" y="3796"/>
                        <a:pt x="1648" y="3696"/>
                        <a:pt x="1417" y="3696"/>
                      </a:cubicBezTo>
                      <a:cubicBezTo>
                        <a:pt x="685" y="3696"/>
                        <a:pt x="0" y="4702"/>
                        <a:pt x="630" y="5459"/>
                      </a:cubicBezTo>
                      <a:cubicBezTo>
                        <a:pt x="1095" y="6016"/>
                        <a:pt x="1740" y="6644"/>
                        <a:pt x="2477" y="6818"/>
                      </a:cubicBezTo>
                      <a:cubicBezTo>
                        <a:pt x="2606" y="6848"/>
                        <a:pt x="2731" y="6863"/>
                        <a:pt x="2853" y="6863"/>
                      </a:cubicBezTo>
                      <a:cubicBezTo>
                        <a:pt x="3571" y="6863"/>
                        <a:pt x="4162" y="6367"/>
                        <a:pt x="4652" y="5855"/>
                      </a:cubicBezTo>
                      <a:cubicBezTo>
                        <a:pt x="5925" y="4538"/>
                        <a:pt x="6672" y="2869"/>
                        <a:pt x="7356" y="1206"/>
                      </a:cubicBezTo>
                      <a:cubicBezTo>
                        <a:pt x="7655" y="478"/>
                        <a:pt x="7043" y="1"/>
                        <a:pt x="6406" y="1"/>
                      </a:cubicBezTo>
                      <a:close/>
                    </a:path>
                  </a:pathLst>
                </a:custGeom>
                <a:solidFill>
                  <a:srgbClr val="FF9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6" name="Google Shape;1166;p33"/>
              <p:cNvGrpSpPr/>
              <p:nvPr/>
            </p:nvGrpSpPr>
            <p:grpSpPr>
              <a:xfrm>
                <a:off x="6283252" y="1528289"/>
                <a:ext cx="2463563" cy="3279985"/>
                <a:chOff x="6283252" y="1528289"/>
                <a:chExt cx="2463563" cy="3279985"/>
              </a:xfrm>
            </p:grpSpPr>
            <p:grpSp>
              <p:nvGrpSpPr>
                <p:cNvPr id="1167" name="Google Shape;1167;p33"/>
                <p:cNvGrpSpPr/>
                <p:nvPr/>
              </p:nvGrpSpPr>
              <p:grpSpPr>
                <a:xfrm>
                  <a:off x="7072113" y="1852269"/>
                  <a:ext cx="714639" cy="993568"/>
                  <a:chOff x="6974678" y="2217868"/>
                  <a:chExt cx="626272" cy="870711"/>
                </a:xfrm>
              </p:grpSpPr>
              <p:sp>
                <p:nvSpPr>
                  <p:cNvPr id="1168" name="Google Shape;1168;p33"/>
                  <p:cNvSpPr/>
                  <p:nvPr/>
                </p:nvSpPr>
                <p:spPr>
                  <a:xfrm>
                    <a:off x="7058550" y="2442300"/>
                    <a:ext cx="542400" cy="561900"/>
                  </a:xfrm>
                  <a:prstGeom prst="rect">
                    <a:avLst/>
                  </a:prstGeom>
                  <a:solidFill>
                    <a:srgbClr val="8C524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69;p33"/>
                  <p:cNvSpPr/>
                  <p:nvPr/>
                </p:nvSpPr>
                <p:spPr>
                  <a:xfrm flipH="1">
                    <a:off x="6974678" y="2217868"/>
                    <a:ext cx="148279" cy="8707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3" h="15520" extrusionOk="0">
                        <a:moveTo>
                          <a:pt x="2192" y="1"/>
                        </a:moveTo>
                        <a:lnTo>
                          <a:pt x="783" y="1445"/>
                        </a:lnTo>
                        <a:cubicBezTo>
                          <a:pt x="1" y="4349"/>
                          <a:pt x="315" y="15382"/>
                          <a:pt x="328" y="15519"/>
                        </a:cubicBezTo>
                        <a:lnTo>
                          <a:pt x="2319" y="15516"/>
                        </a:lnTo>
                        <a:cubicBezTo>
                          <a:pt x="2319" y="15447"/>
                          <a:pt x="2643" y="13143"/>
                          <a:pt x="2155" y="9805"/>
                        </a:cubicBezTo>
                        <a:cubicBezTo>
                          <a:pt x="1667" y="6459"/>
                          <a:pt x="2176" y="83"/>
                          <a:pt x="2192" y="1"/>
                        </a:cubicBezTo>
                        <a:close/>
                      </a:path>
                    </a:pathLst>
                  </a:custGeom>
                  <a:solidFill>
                    <a:srgbClr val="C677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70" name="Google Shape;1170;p33"/>
                <p:cNvSpPr/>
                <p:nvPr/>
              </p:nvSpPr>
              <p:spPr>
                <a:xfrm>
                  <a:off x="6416571" y="2077651"/>
                  <a:ext cx="347755" cy="311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6863" extrusionOk="0">
                      <a:moveTo>
                        <a:pt x="6406" y="1"/>
                      </a:moveTo>
                      <a:cubicBezTo>
                        <a:pt x="5991" y="1"/>
                        <a:pt x="5565" y="203"/>
                        <a:pt x="5372" y="670"/>
                      </a:cubicBezTo>
                      <a:cubicBezTo>
                        <a:pt x="4972" y="1647"/>
                        <a:pt x="4536" y="2616"/>
                        <a:pt x="3945" y="3496"/>
                      </a:cubicBezTo>
                      <a:cubicBezTo>
                        <a:pt x="3713" y="3845"/>
                        <a:pt x="3351" y="4490"/>
                        <a:pt x="2965" y="4664"/>
                      </a:cubicBezTo>
                      <a:cubicBezTo>
                        <a:pt x="2869" y="4709"/>
                        <a:pt x="2910" y="4779"/>
                        <a:pt x="2884" y="4779"/>
                      </a:cubicBezTo>
                      <a:cubicBezTo>
                        <a:pt x="2867" y="4779"/>
                        <a:pt x="2820" y="4748"/>
                        <a:pt x="2682" y="4657"/>
                      </a:cubicBezTo>
                      <a:cubicBezTo>
                        <a:pt x="2456" y="4514"/>
                        <a:pt x="2252" y="4237"/>
                        <a:pt x="2084" y="4036"/>
                      </a:cubicBezTo>
                      <a:cubicBezTo>
                        <a:pt x="1884" y="3796"/>
                        <a:pt x="1648" y="3696"/>
                        <a:pt x="1417" y="3696"/>
                      </a:cubicBezTo>
                      <a:cubicBezTo>
                        <a:pt x="685" y="3696"/>
                        <a:pt x="0" y="4702"/>
                        <a:pt x="630" y="5459"/>
                      </a:cubicBezTo>
                      <a:cubicBezTo>
                        <a:pt x="1095" y="6016"/>
                        <a:pt x="1740" y="6644"/>
                        <a:pt x="2477" y="6818"/>
                      </a:cubicBezTo>
                      <a:cubicBezTo>
                        <a:pt x="2606" y="6848"/>
                        <a:pt x="2731" y="6863"/>
                        <a:pt x="2853" y="6863"/>
                      </a:cubicBezTo>
                      <a:cubicBezTo>
                        <a:pt x="3571" y="6863"/>
                        <a:pt x="4162" y="6367"/>
                        <a:pt x="4652" y="5855"/>
                      </a:cubicBezTo>
                      <a:cubicBezTo>
                        <a:pt x="5925" y="4538"/>
                        <a:pt x="6672" y="2869"/>
                        <a:pt x="7356" y="1206"/>
                      </a:cubicBezTo>
                      <a:cubicBezTo>
                        <a:pt x="7655" y="478"/>
                        <a:pt x="7043" y="1"/>
                        <a:pt x="6406" y="1"/>
                      </a:cubicBezTo>
                      <a:close/>
                    </a:path>
                  </a:pathLst>
                </a:custGeom>
                <a:solidFill>
                  <a:srgbClr val="FF9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33"/>
                <p:cNvSpPr/>
                <p:nvPr/>
              </p:nvSpPr>
              <p:spPr>
                <a:xfrm flipH="1">
                  <a:off x="7062401" y="1626113"/>
                  <a:ext cx="867977" cy="704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4" h="10815" extrusionOk="0">
                      <a:moveTo>
                        <a:pt x="8359" y="0"/>
                      </a:moveTo>
                      <a:cubicBezTo>
                        <a:pt x="8359" y="0"/>
                        <a:pt x="6373" y="5141"/>
                        <a:pt x="3441" y="7398"/>
                      </a:cubicBezTo>
                      <a:cubicBezTo>
                        <a:pt x="3441" y="7398"/>
                        <a:pt x="2802" y="6968"/>
                        <a:pt x="2083" y="6968"/>
                      </a:cubicBezTo>
                      <a:cubicBezTo>
                        <a:pt x="1694" y="6968"/>
                        <a:pt x="1282" y="7093"/>
                        <a:pt x="935" y="7480"/>
                      </a:cubicBezTo>
                      <a:cubicBezTo>
                        <a:pt x="0" y="8525"/>
                        <a:pt x="764" y="10178"/>
                        <a:pt x="2687" y="10178"/>
                      </a:cubicBezTo>
                      <a:cubicBezTo>
                        <a:pt x="2793" y="10178"/>
                        <a:pt x="2902" y="10173"/>
                        <a:pt x="3014" y="10163"/>
                      </a:cubicBezTo>
                      <a:cubicBezTo>
                        <a:pt x="3391" y="10129"/>
                        <a:pt x="3708" y="10113"/>
                        <a:pt x="3977" y="10113"/>
                      </a:cubicBezTo>
                      <a:cubicBezTo>
                        <a:pt x="5246" y="10113"/>
                        <a:pt x="5420" y="10457"/>
                        <a:pt x="5594" y="10815"/>
                      </a:cubicBezTo>
                      <a:cubicBezTo>
                        <a:pt x="5594" y="10815"/>
                        <a:pt x="6711" y="10630"/>
                        <a:pt x="8169" y="10630"/>
                      </a:cubicBezTo>
                      <a:cubicBezTo>
                        <a:pt x="8169" y="10630"/>
                        <a:pt x="8032" y="9951"/>
                        <a:pt x="8940" y="9778"/>
                      </a:cubicBezTo>
                      <a:cubicBezTo>
                        <a:pt x="9848" y="9603"/>
                        <a:pt x="13313" y="8627"/>
                        <a:pt x="13327" y="6647"/>
                      </a:cubicBezTo>
                      <a:cubicBezTo>
                        <a:pt x="13333" y="5585"/>
                        <a:pt x="12862" y="4657"/>
                        <a:pt x="12927" y="3985"/>
                      </a:cubicBezTo>
                      <a:cubicBezTo>
                        <a:pt x="13043" y="2762"/>
                        <a:pt x="12418" y="254"/>
                        <a:pt x="8359" y="0"/>
                      </a:cubicBezTo>
                      <a:close/>
                    </a:path>
                  </a:pathLst>
                </a:custGeom>
                <a:solidFill>
                  <a:srgbClr val="FFB39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33"/>
                <p:cNvSpPr/>
                <p:nvPr/>
              </p:nvSpPr>
              <p:spPr>
                <a:xfrm flipH="1">
                  <a:off x="7568391" y="2429790"/>
                  <a:ext cx="690723" cy="700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1" h="10764" extrusionOk="0">
                      <a:moveTo>
                        <a:pt x="9692" y="0"/>
                      </a:moveTo>
                      <a:cubicBezTo>
                        <a:pt x="7656" y="0"/>
                        <a:pt x="0" y="3688"/>
                        <a:pt x="1653" y="7106"/>
                      </a:cubicBezTo>
                      <a:cubicBezTo>
                        <a:pt x="3117" y="10123"/>
                        <a:pt x="5374" y="10763"/>
                        <a:pt x="6296" y="10763"/>
                      </a:cubicBezTo>
                      <a:cubicBezTo>
                        <a:pt x="6451" y="10763"/>
                        <a:pt x="6568" y="10745"/>
                        <a:pt x="6637" y="10717"/>
                      </a:cubicBezTo>
                      <a:cubicBezTo>
                        <a:pt x="7112" y="10519"/>
                        <a:pt x="7924" y="9888"/>
                        <a:pt x="7784" y="9365"/>
                      </a:cubicBezTo>
                      <a:cubicBezTo>
                        <a:pt x="7644" y="8840"/>
                        <a:pt x="5937" y="6491"/>
                        <a:pt x="7518" y="4979"/>
                      </a:cubicBezTo>
                      <a:cubicBezTo>
                        <a:pt x="9099" y="3466"/>
                        <a:pt x="10037" y="3384"/>
                        <a:pt x="10324" y="2097"/>
                      </a:cubicBezTo>
                      <a:cubicBezTo>
                        <a:pt x="10611" y="811"/>
                        <a:pt x="10337" y="80"/>
                        <a:pt x="9874" y="12"/>
                      </a:cubicBezTo>
                      <a:cubicBezTo>
                        <a:pt x="9820" y="4"/>
                        <a:pt x="9759" y="0"/>
                        <a:pt x="9692" y="0"/>
                      </a:cubicBezTo>
                      <a:close/>
                    </a:path>
                  </a:pathLst>
                </a:custGeom>
                <a:solidFill>
                  <a:srgbClr val="FAE0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33"/>
                <p:cNvSpPr/>
                <p:nvPr/>
              </p:nvSpPr>
              <p:spPr>
                <a:xfrm flipH="1">
                  <a:off x="8037474" y="4042224"/>
                  <a:ext cx="709340" cy="689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7" h="10587" extrusionOk="0">
                      <a:moveTo>
                        <a:pt x="4120" y="1"/>
                      </a:moveTo>
                      <a:lnTo>
                        <a:pt x="686" y="4538"/>
                      </a:lnTo>
                      <a:cubicBezTo>
                        <a:pt x="273" y="5135"/>
                        <a:pt x="0" y="7866"/>
                        <a:pt x="2239" y="9439"/>
                      </a:cubicBezTo>
                      <a:cubicBezTo>
                        <a:pt x="3470" y="10304"/>
                        <a:pt x="4559" y="10587"/>
                        <a:pt x="5432" y="10587"/>
                      </a:cubicBezTo>
                      <a:cubicBezTo>
                        <a:pt x="6595" y="10587"/>
                        <a:pt x="7375" y="10086"/>
                        <a:pt x="7599" y="9788"/>
                      </a:cubicBezTo>
                      <a:lnTo>
                        <a:pt x="10897" y="5436"/>
                      </a:lnTo>
                      <a:lnTo>
                        <a:pt x="4120" y="1"/>
                      </a:lnTo>
                      <a:close/>
                    </a:path>
                  </a:pathLst>
                </a:custGeom>
                <a:solidFill>
                  <a:srgbClr val="FF9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33"/>
                <p:cNvSpPr/>
                <p:nvPr/>
              </p:nvSpPr>
              <p:spPr>
                <a:xfrm flipH="1">
                  <a:off x="6656641" y="2598976"/>
                  <a:ext cx="20310" cy="12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185" extrusionOk="0">
                      <a:moveTo>
                        <a:pt x="56" y="1"/>
                      </a:moveTo>
                      <a:lnTo>
                        <a:pt x="1" y="72"/>
                      </a:lnTo>
                      <a:lnTo>
                        <a:pt x="284" y="185"/>
                      </a:lnTo>
                      <a:lnTo>
                        <a:pt x="305" y="133"/>
                      </a:lnTo>
                      <a:cubicBezTo>
                        <a:pt x="311" y="117"/>
                        <a:pt x="301" y="100"/>
                        <a:pt x="287" y="92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rgbClr val="F4BB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33"/>
                <p:cNvSpPr/>
                <p:nvPr/>
              </p:nvSpPr>
              <p:spPr>
                <a:xfrm flipH="1">
                  <a:off x="6688407" y="2633216"/>
                  <a:ext cx="15428" cy="11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175" extrusionOk="0">
                      <a:moveTo>
                        <a:pt x="69" y="1"/>
                      </a:moveTo>
                      <a:lnTo>
                        <a:pt x="1" y="92"/>
                      </a:lnTo>
                      <a:lnTo>
                        <a:pt x="199" y="174"/>
                      </a:lnTo>
                      <a:lnTo>
                        <a:pt x="229" y="99"/>
                      </a:lnTo>
                      <a:cubicBezTo>
                        <a:pt x="237" y="82"/>
                        <a:pt x="226" y="62"/>
                        <a:pt x="209" y="55"/>
                      </a:cubicBezTo>
                      <a:lnTo>
                        <a:pt x="69" y="1"/>
                      </a:lnTo>
                      <a:close/>
                    </a:path>
                  </a:pathLst>
                </a:custGeom>
                <a:solidFill>
                  <a:srgbClr val="F4BB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33"/>
                <p:cNvSpPr/>
                <p:nvPr/>
              </p:nvSpPr>
              <p:spPr>
                <a:xfrm flipH="1">
                  <a:off x="6497778" y="1906091"/>
                  <a:ext cx="2039947" cy="2558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38" h="39299" extrusionOk="0">
                      <a:moveTo>
                        <a:pt x="26787" y="1"/>
                      </a:moveTo>
                      <a:lnTo>
                        <a:pt x="110" y="34444"/>
                      </a:lnTo>
                      <a:cubicBezTo>
                        <a:pt x="1" y="35547"/>
                        <a:pt x="308" y="37291"/>
                        <a:pt x="1926" y="38432"/>
                      </a:cubicBezTo>
                      <a:cubicBezTo>
                        <a:pt x="2509" y="38841"/>
                        <a:pt x="3062" y="39121"/>
                        <a:pt x="3574" y="39298"/>
                      </a:cubicBezTo>
                      <a:lnTo>
                        <a:pt x="31338" y="3455"/>
                      </a:lnTo>
                      <a:lnTo>
                        <a:pt x="26787" y="1"/>
                      </a:lnTo>
                      <a:close/>
                    </a:path>
                  </a:pathLst>
                </a:custGeom>
                <a:solidFill>
                  <a:srgbClr val="FFBD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33"/>
                <p:cNvSpPr/>
                <p:nvPr/>
              </p:nvSpPr>
              <p:spPr>
                <a:xfrm flipH="1">
                  <a:off x="6385836" y="2128955"/>
                  <a:ext cx="1921279" cy="235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15" h="36121" extrusionOk="0">
                      <a:moveTo>
                        <a:pt x="27764" y="0"/>
                      </a:moveTo>
                      <a:lnTo>
                        <a:pt x="0" y="35843"/>
                      </a:lnTo>
                      <a:cubicBezTo>
                        <a:pt x="567" y="36042"/>
                        <a:pt x="1085" y="36120"/>
                        <a:pt x="1543" y="36120"/>
                      </a:cubicBezTo>
                      <a:cubicBezTo>
                        <a:pt x="2705" y="36120"/>
                        <a:pt x="3486" y="35621"/>
                        <a:pt x="3711" y="35325"/>
                      </a:cubicBezTo>
                      <a:lnTo>
                        <a:pt x="3714" y="35321"/>
                      </a:lnTo>
                      <a:lnTo>
                        <a:pt x="29514" y="1332"/>
                      </a:lnTo>
                      <a:lnTo>
                        <a:pt x="27764" y="0"/>
                      </a:lnTo>
                      <a:close/>
                    </a:path>
                  </a:pathLst>
                </a:custGeom>
                <a:solidFill>
                  <a:srgbClr val="FF9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33"/>
                <p:cNvSpPr/>
                <p:nvPr/>
              </p:nvSpPr>
              <p:spPr>
                <a:xfrm flipH="1">
                  <a:off x="6791982" y="1877930"/>
                  <a:ext cx="1736604" cy="227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78" h="34909" extrusionOk="0">
                      <a:moveTo>
                        <a:pt x="26063" y="1"/>
                      </a:moveTo>
                      <a:lnTo>
                        <a:pt x="260" y="33990"/>
                      </a:lnTo>
                      <a:lnTo>
                        <a:pt x="260" y="33993"/>
                      </a:lnTo>
                      <a:cubicBezTo>
                        <a:pt x="147" y="34157"/>
                        <a:pt x="42" y="34485"/>
                        <a:pt x="1" y="34908"/>
                      </a:cubicBezTo>
                      <a:lnTo>
                        <a:pt x="26678" y="465"/>
                      </a:lnTo>
                      <a:lnTo>
                        <a:pt x="26063" y="1"/>
                      </a:lnTo>
                      <a:close/>
                    </a:path>
                  </a:pathLst>
                </a:custGeom>
                <a:solidFill>
                  <a:srgbClr val="FF9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33"/>
                <p:cNvSpPr/>
                <p:nvPr/>
              </p:nvSpPr>
              <p:spPr>
                <a:xfrm flipH="1">
                  <a:off x="6627544" y="2542928"/>
                  <a:ext cx="91849" cy="63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975" extrusionOk="0">
                      <a:moveTo>
                        <a:pt x="422" y="1"/>
                      </a:moveTo>
                      <a:cubicBezTo>
                        <a:pt x="273" y="1"/>
                        <a:pt x="133" y="91"/>
                        <a:pt x="76" y="236"/>
                      </a:cubicBezTo>
                      <a:cubicBezTo>
                        <a:pt x="1" y="428"/>
                        <a:pt x="93" y="646"/>
                        <a:pt x="284" y="721"/>
                      </a:cubicBezTo>
                      <a:lnTo>
                        <a:pt x="851" y="947"/>
                      </a:lnTo>
                      <a:cubicBezTo>
                        <a:pt x="896" y="965"/>
                        <a:pt x="944" y="974"/>
                        <a:pt x="990" y="974"/>
                      </a:cubicBezTo>
                      <a:cubicBezTo>
                        <a:pt x="1138" y="974"/>
                        <a:pt x="1279" y="884"/>
                        <a:pt x="1336" y="739"/>
                      </a:cubicBezTo>
                      <a:cubicBezTo>
                        <a:pt x="1411" y="548"/>
                        <a:pt x="1319" y="329"/>
                        <a:pt x="1127" y="254"/>
                      </a:cubicBezTo>
                      <a:lnTo>
                        <a:pt x="561" y="28"/>
                      </a:lnTo>
                      <a:cubicBezTo>
                        <a:pt x="515" y="10"/>
                        <a:pt x="468" y="1"/>
                        <a:pt x="422" y="1"/>
                      </a:cubicBezTo>
                      <a:close/>
                    </a:path>
                  </a:pathLst>
                </a:custGeom>
                <a:solidFill>
                  <a:srgbClr val="FFB1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33"/>
                <p:cNvSpPr/>
                <p:nvPr/>
              </p:nvSpPr>
              <p:spPr>
                <a:xfrm flipH="1">
                  <a:off x="6650002" y="2581595"/>
                  <a:ext cx="88659" cy="6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956" extrusionOk="0">
                      <a:moveTo>
                        <a:pt x="421" y="1"/>
                      </a:moveTo>
                      <a:cubicBezTo>
                        <a:pt x="273" y="1"/>
                        <a:pt x="132" y="91"/>
                        <a:pt x="75" y="236"/>
                      </a:cubicBezTo>
                      <a:cubicBezTo>
                        <a:pt x="0" y="428"/>
                        <a:pt x="92" y="646"/>
                        <a:pt x="283" y="721"/>
                      </a:cubicBezTo>
                      <a:lnTo>
                        <a:pt x="799" y="930"/>
                      </a:lnTo>
                      <a:cubicBezTo>
                        <a:pt x="843" y="947"/>
                        <a:pt x="889" y="955"/>
                        <a:pt x="934" y="955"/>
                      </a:cubicBezTo>
                      <a:cubicBezTo>
                        <a:pt x="1083" y="955"/>
                        <a:pt x="1226" y="865"/>
                        <a:pt x="1284" y="718"/>
                      </a:cubicBezTo>
                      <a:cubicBezTo>
                        <a:pt x="1362" y="527"/>
                        <a:pt x="1267" y="309"/>
                        <a:pt x="1075" y="233"/>
                      </a:cubicBezTo>
                      <a:lnTo>
                        <a:pt x="560" y="28"/>
                      </a:lnTo>
                      <a:cubicBezTo>
                        <a:pt x="514" y="10"/>
                        <a:pt x="467" y="1"/>
                        <a:pt x="421" y="1"/>
                      </a:cubicBezTo>
                      <a:close/>
                    </a:path>
                  </a:pathLst>
                </a:custGeom>
                <a:solidFill>
                  <a:srgbClr val="FFB1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33"/>
                <p:cNvSpPr/>
                <p:nvPr/>
              </p:nvSpPr>
              <p:spPr>
                <a:xfrm flipH="1">
                  <a:off x="6681964" y="2619546"/>
                  <a:ext cx="73427" cy="5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" h="861" extrusionOk="0">
                      <a:moveTo>
                        <a:pt x="429" y="0"/>
                      </a:moveTo>
                      <a:cubicBezTo>
                        <a:pt x="278" y="0"/>
                        <a:pt x="134" y="91"/>
                        <a:pt x="76" y="238"/>
                      </a:cubicBezTo>
                      <a:cubicBezTo>
                        <a:pt x="1" y="428"/>
                        <a:pt x="93" y="647"/>
                        <a:pt x="284" y="723"/>
                      </a:cubicBezTo>
                      <a:lnTo>
                        <a:pt x="564" y="835"/>
                      </a:lnTo>
                      <a:cubicBezTo>
                        <a:pt x="609" y="853"/>
                        <a:pt x="656" y="861"/>
                        <a:pt x="702" y="861"/>
                      </a:cubicBezTo>
                      <a:cubicBezTo>
                        <a:pt x="852" y="861"/>
                        <a:pt x="995" y="773"/>
                        <a:pt x="1053" y="627"/>
                      </a:cubicBezTo>
                      <a:cubicBezTo>
                        <a:pt x="1127" y="436"/>
                        <a:pt x="1035" y="217"/>
                        <a:pt x="844" y="138"/>
                      </a:cubicBezTo>
                      <a:lnTo>
                        <a:pt x="564" y="26"/>
                      </a:lnTo>
                      <a:cubicBezTo>
                        <a:pt x="520" y="9"/>
                        <a:pt x="474" y="0"/>
                        <a:pt x="429" y="0"/>
                      </a:cubicBezTo>
                      <a:close/>
                    </a:path>
                  </a:pathLst>
                </a:custGeom>
                <a:solidFill>
                  <a:srgbClr val="FFB1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33"/>
                <p:cNvSpPr/>
                <p:nvPr/>
              </p:nvSpPr>
              <p:spPr>
                <a:xfrm flipH="1">
                  <a:off x="6308564" y="1690065"/>
                  <a:ext cx="566527" cy="57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3" h="9013" extrusionOk="0">
                      <a:moveTo>
                        <a:pt x="5718" y="0"/>
                      </a:moveTo>
                      <a:cubicBezTo>
                        <a:pt x="3497" y="1127"/>
                        <a:pt x="926" y="2619"/>
                        <a:pt x="683" y="2967"/>
                      </a:cubicBezTo>
                      <a:cubicBezTo>
                        <a:pt x="274" y="3561"/>
                        <a:pt x="1" y="6295"/>
                        <a:pt x="2240" y="7869"/>
                      </a:cubicBezTo>
                      <a:cubicBezTo>
                        <a:pt x="3468" y="8731"/>
                        <a:pt x="4556" y="9013"/>
                        <a:pt x="5429" y="9013"/>
                      </a:cubicBezTo>
                      <a:cubicBezTo>
                        <a:pt x="6592" y="9013"/>
                        <a:pt x="7373" y="8513"/>
                        <a:pt x="7599" y="8217"/>
                      </a:cubicBezTo>
                      <a:cubicBezTo>
                        <a:pt x="7828" y="7913"/>
                        <a:pt x="8470" y="4909"/>
                        <a:pt x="8842" y="2359"/>
                      </a:cubicBezTo>
                      <a:cubicBezTo>
                        <a:pt x="6326" y="2222"/>
                        <a:pt x="5818" y="720"/>
                        <a:pt x="5718" y="0"/>
                      </a:cubicBezTo>
                      <a:close/>
                    </a:path>
                  </a:pathLst>
                </a:custGeom>
                <a:solidFill>
                  <a:srgbClr val="FDDF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33"/>
                <p:cNvSpPr/>
                <p:nvPr/>
              </p:nvSpPr>
              <p:spPr>
                <a:xfrm flipH="1">
                  <a:off x="6308527" y="1836255"/>
                  <a:ext cx="289638" cy="433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1" h="6766" extrusionOk="0">
                      <a:moveTo>
                        <a:pt x="3684" y="0"/>
                      </a:moveTo>
                      <a:cubicBezTo>
                        <a:pt x="2868" y="2396"/>
                        <a:pt x="1659" y="5165"/>
                        <a:pt x="0" y="6619"/>
                      </a:cubicBezTo>
                      <a:cubicBezTo>
                        <a:pt x="400" y="6721"/>
                        <a:pt x="772" y="6766"/>
                        <a:pt x="1110" y="6766"/>
                      </a:cubicBezTo>
                      <a:cubicBezTo>
                        <a:pt x="2271" y="6766"/>
                        <a:pt x="3052" y="6263"/>
                        <a:pt x="3277" y="5967"/>
                      </a:cubicBezTo>
                      <a:cubicBezTo>
                        <a:pt x="3506" y="5663"/>
                        <a:pt x="4148" y="2659"/>
                        <a:pt x="4520" y="109"/>
                      </a:cubicBezTo>
                      <a:cubicBezTo>
                        <a:pt x="4213" y="92"/>
                        <a:pt x="3933" y="54"/>
                        <a:pt x="3684" y="0"/>
                      </a:cubicBezTo>
                      <a:close/>
                    </a:path>
                  </a:pathLst>
                </a:custGeom>
                <a:solidFill>
                  <a:srgbClr val="FBC3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33"/>
                <p:cNvSpPr/>
                <p:nvPr/>
              </p:nvSpPr>
              <p:spPr>
                <a:xfrm flipH="1">
                  <a:off x="6283252" y="1606396"/>
                  <a:ext cx="225509" cy="234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0" h="3665" extrusionOk="0">
                      <a:moveTo>
                        <a:pt x="3144" y="1"/>
                      </a:moveTo>
                      <a:cubicBezTo>
                        <a:pt x="2739" y="1"/>
                        <a:pt x="1444" y="575"/>
                        <a:pt x="0" y="1306"/>
                      </a:cubicBezTo>
                      <a:cubicBezTo>
                        <a:pt x="100" y="2026"/>
                        <a:pt x="608" y="3528"/>
                        <a:pt x="3124" y="3665"/>
                      </a:cubicBezTo>
                      <a:cubicBezTo>
                        <a:pt x="3394" y="1801"/>
                        <a:pt x="3520" y="180"/>
                        <a:pt x="3240" y="19"/>
                      </a:cubicBezTo>
                      <a:cubicBezTo>
                        <a:pt x="3218" y="7"/>
                        <a:pt x="3186" y="1"/>
                        <a:pt x="3144" y="1"/>
                      </a:cubicBezTo>
                      <a:close/>
                    </a:path>
                  </a:pathLst>
                </a:custGeom>
                <a:solidFill>
                  <a:srgbClr val="1528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33"/>
                <p:cNvSpPr/>
                <p:nvPr/>
              </p:nvSpPr>
              <p:spPr>
                <a:xfrm flipH="1">
                  <a:off x="7249739" y="4678669"/>
                  <a:ext cx="379829" cy="83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1277" extrusionOk="0">
                      <a:moveTo>
                        <a:pt x="342" y="1"/>
                      </a:moveTo>
                      <a:cubicBezTo>
                        <a:pt x="342" y="1"/>
                        <a:pt x="130" y="96"/>
                        <a:pt x="141" y="280"/>
                      </a:cubicBezTo>
                      <a:cubicBezTo>
                        <a:pt x="151" y="461"/>
                        <a:pt x="1" y="936"/>
                        <a:pt x="677" y="936"/>
                      </a:cubicBezTo>
                      <a:cubicBezTo>
                        <a:pt x="1257" y="936"/>
                        <a:pt x="3726" y="1276"/>
                        <a:pt x="4705" y="1276"/>
                      </a:cubicBezTo>
                      <a:cubicBezTo>
                        <a:pt x="4873" y="1276"/>
                        <a:pt x="4997" y="1266"/>
                        <a:pt x="5060" y="1243"/>
                      </a:cubicBezTo>
                      <a:cubicBezTo>
                        <a:pt x="5262" y="1226"/>
                        <a:pt x="5667" y="1127"/>
                        <a:pt x="5705" y="943"/>
                      </a:cubicBezTo>
                      <a:cubicBezTo>
                        <a:pt x="5835" y="352"/>
                        <a:pt x="5561" y="260"/>
                        <a:pt x="5561" y="260"/>
                      </a:cubicBezTo>
                      <a:lnTo>
                        <a:pt x="342" y="1"/>
                      </a:lnTo>
                      <a:close/>
                    </a:path>
                  </a:pathLst>
                </a:custGeom>
                <a:solidFill>
                  <a:srgbClr val="E1E5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33"/>
                <p:cNvSpPr/>
                <p:nvPr/>
              </p:nvSpPr>
              <p:spPr>
                <a:xfrm flipH="1">
                  <a:off x="7360140" y="4494707"/>
                  <a:ext cx="259664" cy="222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9" h="3414" extrusionOk="0">
                      <a:moveTo>
                        <a:pt x="2432" y="0"/>
                      </a:moveTo>
                      <a:lnTo>
                        <a:pt x="455" y="136"/>
                      </a:lnTo>
                      <a:cubicBezTo>
                        <a:pt x="455" y="136"/>
                        <a:pt x="520" y="1110"/>
                        <a:pt x="325" y="1812"/>
                      </a:cubicBezTo>
                      <a:cubicBezTo>
                        <a:pt x="134" y="2512"/>
                        <a:pt x="1" y="3233"/>
                        <a:pt x="1045" y="3274"/>
                      </a:cubicBezTo>
                      <a:lnTo>
                        <a:pt x="2859" y="3413"/>
                      </a:lnTo>
                      <a:cubicBezTo>
                        <a:pt x="2859" y="3413"/>
                        <a:pt x="2824" y="1574"/>
                        <a:pt x="3988" y="1468"/>
                      </a:cubicBezTo>
                      <a:cubicBezTo>
                        <a:pt x="3988" y="1468"/>
                        <a:pt x="2506" y="1185"/>
                        <a:pt x="2432" y="0"/>
                      </a:cubicBezTo>
                      <a:close/>
                    </a:path>
                  </a:pathLst>
                </a:custGeom>
                <a:solidFill>
                  <a:srgbClr val="8C52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33"/>
                <p:cNvSpPr/>
                <p:nvPr/>
              </p:nvSpPr>
              <p:spPr>
                <a:xfrm flipH="1">
                  <a:off x="7255334" y="4589813"/>
                  <a:ext cx="189361" cy="141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" h="2175" extrusionOk="0">
                      <a:moveTo>
                        <a:pt x="1501" y="1"/>
                      </a:moveTo>
                      <a:cubicBezTo>
                        <a:pt x="1302" y="1"/>
                        <a:pt x="1076" y="59"/>
                        <a:pt x="810" y="178"/>
                      </a:cubicBezTo>
                      <a:cubicBezTo>
                        <a:pt x="1" y="536"/>
                        <a:pt x="100" y="1813"/>
                        <a:pt x="100" y="1813"/>
                      </a:cubicBezTo>
                      <a:cubicBezTo>
                        <a:pt x="116" y="2096"/>
                        <a:pt x="726" y="2175"/>
                        <a:pt x="1317" y="2175"/>
                      </a:cubicBezTo>
                      <a:cubicBezTo>
                        <a:pt x="1759" y="2175"/>
                        <a:pt x="2191" y="2131"/>
                        <a:pt x="2356" y="2096"/>
                      </a:cubicBezTo>
                      <a:cubicBezTo>
                        <a:pt x="2735" y="2014"/>
                        <a:pt x="2909" y="1386"/>
                        <a:pt x="2483" y="703"/>
                      </a:cubicBezTo>
                      <a:cubicBezTo>
                        <a:pt x="2199" y="243"/>
                        <a:pt x="1907" y="1"/>
                        <a:pt x="1501" y="1"/>
                      </a:cubicBezTo>
                      <a:close/>
                    </a:path>
                  </a:pathLst>
                </a:custGeom>
                <a:solidFill>
                  <a:srgbClr val="DC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33"/>
                <p:cNvSpPr/>
                <p:nvPr/>
              </p:nvSpPr>
              <p:spPr>
                <a:xfrm flipH="1">
                  <a:off x="7391970" y="4506685"/>
                  <a:ext cx="139824" cy="96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8" h="1486" extrusionOk="0">
                      <a:moveTo>
                        <a:pt x="155" y="1"/>
                      </a:moveTo>
                      <a:lnTo>
                        <a:pt x="1" y="28"/>
                      </a:lnTo>
                      <a:cubicBezTo>
                        <a:pt x="7" y="75"/>
                        <a:pt x="209" y="1206"/>
                        <a:pt x="831" y="1403"/>
                      </a:cubicBezTo>
                      <a:cubicBezTo>
                        <a:pt x="1008" y="1458"/>
                        <a:pt x="1179" y="1485"/>
                        <a:pt x="1332" y="1485"/>
                      </a:cubicBezTo>
                      <a:cubicBezTo>
                        <a:pt x="1718" y="1485"/>
                        <a:pt x="2019" y="1335"/>
                        <a:pt x="2148" y="1137"/>
                      </a:cubicBezTo>
                      <a:lnTo>
                        <a:pt x="2014" y="1052"/>
                      </a:lnTo>
                      <a:cubicBezTo>
                        <a:pt x="1924" y="1191"/>
                        <a:pt x="1676" y="1327"/>
                        <a:pt x="1332" y="1327"/>
                      </a:cubicBezTo>
                      <a:cubicBezTo>
                        <a:pt x="1194" y="1327"/>
                        <a:pt x="1042" y="1305"/>
                        <a:pt x="878" y="1253"/>
                      </a:cubicBezTo>
                      <a:cubicBezTo>
                        <a:pt x="346" y="1086"/>
                        <a:pt x="158" y="10"/>
                        <a:pt x="155" y="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33"/>
                <p:cNvSpPr/>
                <p:nvPr/>
              </p:nvSpPr>
              <p:spPr>
                <a:xfrm flipH="1">
                  <a:off x="7414362" y="4533570"/>
                  <a:ext cx="99856" cy="74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145" extrusionOk="0">
                      <a:moveTo>
                        <a:pt x="1194" y="1"/>
                      </a:moveTo>
                      <a:cubicBezTo>
                        <a:pt x="879" y="1"/>
                        <a:pt x="275" y="115"/>
                        <a:pt x="24" y="939"/>
                      </a:cubicBezTo>
                      <a:cubicBezTo>
                        <a:pt x="0" y="1025"/>
                        <a:pt x="49" y="1113"/>
                        <a:pt x="131" y="1137"/>
                      </a:cubicBezTo>
                      <a:cubicBezTo>
                        <a:pt x="147" y="1144"/>
                        <a:pt x="161" y="1144"/>
                        <a:pt x="178" y="1144"/>
                      </a:cubicBezTo>
                      <a:cubicBezTo>
                        <a:pt x="243" y="1144"/>
                        <a:pt x="307" y="1100"/>
                        <a:pt x="328" y="1031"/>
                      </a:cubicBezTo>
                      <a:cubicBezTo>
                        <a:pt x="518" y="402"/>
                        <a:pt x="944" y="312"/>
                        <a:pt x="1175" y="312"/>
                      </a:cubicBezTo>
                      <a:cubicBezTo>
                        <a:pt x="1251" y="312"/>
                        <a:pt x="1306" y="321"/>
                        <a:pt x="1325" y="325"/>
                      </a:cubicBezTo>
                      <a:cubicBezTo>
                        <a:pt x="1337" y="328"/>
                        <a:pt x="1349" y="329"/>
                        <a:pt x="1361" y="329"/>
                      </a:cubicBezTo>
                      <a:cubicBezTo>
                        <a:pt x="1433" y="329"/>
                        <a:pt x="1498" y="278"/>
                        <a:pt x="1513" y="205"/>
                      </a:cubicBezTo>
                      <a:cubicBezTo>
                        <a:pt x="1533" y="120"/>
                        <a:pt x="1478" y="35"/>
                        <a:pt x="1393" y="18"/>
                      </a:cubicBezTo>
                      <a:cubicBezTo>
                        <a:pt x="1390" y="17"/>
                        <a:pt x="1313" y="1"/>
                        <a:pt x="1194" y="1"/>
                      </a:cubicBezTo>
                      <a:close/>
                    </a:path>
                  </a:pathLst>
                </a:custGeom>
                <a:solidFill>
                  <a:srgbClr val="E8EE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33"/>
                <p:cNvSpPr/>
                <p:nvPr/>
              </p:nvSpPr>
              <p:spPr>
                <a:xfrm flipH="1">
                  <a:off x="7387933" y="4556028"/>
                  <a:ext cx="88074" cy="5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895" extrusionOk="0">
                      <a:moveTo>
                        <a:pt x="1194" y="0"/>
                      </a:moveTo>
                      <a:cubicBezTo>
                        <a:pt x="1192" y="0"/>
                        <a:pt x="1190" y="0"/>
                        <a:pt x="1189" y="0"/>
                      </a:cubicBezTo>
                      <a:cubicBezTo>
                        <a:pt x="1154" y="4"/>
                        <a:pt x="325" y="27"/>
                        <a:pt x="35" y="673"/>
                      </a:cubicBezTo>
                      <a:cubicBezTo>
                        <a:pt x="1" y="755"/>
                        <a:pt x="38" y="847"/>
                        <a:pt x="117" y="881"/>
                      </a:cubicBezTo>
                      <a:cubicBezTo>
                        <a:pt x="137" y="891"/>
                        <a:pt x="161" y="894"/>
                        <a:pt x="182" y="894"/>
                      </a:cubicBezTo>
                      <a:cubicBezTo>
                        <a:pt x="243" y="894"/>
                        <a:pt x="301" y="861"/>
                        <a:pt x="325" y="802"/>
                      </a:cubicBezTo>
                      <a:cubicBezTo>
                        <a:pt x="530" y="341"/>
                        <a:pt x="1185" y="317"/>
                        <a:pt x="1198" y="317"/>
                      </a:cubicBezTo>
                      <a:cubicBezTo>
                        <a:pt x="1284" y="314"/>
                        <a:pt x="1352" y="243"/>
                        <a:pt x="1352" y="157"/>
                      </a:cubicBezTo>
                      <a:cubicBezTo>
                        <a:pt x="1349" y="70"/>
                        <a:pt x="1277" y="0"/>
                        <a:pt x="1194" y="0"/>
                      </a:cubicBezTo>
                      <a:close/>
                    </a:path>
                  </a:pathLst>
                </a:custGeom>
                <a:solidFill>
                  <a:srgbClr val="E8EE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33"/>
                <p:cNvSpPr/>
                <p:nvPr/>
              </p:nvSpPr>
              <p:spPr>
                <a:xfrm flipH="1">
                  <a:off x="7376351" y="4725539"/>
                  <a:ext cx="379634" cy="82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1271" extrusionOk="0">
                      <a:moveTo>
                        <a:pt x="342" y="1"/>
                      </a:moveTo>
                      <a:cubicBezTo>
                        <a:pt x="342" y="1"/>
                        <a:pt x="127" y="97"/>
                        <a:pt x="137" y="281"/>
                      </a:cubicBezTo>
                      <a:cubicBezTo>
                        <a:pt x="147" y="461"/>
                        <a:pt x="1" y="888"/>
                        <a:pt x="676" y="936"/>
                      </a:cubicBezTo>
                      <a:cubicBezTo>
                        <a:pt x="1285" y="977"/>
                        <a:pt x="3644" y="1271"/>
                        <a:pt x="4668" y="1271"/>
                      </a:cubicBezTo>
                      <a:cubicBezTo>
                        <a:pt x="4840" y="1271"/>
                        <a:pt x="4974" y="1263"/>
                        <a:pt x="5056" y="1244"/>
                      </a:cubicBezTo>
                      <a:cubicBezTo>
                        <a:pt x="5261" y="1226"/>
                        <a:pt x="5663" y="1127"/>
                        <a:pt x="5704" y="943"/>
                      </a:cubicBezTo>
                      <a:cubicBezTo>
                        <a:pt x="5831" y="352"/>
                        <a:pt x="5558" y="264"/>
                        <a:pt x="5558" y="264"/>
                      </a:cubicBezTo>
                      <a:lnTo>
                        <a:pt x="342" y="1"/>
                      </a:lnTo>
                      <a:close/>
                    </a:path>
                  </a:pathLst>
                </a:custGeom>
                <a:solidFill>
                  <a:srgbClr val="E1E5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33"/>
                <p:cNvSpPr/>
                <p:nvPr/>
              </p:nvSpPr>
              <p:spPr>
                <a:xfrm flipH="1">
                  <a:off x="7486622" y="4541577"/>
                  <a:ext cx="259599" cy="22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8" h="3415" extrusionOk="0">
                      <a:moveTo>
                        <a:pt x="2431" y="0"/>
                      </a:moveTo>
                      <a:lnTo>
                        <a:pt x="451" y="137"/>
                      </a:lnTo>
                      <a:cubicBezTo>
                        <a:pt x="451" y="137"/>
                        <a:pt x="516" y="1110"/>
                        <a:pt x="325" y="1813"/>
                      </a:cubicBezTo>
                      <a:cubicBezTo>
                        <a:pt x="131" y="2513"/>
                        <a:pt x="0" y="3233"/>
                        <a:pt x="1042" y="3277"/>
                      </a:cubicBezTo>
                      <a:lnTo>
                        <a:pt x="2855" y="3414"/>
                      </a:lnTo>
                      <a:cubicBezTo>
                        <a:pt x="2855" y="3414"/>
                        <a:pt x="2820" y="1577"/>
                        <a:pt x="3988" y="1472"/>
                      </a:cubicBezTo>
                      <a:cubicBezTo>
                        <a:pt x="3988" y="1472"/>
                        <a:pt x="2502" y="1185"/>
                        <a:pt x="2431" y="0"/>
                      </a:cubicBezTo>
                      <a:close/>
                    </a:path>
                  </a:pathLst>
                </a:custGeom>
                <a:solidFill>
                  <a:srgbClr val="BF83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33"/>
                <p:cNvSpPr/>
                <p:nvPr/>
              </p:nvSpPr>
              <p:spPr>
                <a:xfrm flipH="1">
                  <a:off x="7672598" y="4660898"/>
                  <a:ext cx="52076" cy="68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1049" extrusionOk="0">
                      <a:moveTo>
                        <a:pt x="373" y="0"/>
                      </a:moveTo>
                      <a:lnTo>
                        <a:pt x="236" y="311"/>
                      </a:lnTo>
                      <a:lnTo>
                        <a:pt x="0" y="311"/>
                      </a:lnTo>
                      <a:lnTo>
                        <a:pt x="141" y="574"/>
                      </a:lnTo>
                      <a:lnTo>
                        <a:pt x="55" y="942"/>
                      </a:lnTo>
                      <a:lnTo>
                        <a:pt x="349" y="731"/>
                      </a:lnTo>
                      <a:lnTo>
                        <a:pt x="608" y="1049"/>
                      </a:lnTo>
                      <a:lnTo>
                        <a:pt x="544" y="584"/>
                      </a:lnTo>
                      <a:lnTo>
                        <a:pt x="799" y="488"/>
                      </a:lnTo>
                      <a:lnTo>
                        <a:pt x="482" y="397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solidFill>
                  <a:srgbClr val="E8EE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33"/>
                <p:cNvSpPr/>
                <p:nvPr/>
              </p:nvSpPr>
              <p:spPr>
                <a:xfrm flipH="1">
                  <a:off x="7381946" y="4636682"/>
                  <a:ext cx="189426" cy="141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0" h="2176" extrusionOk="0">
                      <a:moveTo>
                        <a:pt x="1503" y="1"/>
                      </a:moveTo>
                      <a:cubicBezTo>
                        <a:pt x="1304" y="1"/>
                        <a:pt x="1077" y="59"/>
                        <a:pt x="810" y="178"/>
                      </a:cubicBezTo>
                      <a:cubicBezTo>
                        <a:pt x="1" y="536"/>
                        <a:pt x="100" y="1816"/>
                        <a:pt x="100" y="1816"/>
                      </a:cubicBezTo>
                      <a:cubicBezTo>
                        <a:pt x="116" y="2097"/>
                        <a:pt x="726" y="2176"/>
                        <a:pt x="1318" y="2176"/>
                      </a:cubicBezTo>
                      <a:cubicBezTo>
                        <a:pt x="1762" y="2176"/>
                        <a:pt x="2195" y="2132"/>
                        <a:pt x="2360" y="2097"/>
                      </a:cubicBezTo>
                      <a:cubicBezTo>
                        <a:pt x="2739" y="2015"/>
                        <a:pt x="2909" y="1386"/>
                        <a:pt x="2486" y="704"/>
                      </a:cubicBezTo>
                      <a:cubicBezTo>
                        <a:pt x="2200" y="243"/>
                        <a:pt x="1909" y="1"/>
                        <a:pt x="1503" y="1"/>
                      </a:cubicBezTo>
                      <a:close/>
                    </a:path>
                  </a:pathLst>
                </a:custGeom>
                <a:solidFill>
                  <a:srgbClr val="E8EE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33"/>
                <p:cNvSpPr/>
                <p:nvPr/>
              </p:nvSpPr>
              <p:spPr>
                <a:xfrm flipH="1">
                  <a:off x="7518582" y="4553554"/>
                  <a:ext cx="139889" cy="96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" h="1486" extrusionOk="0">
                      <a:moveTo>
                        <a:pt x="158" y="1"/>
                      </a:moveTo>
                      <a:lnTo>
                        <a:pt x="1" y="28"/>
                      </a:lnTo>
                      <a:cubicBezTo>
                        <a:pt x="8" y="76"/>
                        <a:pt x="209" y="1206"/>
                        <a:pt x="831" y="1403"/>
                      </a:cubicBezTo>
                      <a:cubicBezTo>
                        <a:pt x="1008" y="1461"/>
                        <a:pt x="1179" y="1485"/>
                        <a:pt x="1332" y="1485"/>
                      </a:cubicBezTo>
                      <a:cubicBezTo>
                        <a:pt x="1718" y="1485"/>
                        <a:pt x="2022" y="1335"/>
                        <a:pt x="2148" y="1141"/>
                      </a:cubicBezTo>
                      <a:lnTo>
                        <a:pt x="2015" y="1052"/>
                      </a:lnTo>
                      <a:cubicBezTo>
                        <a:pt x="1925" y="1191"/>
                        <a:pt x="1678" y="1327"/>
                        <a:pt x="1334" y="1327"/>
                      </a:cubicBezTo>
                      <a:cubicBezTo>
                        <a:pt x="1196" y="1327"/>
                        <a:pt x="1043" y="1305"/>
                        <a:pt x="878" y="1253"/>
                      </a:cubicBezTo>
                      <a:cubicBezTo>
                        <a:pt x="349" y="1086"/>
                        <a:pt x="158" y="11"/>
                        <a:pt x="158" y="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33"/>
                <p:cNvSpPr/>
                <p:nvPr/>
              </p:nvSpPr>
              <p:spPr>
                <a:xfrm flipH="1">
                  <a:off x="7541039" y="4580439"/>
                  <a:ext cx="99856" cy="74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145" extrusionOk="0">
                      <a:moveTo>
                        <a:pt x="1196" y="1"/>
                      </a:moveTo>
                      <a:cubicBezTo>
                        <a:pt x="882" y="1"/>
                        <a:pt x="279" y="116"/>
                        <a:pt x="28" y="943"/>
                      </a:cubicBezTo>
                      <a:cubicBezTo>
                        <a:pt x="0" y="1025"/>
                        <a:pt x="49" y="1113"/>
                        <a:pt x="131" y="1138"/>
                      </a:cubicBezTo>
                      <a:cubicBezTo>
                        <a:pt x="147" y="1144"/>
                        <a:pt x="161" y="1144"/>
                        <a:pt x="178" y="1144"/>
                      </a:cubicBezTo>
                      <a:cubicBezTo>
                        <a:pt x="246" y="1144"/>
                        <a:pt x="308" y="1103"/>
                        <a:pt x="328" y="1035"/>
                      </a:cubicBezTo>
                      <a:cubicBezTo>
                        <a:pt x="521" y="407"/>
                        <a:pt x="945" y="314"/>
                        <a:pt x="1177" y="314"/>
                      </a:cubicBezTo>
                      <a:cubicBezTo>
                        <a:pt x="1253" y="314"/>
                        <a:pt x="1309" y="324"/>
                        <a:pt x="1329" y="328"/>
                      </a:cubicBezTo>
                      <a:cubicBezTo>
                        <a:pt x="1339" y="330"/>
                        <a:pt x="1350" y="331"/>
                        <a:pt x="1360" y="331"/>
                      </a:cubicBezTo>
                      <a:cubicBezTo>
                        <a:pt x="1433" y="331"/>
                        <a:pt x="1498" y="280"/>
                        <a:pt x="1516" y="205"/>
                      </a:cubicBezTo>
                      <a:cubicBezTo>
                        <a:pt x="1533" y="120"/>
                        <a:pt x="1478" y="35"/>
                        <a:pt x="1393" y="18"/>
                      </a:cubicBezTo>
                      <a:cubicBezTo>
                        <a:pt x="1391" y="17"/>
                        <a:pt x="1314" y="1"/>
                        <a:pt x="1196" y="1"/>
                      </a:cubicBezTo>
                      <a:close/>
                    </a:path>
                  </a:pathLst>
                </a:custGeom>
                <a:solidFill>
                  <a:srgbClr val="E8EE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33"/>
                <p:cNvSpPr/>
                <p:nvPr/>
              </p:nvSpPr>
              <p:spPr>
                <a:xfrm flipH="1">
                  <a:off x="7514415" y="4602897"/>
                  <a:ext cx="88269" cy="58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899" extrusionOk="0">
                      <a:moveTo>
                        <a:pt x="1192" y="1"/>
                      </a:moveTo>
                      <a:cubicBezTo>
                        <a:pt x="1154" y="4"/>
                        <a:pt x="325" y="28"/>
                        <a:pt x="39" y="673"/>
                      </a:cubicBezTo>
                      <a:cubicBezTo>
                        <a:pt x="1" y="755"/>
                        <a:pt x="39" y="847"/>
                        <a:pt x="117" y="885"/>
                      </a:cubicBezTo>
                      <a:cubicBezTo>
                        <a:pt x="138" y="891"/>
                        <a:pt x="161" y="898"/>
                        <a:pt x="182" y="898"/>
                      </a:cubicBezTo>
                      <a:cubicBezTo>
                        <a:pt x="243" y="898"/>
                        <a:pt x="302" y="861"/>
                        <a:pt x="329" y="803"/>
                      </a:cubicBezTo>
                      <a:cubicBezTo>
                        <a:pt x="533" y="342"/>
                        <a:pt x="1192" y="318"/>
                        <a:pt x="1199" y="318"/>
                      </a:cubicBezTo>
                      <a:cubicBezTo>
                        <a:pt x="1285" y="318"/>
                        <a:pt x="1356" y="243"/>
                        <a:pt x="1353" y="158"/>
                      </a:cubicBezTo>
                      <a:cubicBezTo>
                        <a:pt x="1349" y="69"/>
                        <a:pt x="1277" y="4"/>
                        <a:pt x="1192" y="1"/>
                      </a:cubicBezTo>
                      <a:close/>
                    </a:path>
                  </a:pathLst>
                </a:custGeom>
                <a:solidFill>
                  <a:srgbClr val="E8EE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33"/>
                <p:cNvSpPr/>
                <p:nvPr/>
              </p:nvSpPr>
              <p:spPr>
                <a:xfrm flipH="1">
                  <a:off x="7182630" y="2396722"/>
                  <a:ext cx="686231" cy="603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2" h="9269" extrusionOk="0">
                      <a:moveTo>
                        <a:pt x="6645" y="1"/>
                      </a:moveTo>
                      <a:cubicBezTo>
                        <a:pt x="5506" y="1"/>
                        <a:pt x="4402" y="359"/>
                        <a:pt x="3879" y="520"/>
                      </a:cubicBezTo>
                      <a:cubicBezTo>
                        <a:pt x="2967" y="800"/>
                        <a:pt x="561" y="2227"/>
                        <a:pt x="280" y="4043"/>
                      </a:cubicBezTo>
                      <a:cubicBezTo>
                        <a:pt x="0" y="5862"/>
                        <a:pt x="2288" y="8873"/>
                        <a:pt x="2346" y="9228"/>
                      </a:cubicBezTo>
                      <a:cubicBezTo>
                        <a:pt x="2350" y="9256"/>
                        <a:pt x="2401" y="9269"/>
                        <a:pt x="2490" y="9269"/>
                      </a:cubicBezTo>
                      <a:cubicBezTo>
                        <a:pt x="3555" y="9269"/>
                        <a:pt x="10121" y="7453"/>
                        <a:pt x="10121" y="7453"/>
                      </a:cubicBezTo>
                      <a:cubicBezTo>
                        <a:pt x="10121" y="7453"/>
                        <a:pt x="10542" y="2227"/>
                        <a:pt x="8992" y="800"/>
                      </a:cubicBezTo>
                      <a:cubicBezTo>
                        <a:pt x="8336" y="194"/>
                        <a:pt x="7481" y="1"/>
                        <a:pt x="6645" y="1"/>
                      </a:cubicBezTo>
                      <a:close/>
                    </a:path>
                  </a:pathLst>
                </a:custGeom>
                <a:solidFill>
                  <a:srgbClr val="FAE0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33"/>
                <p:cNvSpPr/>
                <p:nvPr/>
              </p:nvSpPr>
              <p:spPr>
                <a:xfrm flipH="1">
                  <a:off x="7565713" y="2693886"/>
                  <a:ext cx="244692" cy="290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9" h="4459" extrusionOk="0">
                      <a:moveTo>
                        <a:pt x="1386" y="1"/>
                      </a:moveTo>
                      <a:cubicBezTo>
                        <a:pt x="1302" y="1"/>
                        <a:pt x="1220" y="23"/>
                        <a:pt x="1140" y="72"/>
                      </a:cubicBezTo>
                      <a:cubicBezTo>
                        <a:pt x="93" y="717"/>
                        <a:pt x="0" y="2048"/>
                        <a:pt x="0" y="2048"/>
                      </a:cubicBezTo>
                      <a:lnTo>
                        <a:pt x="1202" y="4458"/>
                      </a:lnTo>
                      <a:lnTo>
                        <a:pt x="3759" y="3400"/>
                      </a:lnTo>
                      <a:cubicBezTo>
                        <a:pt x="3759" y="3400"/>
                        <a:pt x="2416" y="1"/>
                        <a:pt x="1386" y="1"/>
                      </a:cubicBezTo>
                      <a:close/>
                    </a:path>
                  </a:pathLst>
                </a:custGeom>
                <a:solidFill>
                  <a:srgbClr val="FFBD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33"/>
                <p:cNvSpPr/>
                <p:nvPr/>
              </p:nvSpPr>
              <p:spPr>
                <a:xfrm flipH="1">
                  <a:off x="7136414" y="2865740"/>
                  <a:ext cx="788886" cy="1573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9" h="24174" extrusionOk="0">
                      <a:moveTo>
                        <a:pt x="9345" y="1"/>
                      </a:moveTo>
                      <a:cubicBezTo>
                        <a:pt x="6833" y="1"/>
                        <a:pt x="3500" y="1145"/>
                        <a:pt x="2779" y="1590"/>
                      </a:cubicBezTo>
                      <a:cubicBezTo>
                        <a:pt x="2608" y="1696"/>
                        <a:pt x="3213" y="2921"/>
                        <a:pt x="3213" y="2921"/>
                      </a:cubicBezTo>
                      <a:cubicBezTo>
                        <a:pt x="3213" y="2921"/>
                        <a:pt x="219" y="5798"/>
                        <a:pt x="127" y="10270"/>
                      </a:cubicBezTo>
                      <a:cubicBezTo>
                        <a:pt x="0" y="16230"/>
                        <a:pt x="2595" y="23498"/>
                        <a:pt x="2595" y="23498"/>
                      </a:cubicBezTo>
                      <a:cubicBezTo>
                        <a:pt x="2595" y="23498"/>
                        <a:pt x="2803" y="24174"/>
                        <a:pt x="3943" y="24174"/>
                      </a:cubicBezTo>
                      <a:cubicBezTo>
                        <a:pt x="5086" y="24174"/>
                        <a:pt x="5879" y="23662"/>
                        <a:pt x="5879" y="23662"/>
                      </a:cubicBezTo>
                      <a:cubicBezTo>
                        <a:pt x="5929" y="23664"/>
                        <a:pt x="5978" y="23665"/>
                        <a:pt x="6026" y="23665"/>
                      </a:cubicBezTo>
                      <a:cubicBezTo>
                        <a:pt x="7377" y="23665"/>
                        <a:pt x="7506" y="22754"/>
                        <a:pt x="7506" y="22754"/>
                      </a:cubicBezTo>
                      <a:cubicBezTo>
                        <a:pt x="7763" y="21962"/>
                        <a:pt x="10022" y="16534"/>
                        <a:pt x="11070" y="11574"/>
                      </a:cubicBezTo>
                      <a:cubicBezTo>
                        <a:pt x="12119" y="6614"/>
                        <a:pt x="11654" y="1959"/>
                        <a:pt x="11675" y="1655"/>
                      </a:cubicBezTo>
                      <a:cubicBezTo>
                        <a:pt x="11699" y="1351"/>
                        <a:pt x="11675" y="607"/>
                        <a:pt x="11675" y="607"/>
                      </a:cubicBezTo>
                      <a:cubicBezTo>
                        <a:pt x="11147" y="168"/>
                        <a:pt x="10306" y="1"/>
                        <a:pt x="9345" y="1"/>
                      </a:cubicBezTo>
                      <a:close/>
                    </a:path>
                  </a:pathLst>
                </a:custGeom>
                <a:solidFill>
                  <a:srgbClr val="3749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33"/>
                <p:cNvSpPr/>
                <p:nvPr/>
              </p:nvSpPr>
              <p:spPr>
                <a:xfrm flipH="1">
                  <a:off x="7173050" y="2905839"/>
                  <a:ext cx="105194" cy="252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3875" extrusionOk="0">
                      <a:moveTo>
                        <a:pt x="1524" y="1"/>
                      </a:moveTo>
                      <a:cubicBezTo>
                        <a:pt x="1478" y="1"/>
                        <a:pt x="1442" y="35"/>
                        <a:pt x="1445" y="79"/>
                      </a:cubicBezTo>
                      <a:cubicBezTo>
                        <a:pt x="1462" y="1721"/>
                        <a:pt x="1373" y="3486"/>
                        <a:pt x="1196" y="3605"/>
                      </a:cubicBezTo>
                      <a:cubicBezTo>
                        <a:pt x="1043" y="3695"/>
                        <a:pt x="747" y="3719"/>
                        <a:pt x="490" y="3719"/>
                      </a:cubicBezTo>
                      <a:cubicBezTo>
                        <a:pt x="327" y="3719"/>
                        <a:pt x="179" y="3709"/>
                        <a:pt x="93" y="3701"/>
                      </a:cubicBezTo>
                      <a:cubicBezTo>
                        <a:pt x="89" y="3701"/>
                        <a:pt x="84" y="3700"/>
                        <a:pt x="80" y="3700"/>
                      </a:cubicBezTo>
                      <a:cubicBezTo>
                        <a:pt x="42" y="3700"/>
                        <a:pt x="11" y="3729"/>
                        <a:pt x="8" y="3769"/>
                      </a:cubicBezTo>
                      <a:cubicBezTo>
                        <a:pt x="0" y="3813"/>
                        <a:pt x="35" y="3851"/>
                        <a:pt x="76" y="3858"/>
                      </a:cubicBezTo>
                      <a:cubicBezTo>
                        <a:pt x="93" y="3858"/>
                        <a:pt x="274" y="3875"/>
                        <a:pt x="499" y="3875"/>
                      </a:cubicBezTo>
                      <a:cubicBezTo>
                        <a:pt x="766" y="3875"/>
                        <a:pt x="1089" y="3851"/>
                        <a:pt x="1274" y="3742"/>
                      </a:cubicBezTo>
                      <a:cubicBezTo>
                        <a:pt x="1615" y="3547"/>
                        <a:pt x="1612" y="888"/>
                        <a:pt x="1601" y="79"/>
                      </a:cubicBezTo>
                      <a:cubicBezTo>
                        <a:pt x="1601" y="35"/>
                        <a:pt x="1564" y="1"/>
                        <a:pt x="1524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33"/>
                <p:cNvSpPr/>
                <p:nvPr/>
              </p:nvSpPr>
              <p:spPr>
                <a:xfrm flipH="1">
                  <a:off x="7183334" y="2900306"/>
                  <a:ext cx="26689" cy="5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861" extrusionOk="0">
                      <a:moveTo>
                        <a:pt x="205" y="0"/>
                      </a:moveTo>
                      <a:cubicBezTo>
                        <a:pt x="93" y="0"/>
                        <a:pt x="0" y="191"/>
                        <a:pt x="0" y="431"/>
                      </a:cubicBezTo>
                      <a:cubicBezTo>
                        <a:pt x="0" y="666"/>
                        <a:pt x="93" y="861"/>
                        <a:pt x="205" y="861"/>
                      </a:cubicBezTo>
                      <a:cubicBezTo>
                        <a:pt x="318" y="861"/>
                        <a:pt x="410" y="666"/>
                        <a:pt x="410" y="431"/>
                      </a:cubicBezTo>
                      <a:cubicBezTo>
                        <a:pt x="410" y="191"/>
                        <a:pt x="31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33"/>
                <p:cNvSpPr/>
                <p:nvPr/>
              </p:nvSpPr>
              <p:spPr>
                <a:xfrm flipH="1">
                  <a:off x="7222596" y="2963905"/>
                  <a:ext cx="499409" cy="97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2" h="1492" extrusionOk="0">
                      <a:moveTo>
                        <a:pt x="6523" y="1"/>
                      </a:moveTo>
                      <a:cubicBezTo>
                        <a:pt x="3032" y="1"/>
                        <a:pt x="90" y="1325"/>
                        <a:pt x="59" y="1341"/>
                      </a:cubicBezTo>
                      <a:cubicBezTo>
                        <a:pt x="18" y="1358"/>
                        <a:pt x="0" y="1406"/>
                        <a:pt x="18" y="1444"/>
                      </a:cubicBezTo>
                      <a:cubicBezTo>
                        <a:pt x="32" y="1475"/>
                        <a:pt x="62" y="1491"/>
                        <a:pt x="90" y="1491"/>
                      </a:cubicBezTo>
                      <a:cubicBezTo>
                        <a:pt x="103" y="1491"/>
                        <a:pt x="113" y="1488"/>
                        <a:pt x="123" y="1484"/>
                      </a:cubicBezTo>
                      <a:cubicBezTo>
                        <a:pt x="155" y="1469"/>
                        <a:pt x="3067" y="158"/>
                        <a:pt x="6523" y="158"/>
                      </a:cubicBezTo>
                      <a:cubicBezTo>
                        <a:pt x="6871" y="158"/>
                        <a:pt x="7225" y="171"/>
                        <a:pt x="7583" y="201"/>
                      </a:cubicBezTo>
                      <a:cubicBezTo>
                        <a:pt x="7585" y="201"/>
                        <a:pt x="7588" y="201"/>
                        <a:pt x="7590" y="201"/>
                      </a:cubicBezTo>
                      <a:cubicBezTo>
                        <a:pt x="7631" y="201"/>
                        <a:pt x="7665" y="171"/>
                        <a:pt x="7668" y="129"/>
                      </a:cubicBezTo>
                      <a:cubicBezTo>
                        <a:pt x="7671" y="85"/>
                        <a:pt x="7640" y="47"/>
                        <a:pt x="7596" y="44"/>
                      </a:cubicBezTo>
                      <a:cubicBezTo>
                        <a:pt x="7234" y="14"/>
                        <a:pt x="6876" y="1"/>
                        <a:pt x="6523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33"/>
                <p:cNvSpPr/>
                <p:nvPr/>
              </p:nvSpPr>
              <p:spPr>
                <a:xfrm flipH="1">
                  <a:off x="7577688" y="2904081"/>
                  <a:ext cx="90742" cy="135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4" h="2080" extrusionOk="0">
                      <a:moveTo>
                        <a:pt x="1202" y="1"/>
                      </a:moveTo>
                      <a:lnTo>
                        <a:pt x="263" y="223"/>
                      </a:lnTo>
                      <a:cubicBezTo>
                        <a:pt x="1" y="1393"/>
                        <a:pt x="673" y="2079"/>
                        <a:pt x="673" y="2079"/>
                      </a:cubicBezTo>
                      <a:lnTo>
                        <a:pt x="1394" y="1878"/>
                      </a:lnTo>
                      <a:cubicBezTo>
                        <a:pt x="800" y="1226"/>
                        <a:pt x="1202" y="1"/>
                        <a:pt x="120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3"/>
                <p:cNvSpPr/>
                <p:nvPr/>
              </p:nvSpPr>
              <p:spPr>
                <a:xfrm flipH="1">
                  <a:off x="7572155" y="2899004"/>
                  <a:ext cx="101613" cy="145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2236" extrusionOk="0">
                      <a:moveTo>
                        <a:pt x="1172" y="188"/>
                      </a:moveTo>
                      <a:lnTo>
                        <a:pt x="1172" y="188"/>
                      </a:lnTo>
                      <a:cubicBezTo>
                        <a:pt x="1090" y="512"/>
                        <a:pt x="929" y="1352"/>
                        <a:pt x="1339" y="1911"/>
                      </a:cubicBezTo>
                      <a:lnTo>
                        <a:pt x="779" y="2069"/>
                      </a:lnTo>
                      <a:cubicBezTo>
                        <a:pt x="660" y="1922"/>
                        <a:pt x="219" y="1314"/>
                        <a:pt x="410" y="365"/>
                      </a:cubicBezTo>
                      <a:lnTo>
                        <a:pt x="1172" y="188"/>
                      </a:lnTo>
                      <a:close/>
                      <a:moveTo>
                        <a:pt x="1287" y="1"/>
                      </a:moveTo>
                      <a:cubicBezTo>
                        <a:pt x="1280" y="1"/>
                        <a:pt x="1273" y="2"/>
                        <a:pt x="1267" y="3"/>
                      </a:cubicBezTo>
                      <a:lnTo>
                        <a:pt x="324" y="222"/>
                      </a:lnTo>
                      <a:cubicBezTo>
                        <a:pt x="297" y="228"/>
                        <a:pt x="274" y="252"/>
                        <a:pt x="267" y="283"/>
                      </a:cubicBezTo>
                      <a:cubicBezTo>
                        <a:pt x="1" y="1484"/>
                        <a:pt x="669" y="2181"/>
                        <a:pt x="697" y="2212"/>
                      </a:cubicBezTo>
                      <a:cubicBezTo>
                        <a:pt x="714" y="2226"/>
                        <a:pt x="734" y="2236"/>
                        <a:pt x="755" y="2236"/>
                      </a:cubicBezTo>
                      <a:cubicBezTo>
                        <a:pt x="762" y="2236"/>
                        <a:pt x="768" y="2236"/>
                        <a:pt x="775" y="2232"/>
                      </a:cubicBezTo>
                      <a:lnTo>
                        <a:pt x="1496" y="2031"/>
                      </a:lnTo>
                      <a:cubicBezTo>
                        <a:pt x="1523" y="2024"/>
                        <a:pt x="1544" y="2004"/>
                        <a:pt x="1553" y="1976"/>
                      </a:cubicBezTo>
                      <a:cubicBezTo>
                        <a:pt x="1561" y="1952"/>
                        <a:pt x="1553" y="1922"/>
                        <a:pt x="1533" y="1901"/>
                      </a:cubicBezTo>
                      <a:cubicBezTo>
                        <a:pt x="977" y="1294"/>
                        <a:pt x="1356" y="116"/>
                        <a:pt x="1359" y="102"/>
                      </a:cubicBezTo>
                      <a:cubicBezTo>
                        <a:pt x="1369" y="75"/>
                        <a:pt x="1362" y="47"/>
                        <a:pt x="1345" y="27"/>
                      </a:cubicBezTo>
                      <a:cubicBezTo>
                        <a:pt x="1330" y="9"/>
                        <a:pt x="1308" y="1"/>
                        <a:pt x="1287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3"/>
                <p:cNvSpPr/>
                <p:nvPr/>
              </p:nvSpPr>
              <p:spPr>
                <a:xfrm flipH="1">
                  <a:off x="7383050" y="2861834"/>
                  <a:ext cx="83387" cy="135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2084" extrusionOk="0">
                      <a:moveTo>
                        <a:pt x="1281" y="1"/>
                      </a:moveTo>
                      <a:lnTo>
                        <a:pt x="416" y="127"/>
                      </a:lnTo>
                      <a:cubicBezTo>
                        <a:pt x="416" y="127"/>
                        <a:pt x="0" y="984"/>
                        <a:pt x="403" y="2083"/>
                      </a:cubicBezTo>
                      <a:lnTo>
                        <a:pt x="1141" y="1950"/>
                      </a:lnTo>
                      <a:cubicBezTo>
                        <a:pt x="1141" y="1950"/>
                        <a:pt x="867" y="913"/>
                        <a:pt x="1281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3"/>
                <p:cNvSpPr/>
                <p:nvPr/>
              </p:nvSpPr>
              <p:spPr>
                <a:xfrm flipH="1">
                  <a:off x="7377713" y="2856691"/>
                  <a:ext cx="94062" cy="146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" h="2245" extrusionOk="0">
                      <a:moveTo>
                        <a:pt x="1236" y="179"/>
                      </a:moveTo>
                      <a:lnTo>
                        <a:pt x="1236" y="179"/>
                      </a:lnTo>
                      <a:cubicBezTo>
                        <a:pt x="949" y="926"/>
                        <a:pt x="1072" y="1712"/>
                        <a:pt x="1127" y="1967"/>
                      </a:cubicBezTo>
                      <a:lnTo>
                        <a:pt x="539" y="2073"/>
                      </a:lnTo>
                      <a:cubicBezTo>
                        <a:pt x="232" y="1176"/>
                        <a:pt x="485" y="448"/>
                        <a:pt x="553" y="278"/>
                      </a:cubicBezTo>
                      <a:lnTo>
                        <a:pt x="1236" y="179"/>
                      </a:lnTo>
                      <a:close/>
                      <a:moveTo>
                        <a:pt x="1360" y="0"/>
                      </a:moveTo>
                      <a:cubicBezTo>
                        <a:pt x="1356" y="0"/>
                        <a:pt x="1352" y="1"/>
                        <a:pt x="1349" y="1"/>
                      </a:cubicBezTo>
                      <a:lnTo>
                        <a:pt x="489" y="127"/>
                      </a:lnTo>
                      <a:cubicBezTo>
                        <a:pt x="462" y="131"/>
                        <a:pt x="441" y="148"/>
                        <a:pt x="430" y="172"/>
                      </a:cubicBezTo>
                      <a:cubicBezTo>
                        <a:pt x="410" y="206"/>
                        <a:pt x="0" y="1069"/>
                        <a:pt x="413" y="2189"/>
                      </a:cubicBezTo>
                      <a:cubicBezTo>
                        <a:pt x="424" y="2224"/>
                        <a:pt x="454" y="2244"/>
                        <a:pt x="485" y="2244"/>
                      </a:cubicBezTo>
                      <a:cubicBezTo>
                        <a:pt x="492" y="2244"/>
                        <a:pt x="495" y="2244"/>
                        <a:pt x="503" y="2241"/>
                      </a:cubicBezTo>
                      <a:lnTo>
                        <a:pt x="1236" y="2107"/>
                      </a:lnTo>
                      <a:cubicBezTo>
                        <a:pt x="1256" y="2104"/>
                        <a:pt x="1277" y="2090"/>
                        <a:pt x="1287" y="2073"/>
                      </a:cubicBezTo>
                      <a:cubicBezTo>
                        <a:pt x="1301" y="2053"/>
                        <a:pt x="1305" y="2029"/>
                        <a:pt x="1297" y="2008"/>
                      </a:cubicBezTo>
                      <a:cubicBezTo>
                        <a:pt x="1294" y="1998"/>
                        <a:pt x="1038" y="984"/>
                        <a:pt x="1434" y="111"/>
                      </a:cubicBezTo>
                      <a:cubicBezTo>
                        <a:pt x="1445" y="86"/>
                        <a:pt x="1441" y="56"/>
                        <a:pt x="1424" y="32"/>
                      </a:cubicBezTo>
                      <a:cubicBezTo>
                        <a:pt x="1409" y="11"/>
                        <a:pt x="1386" y="0"/>
                        <a:pt x="1360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3"/>
                <p:cNvSpPr/>
                <p:nvPr/>
              </p:nvSpPr>
              <p:spPr>
                <a:xfrm flipH="1">
                  <a:off x="7525940" y="3086676"/>
                  <a:ext cx="249639" cy="249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" h="3835" extrusionOk="0">
                      <a:moveTo>
                        <a:pt x="3043" y="1"/>
                      </a:moveTo>
                      <a:cubicBezTo>
                        <a:pt x="3035" y="1"/>
                        <a:pt x="3027" y="2"/>
                        <a:pt x="3019" y="5"/>
                      </a:cubicBezTo>
                      <a:cubicBezTo>
                        <a:pt x="2978" y="15"/>
                        <a:pt x="2950" y="60"/>
                        <a:pt x="2964" y="104"/>
                      </a:cubicBezTo>
                      <a:cubicBezTo>
                        <a:pt x="2994" y="203"/>
                        <a:pt x="3637" y="2595"/>
                        <a:pt x="66" y="3681"/>
                      </a:cubicBezTo>
                      <a:cubicBezTo>
                        <a:pt x="25" y="3695"/>
                        <a:pt x="1" y="3739"/>
                        <a:pt x="15" y="3780"/>
                      </a:cubicBezTo>
                      <a:cubicBezTo>
                        <a:pt x="25" y="3814"/>
                        <a:pt x="56" y="3835"/>
                        <a:pt x="90" y="3835"/>
                      </a:cubicBezTo>
                      <a:cubicBezTo>
                        <a:pt x="97" y="3835"/>
                        <a:pt x="103" y="3835"/>
                        <a:pt x="114" y="3832"/>
                      </a:cubicBezTo>
                      <a:cubicBezTo>
                        <a:pt x="3834" y="2702"/>
                        <a:pt x="3125" y="83"/>
                        <a:pt x="3117" y="60"/>
                      </a:cubicBezTo>
                      <a:cubicBezTo>
                        <a:pt x="3107" y="23"/>
                        <a:pt x="3076" y="1"/>
                        <a:pt x="3043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3"/>
                <p:cNvSpPr/>
                <p:nvPr/>
              </p:nvSpPr>
              <p:spPr>
                <a:xfrm flipH="1">
                  <a:off x="7661076" y="3039417"/>
                  <a:ext cx="42898" cy="44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" h="691" extrusionOk="0">
                      <a:moveTo>
                        <a:pt x="123" y="0"/>
                      </a:moveTo>
                      <a:lnTo>
                        <a:pt x="79" y="85"/>
                      </a:lnTo>
                      <a:cubicBezTo>
                        <a:pt x="0" y="233"/>
                        <a:pt x="62" y="564"/>
                        <a:pt x="72" y="628"/>
                      </a:cubicBezTo>
                      <a:cubicBezTo>
                        <a:pt x="79" y="666"/>
                        <a:pt x="113" y="690"/>
                        <a:pt x="150" y="690"/>
                      </a:cubicBezTo>
                      <a:lnTo>
                        <a:pt x="164" y="690"/>
                      </a:lnTo>
                      <a:cubicBezTo>
                        <a:pt x="208" y="683"/>
                        <a:pt x="235" y="638"/>
                        <a:pt x="229" y="597"/>
                      </a:cubicBezTo>
                      <a:cubicBezTo>
                        <a:pt x="208" y="502"/>
                        <a:pt x="194" y="365"/>
                        <a:pt x="199" y="266"/>
                      </a:cubicBezTo>
                      <a:lnTo>
                        <a:pt x="199" y="266"/>
                      </a:lnTo>
                      <a:cubicBezTo>
                        <a:pt x="335" y="386"/>
                        <a:pt x="481" y="543"/>
                        <a:pt x="495" y="625"/>
                      </a:cubicBezTo>
                      <a:cubicBezTo>
                        <a:pt x="501" y="665"/>
                        <a:pt x="535" y="691"/>
                        <a:pt x="574" y="691"/>
                      </a:cubicBezTo>
                      <a:cubicBezTo>
                        <a:pt x="579" y="691"/>
                        <a:pt x="583" y="691"/>
                        <a:pt x="588" y="690"/>
                      </a:cubicBezTo>
                      <a:cubicBezTo>
                        <a:pt x="629" y="683"/>
                        <a:pt x="659" y="642"/>
                        <a:pt x="652" y="597"/>
                      </a:cubicBezTo>
                      <a:cubicBezTo>
                        <a:pt x="618" y="400"/>
                        <a:pt x="270" y="113"/>
                        <a:pt x="199" y="58"/>
                      </a:cubicBezTo>
                      <a:lnTo>
                        <a:pt x="123" y="0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3"/>
                <p:cNvSpPr/>
                <p:nvPr/>
              </p:nvSpPr>
              <p:spPr>
                <a:xfrm flipH="1">
                  <a:off x="7339956" y="2965597"/>
                  <a:ext cx="24280" cy="37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" h="572" extrusionOk="0">
                      <a:moveTo>
                        <a:pt x="282" y="1"/>
                      </a:moveTo>
                      <a:cubicBezTo>
                        <a:pt x="267" y="1"/>
                        <a:pt x="251" y="5"/>
                        <a:pt x="236" y="15"/>
                      </a:cubicBezTo>
                      <a:cubicBezTo>
                        <a:pt x="223" y="25"/>
                        <a:pt x="93" y="121"/>
                        <a:pt x="11" y="472"/>
                      </a:cubicBezTo>
                      <a:cubicBezTo>
                        <a:pt x="1" y="516"/>
                        <a:pt x="28" y="557"/>
                        <a:pt x="69" y="568"/>
                      </a:cubicBezTo>
                      <a:cubicBezTo>
                        <a:pt x="75" y="568"/>
                        <a:pt x="83" y="571"/>
                        <a:pt x="86" y="571"/>
                      </a:cubicBezTo>
                      <a:cubicBezTo>
                        <a:pt x="124" y="571"/>
                        <a:pt x="157" y="543"/>
                        <a:pt x="165" y="510"/>
                      </a:cubicBezTo>
                      <a:cubicBezTo>
                        <a:pt x="233" y="223"/>
                        <a:pt x="329" y="144"/>
                        <a:pt x="325" y="144"/>
                      </a:cubicBezTo>
                      <a:cubicBezTo>
                        <a:pt x="362" y="121"/>
                        <a:pt x="373" y="69"/>
                        <a:pt x="346" y="35"/>
                      </a:cubicBezTo>
                      <a:cubicBezTo>
                        <a:pt x="331" y="12"/>
                        <a:pt x="307" y="1"/>
                        <a:pt x="28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3"/>
                <p:cNvSpPr/>
                <p:nvPr/>
              </p:nvSpPr>
              <p:spPr>
                <a:xfrm flipH="1">
                  <a:off x="7277728" y="3206323"/>
                  <a:ext cx="270470" cy="1204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18509" extrusionOk="0">
                      <a:moveTo>
                        <a:pt x="4068" y="1"/>
                      </a:moveTo>
                      <a:cubicBezTo>
                        <a:pt x="4059" y="1"/>
                        <a:pt x="4048" y="3"/>
                        <a:pt x="4039" y="7"/>
                      </a:cubicBezTo>
                      <a:cubicBezTo>
                        <a:pt x="3489" y="222"/>
                        <a:pt x="3349" y="713"/>
                        <a:pt x="3196" y="1437"/>
                      </a:cubicBezTo>
                      <a:cubicBezTo>
                        <a:pt x="3045" y="2154"/>
                        <a:pt x="273" y="15979"/>
                        <a:pt x="7" y="18420"/>
                      </a:cubicBezTo>
                      <a:cubicBezTo>
                        <a:pt x="0" y="18464"/>
                        <a:pt x="31" y="18505"/>
                        <a:pt x="75" y="18508"/>
                      </a:cubicBezTo>
                      <a:lnTo>
                        <a:pt x="86" y="18508"/>
                      </a:lnTo>
                      <a:cubicBezTo>
                        <a:pt x="123" y="18508"/>
                        <a:pt x="157" y="18478"/>
                        <a:pt x="164" y="18440"/>
                      </a:cubicBezTo>
                      <a:cubicBezTo>
                        <a:pt x="423" y="16057"/>
                        <a:pt x="3205" y="2157"/>
                        <a:pt x="3352" y="1471"/>
                      </a:cubicBezTo>
                      <a:cubicBezTo>
                        <a:pt x="3495" y="775"/>
                        <a:pt x="3618" y="341"/>
                        <a:pt x="4097" y="154"/>
                      </a:cubicBezTo>
                      <a:cubicBezTo>
                        <a:pt x="4138" y="140"/>
                        <a:pt x="4155" y="92"/>
                        <a:pt x="4141" y="51"/>
                      </a:cubicBezTo>
                      <a:cubicBezTo>
                        <a:pt x="4128" y="20"/>
                        <a:pt x="4099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33"/>
                <p:cNvSpPr/>
                <p:nvPr/>
              </p:nvSpPr>
              <p:spPr>
                <a:xfrm flipH="1">
                  <a:off x="7411308" y="4320445"/>
                  <a:ext cx="378723" cy="2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8" h="3795" extrusionOk="0">
                      <a:moveTo>
                        <a:pt x="5576" y="1"/>
                      </a:moveTo>
                      <a:lnTo>
                        <a:pt x="5463" y="311"/>
                      </a:lnTo>
                      <a:cubicBezTo>
                        <a:pt x="5463" y="311"/>
                        <a:pt x="5149" y="772"/>
                        <a:pt x="4634" y="858"/>
                      </a:cubicBezTo>
                      <a:cubicBezTo>
                        <a:pt x="4566" y="869"/>
                        <a:pt x="4504" y="874"/>
                        <a:pt x="4446" y="874"/>
                      </a:cubicBezTo>
                      <a:cubicBezTo>
                        <a:pt x="4062" y="874"/>
                        <a:pt x="3889" y="659"/>
                        <a:pt x="3889" y="659"/>
                      </a:cubicBezTo>
                      <a:lnTo>
                        <a:pt x="3848" y="933"/>
                      </a:lnTo>
                      <a:cubicBezTo>
                        <a:pt x="3368" y="1402"/>
                        <a:pt x="2627" y="1597"/>
                        <a:pt x="1953" y="1597"/>
                      </a:cubicBezTo>
                      <a:cubicBezTo>
                        <a:pt x="1587" y="1597"/>
                        <a:pt x="1241" y="1540"/>
                        <a:pt x="968" y="1438"/>
                      </a:cubicBezTo>
                      <a:cubicBezTo>
                        <a:pt x="377" y="1216"/>
                        <a:pt x="431" y="913"/>
                        <a:pt x="431" y="913"/>
                      </a:cubicBezTo>
                      <a:cubicBezTo>
                        <a:pt x="431" y="913"/>
                        <a:pt x="429" y="912"/>
                        <a:pt x="425" y="912"/>
                      </a:cubicBezTo>
                      <a:cubicBezTo>
                        <a:pt x="393" y="912"/>
                        <a:pt x="243" y="921"/>
                        <a:pt x="131" y="1072"/>
                      </a:cubicBezTo>
                      <a:cubicBezTo>
                        <a:pt x="1" y="1247"/>
                        <a:pt x="288" y="2807"/>
                        <a:pt x="346" y="3281"/>
                      </a:cubicBezTo>
                      <a:cubicBezTo>
                        <a:pt x="386" y="3627"/>
                        <a:pt x="974" y="3795"/>
                        <a:pt x="1641" y="3795"/>
                      </a:cubicBezTo>
                      <a:cubicBezTo>
                        <a:pt x="1889" y="3795"/>
                        <a:pt x="2148" y="3771"/>
                        <a:pt x="2394" y="3725"/>
                      </a:cubicBezTo>
                      <a:cubicBezTo>
                        <a:pt x="3298" y="3555"/>
                        <a:pt x="3569" y="2752"/>
                        <a:pt x="3569" y="2752"/>
                      </a:cubicBezTo>
                      <a:cubicBezTo>
                        <a:pt x="3684" y="2880"/>
                        <a:pt x="4000" y="2943"/>
                        <a:pt x="4342" y="2943"/>
                      </a:cubicBezTo>
                      <a:cubicBezTo>
                        <a:pt x="4768" y="2943"/>
                        <a:pt x="5234" y="2845"/>
                        <a:pt x="5405" y="2649"/>
                      </a:cubicBezTo>
                      <a:cubicBezTo>
                        <a:pt x="5682" y="2336"/>
                        <a:pt x="5764" y="786"/>
                        <a:pt x="5791" y="445"/>
                      </a:cubicBezTo>
                      <a:cubicBezTo>
                        <a:pt x="5818" y="100"/>
                        <a:pt x="5576" y="1"/>
                        <a:pt x="5576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33"/>
                <p:cNvSpPr/>
                <p:nvPr/>
              </p:nvSpPr>
              <p:spPr>
                <a:xfrm flipH="1">
                  <a:off x="7529711" y="4347265"/>
                  <a:ext cx="32938" cy="154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2375" extrusionOk="0">
                      <a:moveTo>
                        <a:pt x="422" y="1"/>
                      </a:moveTo>
                      <a:cubicBezTo>
                        <a:pt x="382" y="1"/>
                        <a:pt x="348" y="29"/>
                        <a:pt x="342" y="70"/>
                      </a:cubicBezTo>
                      <a:lnTo>
                        <a:pt x="7" y="2282"/>
                      </a:lnTo>
                      <a:cubicBezTo>
                        <a:pt x="0" y="2327"/>
                        <a:pt x="27" y="2368"/>
                        <a:pt x="72" y="2374"/>
                      </a:cubicBezTo>
                      <a:lnTo>
                        <a:pt x="82" y="2374"/>
                      </a:lnTo>
                      <a:cubicBezTo>
                        <a:pt x="123" y="2374"/>
                        <a:pt x="158" y="2347"/>
                        <a:pt x="161" y="2306"/>
                      </a:cubicBezTo>
                      <a:lnTo>
                        <a:pt x="498" y="94"/>
                      </a:lnTo>
                      <a:cubicBezTo>
                        <a:pt x="506" y="50"/>
                        <a:pt x="475" y="9"/>
                        <a:pt x="434" y="2"/>
                      </a:cubicBezTo>
                      <a:cubicBezTo>
                        <a:pt x="430" y="1"/>
                        <a:pt x="426" y="1"/>
                        <a:pt x="422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33"/>
                <p:cNvSpPr/>
                <p:nvPr/>
              </p:nvSpPr>
              <p:spPr>
                <a:xfrm flipH="1">
                  <a:off x="7782285" y="3168632"/>
                  <a:ext cx="73948" cy="5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" h="915" extrusionOk="0">
                      <a:moveTo>
                        <a:pt x="403" y="1"/>
                      </a:moveTo>
                      <a:cubicBezTo>
                        <a:pt x="375" y="1"/>
                        <a:pt x="348" y="6"/>
                        <a:pt x="321" y="19"/>
                      </a:cubicBezTo>
                      <a:cubicBezTo>
                        <a:pt x="0" y="173"/>
                        <a:pt x="344" y="914"/>
                        <a:pt x="635" y="914"/>
                      </a:cubicBezTo>
                      <a:cubicBezTo>
                        <a:pt x="646" y="914"/>
                        <a:pt x="658" y="913"/>
                        <a:pt x="670" y="910"/>
                      </a:cubicBezTo>
                      <a:cubicBezTo>
                        <a:pt x="1136" y="809"/>
                        <a:pt x="734" y="1"/>
                        <a:pt x="403" y="1"/>
                      </a:cubicBezTo>
                      <a:close/>
                    </a:path>
                  </a:pathLst>
                </a:custGeom>
                <a:solidFill>
                  <a:srgbClr val="FFA4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15" name="Google Shape;1215;p33"/>
                <p:cNvGrpSpPr/>
                <p:nvPr/>
              </p:nvGrpSpPr>
              <p:grpSpPr>
                <a:xfrm>
                  <a:off x="7760204" y="2952127"/>
                  <a:ext cx="460377" cy="782511"/>
                  <a:chOff x="7577684" y="3181726"/>
                  <a:chExt cx="403451" cy="685751"/>
                </a:xfrm>
              </p:grpSpPr>
              <p:sp>
                <p:nvSpPr>
                  <p:cNvPr id="1216" name="Google Shape;1216;p33"/>
                  <p:cNvSpPr/>
                  <p:nvPr/>
                </p:nvSpPr>
                <p:spPr>
                  <a:xfrm rot="4341851">
                    <a:off x="7669568" y="3185405"/>
                    <a:ext cx="219684" cy="381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47" h="9692" extrusionOk="0">
                        <a:moveTo>
                          <a:pt x="4178" y="0"/>
                        </a:moveTo>
                        <a:cubicBezTo>
                          <a:pt x="4016" y="0"/>
                          <a:pt x="3864" y="96"/>
                          <a:pt x="3800" y="254"/>
                        </a:cubicBezTo>
                        <a:lnTo>
                          <a:pt x="89" y="9120"/>
                        </a:lnTo>
                        <a:cubicBezTo>
                          <a:pt x="0" y="9328"/>
                          <a:pt x="99" y="9570"/>
                          <a:pt x="311" y="9660"/>
                        </a:cubicBezTo>
                        <a:cubicBezTo>
                          <a:pt x="362" y="9682"/>
                          <a:pt x="416" y="9692"/>
                          <a:pt x="469" y="9692"/>
                        </a:cubicBezTo>
                        <a:cubicBezTo>
                          <a:pt x="630" y="9692"/>
                          <a:pt x="783" y="9596"/>
                          <a:pt x="850" y="9438"/>
                        </a:cubicBezTo>
                        <a:lnTo>
                          <a:pt x="4558" y="572"/>
                        </a:lnTo>
                        <a:cubicBezTo>
                          <a:pt x="4646" y="364"/>
                          <a:pt x="4547" y="122"/>
                          <a:pt x="4339" y="33"/>
                        </a:cubicBezTo>
                        <a:cubicBezTo>
                          <a:pt x="4286" y="11"/>
                          <a:pt x="4231" y="0"/>
                          <a:pt x="4178" y="0"/>
                        </a:cubicBezTo>
                        <a:close/>
                      </a:path>
                    </a:pathLst>
                  </a:custGeom>
                  <a:solidFill>
                    <a:srgbClr val="936F4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17" name="Google Shape;1217;p33"/>
                  <p:cNvGrpSpPr/>
                  <p:nvPr/>
                </p:nvGrpSpPr>
                <p:grpSpPr>
                  <a:xfrm>
                    <a:off x="7681172" y="3379747"/>
                    <a:ext cx="276149" cy="487730"/>
                    <a:chOff x="8301872" y="2653372"/>
                    <a:chExt cx="276149" cy="487730"/>
                  </a:xfrm>
                </p:grpSpPr>
                <p:sp>
                  <p:nvSpPr>
                    <p:cNvPr id="1218" name="Google Shape;1218;p33"/>
                    <p:cNvSpPr/>
                    <p:nvPr/>
                  </p:nvSpPr>
                  <p:spPr>
                    <a:xfrm rot="5400000">
                      <a:off x="8196128" y="2759138"/>
                      <a:ext cx="487660" cy="2761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654" h="16791" extrusionOk="0">
                          <a:moveTo>
                            <a:pt x="1" y="1"/>
                          </a:moveTo>
                          <a:lnTo>
                            <a:pt x="1" y="16791"/>
                          </a:lnTo>
                          <a:lnTo>
                            <a:pt x="29654" y="16791"/>
                          </a:lnTo>
                          <a:lnTo>
                            <a:pt x="29654" y="1"/>
                          </a:lnTo>
                          <a:close/>
                        </a:path>
                      </a:pathLst>
                    </a:custGeom>
                    <a:solidFill>
                      <a:srgbClr val="0095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19" name="Google Shape;1219;p33"/>
                    <p:cNvSpPr/>
                    <p:nvPr/>
                  </p:nvSpPr>
                  <p:spPr>
                    <a:xfrm rot="5400000">
                      <a:off x="8398783" y="2758774"/>
                      <a:ext cx="82330" cy="2761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3" h="7503" extrusionOk="0">
                          <a:moveTo>
                            <a:pt x="1" y="1"/>
                          </a:moveTo>
                          <a:lnTo>
                            <a:pt x="1" y="7503"/>
                          </a:lnTo>
                          <a:lnTo>
                            <a:pt x="2502" y="7503"/>
                          </a:lnTo>
                          <a:lnTo>
                            <a:pt x="2502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0" name="Google Shape;1220;p33"/>
                    <p:cNvSpPr/>
                    <p:nvPr/>
                  </p:nvSpPr>
                  <p:spPr>
                    <a:xfrm rot="5400000">
                      <a:off x="8197517" y="2851175"/>
                      <a:ext cx="487730" cy="92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8" h="2503" extrusionOk="0">
                          <a:moveTo>
                            <a:pt x="1" y="1"/>
                          </a:moveTo>
                          <a:lnTo>
                            <a:pt x="1" y="2503"/>
                          </a:lnTo>
                          <a:lnTo>
                            <a:pt x="14827" y="2503"/>
                          </a:lnTo>
                          <a:lnTo>
                            <a:pt x="14827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1" name="Google Shape;1221;p33"/>
                    <p:cNvSpPr/>
                    <p:nvPr/>
                  </p:nvSpPr>
                  <p:spPr>
                    <a:xfrm rot="5400000">
                      <a:off x="8196083" y="2759163"/>
                      <a:ext cx="487730" cy="2761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8" h="7503" extrusionOk="0">
                          <a:moveTo>
                            <a:pt x="12984" y="1"/>
                          </a:moveTo>
                          <a:lnTo>
                            <a:pt x="1" y="6519"/>
                          </a:lnTo>
                          <a:lnTo>
                            <a:pt x="1" y="7503"/>
                          </a:lnTo>
                          <a:lnTo>
                            <a:pt x="1455" y="7503"/>
                          </a:lnTo>
                          <a:lnTo>
                            <a:pt x="14827" y="788"/>
                          </a:lnTo>
                          <a:lnTo>
                            <a:pt x="14827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2" name="Google Shape;1222;p33"/>
                    <p:cNvSpPr/>
                    <p:nvPr/>
                  </p:nvSpPr>
                  <p:spPr>
                    <a:xfrm rot="5400000">
                      <a:off x="8196083" y="2759163"/>
                      <a:ext cx="487730" cy="2761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8" h="7503" extrusionOk="0">
                          <a:moveTo>
                            <a:pt x="1" y="1"/>
                          </a:moveTo>
                          <a:lnTo>
                            <a:pt x="1" y="755"/>
                          </a:lnTo>
                          <a:lnTo>
                            <a:pt x="13444" y="7503"/>
                          </a:lnTo>
                          <a:lnTo>
                            <a:pt x="14827" y="7503"/>
                          </a:lnTo>
                          <a:lnTo>
                            <a:pt x="14827" y="6485"/>
                          </a:lnTo>
                          <a:lnTo>
                            <a:pt x="1912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3" name="Google Shape;1223;p33"/>
                    <p:cNvSpPr/>
                    <p:nvPr/>
                  </p:nvSpPr>
                  <p:spPr>
                    <a:xfrm rot="5400000">
                      <a:off x="8196819" y="2759899"/>
                      <a:ext cx="487730" cy="2746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8" h="7463" extrusionOk="0">
                          <a:moveTo>
                            <a:pt x="6672" y="1"/>
                          </a:moveTo>
                          <a:lnTo>
                            <a:pt x="6672" y="2979"/>
                          </a:lnTo>
                          <a:lnTo>
                            <a:pt x="1" y="2979"/>
                          </a:lnTo>
                          <a:lnTo>
                            <a:pt x="1" y="4372"/>
                          </a:lnTo>
                          <a:lnTo>
                            <a:pt x="6672" y="4372"/>
                          </a:lnTo>
                          <a:lnTo>
                            <a:pt x="6672" y="7462"/>
                          </a:lnTo>
                          <a:lnTo>
                            <a:pt x="8136" y="7462"/>
                          </a:lnTo>
                          <a:lnTo>
                            <a:pt x="8136" y="4372"/>
                          </a:lnTo>
                          <a:lnTo>
                            <a:pt x="14827" y="4372"/>
                          </a:lnTo>
                          <a:lnTo>
                            <a:pt x="14827" y="2979"/>
                          </a:lnTo>
                          <a:lnTo>
                            <a:pt x="8136" y="2979"/>
                          </a:lnTo>
                          <a:lnTo>
                            <a:pt x="8136" y="1"/>
                          </a:lnTo>
                          <a:close/>
                        </a:path>
                      </a:pathLst>
                    </a:custGeom>
                    <a:solidFill>
                      <a:srgbClr val="FF7C3E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4" name="Google Shape;1224;p33"/>
                    <p:cNvSpPr/>
                    <p:nvPr/>
                  </p:nvSpPr>
                  <p:spPr>
                    <a:xfrm rot="5400000">
                      <a:off x="8448674" y="2692105"/>
                      <a:ext cx="168081" cy="906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10" h="2462" extrusionOk="0">
                          <a:moveTo>
                            <a:pt x="1" y="1"/>
                          </a:moveTo>
                          <a:lnTo>
                            <a:pt x="1" y="575"/>
                          </a:lnTo>
                          <a:lnTo>
                            <a:pt x="3828" y="2462"/>
                          </a:lnTo>
                          <a:lnTo>
                            <a:pt x="5110" y="2462"/>
                          </a:lnTo>
                          <a:lnTo>
                            <a:pt x="116" y="1"/>
                          </a:lnTo>
                          <a:close/>
                        </a:path>
                      </a:pathLst>
                    </a:custGeom>
                    <a:solidFill>
                      <a:srgbClr val="FF7C3E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5" name="Google Shape;1225;p33"/>
                    <p:cNvSpPr/>
                    <p:nvPr/>
                  </p:nvSpPr>
                  <p:spPr>
                    <a:xfrm rot="5400000">
                      <a:off x="8432722" y="2995786"/>
                      <a:ext cx="199986" cy="906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80" h="2462" extrusionOk="0">
                          <a:moveTo>
                            <a:pt x="4994" y="1"/>
                          </a:moveTo>
                          <a:lnTo>
                            <a:pt x="0" y="2462"/>
                          </a:lnTo>
                          <a:lnTo>
                            <a:pt x="1282" y="2462"/>
                          </a:lnTo>
                          <a:lnTo>
                            <a:pt x="6079" y="102"/>
                          </a:lnTo>
                          <a:lnTo>
                            <a:pt x="6079" y="1"/>
                          </a:lnTo>
                          <a:close/>
                        </a:path>
                      </a:pathLst>
                    </a:custGeom>
                    <a:solidFill>
                      <a:srgbClr val="FF7C3E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6" name="Google Shape;1226;p33"/>
                    <p:cNvSpPr/>
                    <p:nvPr/>
                  </p:nvSpPr>
                  <p:spPr>
                    <a:xfrm rot="5400000">
                      <a:off x="8271154" y="3016513"/>
                      <a:ext cx="160515" cy="88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0" h="2408" extrusionOk="0">
                          <a:moveTo>
                            <a:pt x="1" y="1"/>
                          </a:moveTo>
                          <a:lnTo>
                            <a:pt x="4879" y="2408"/>
                          </a:lnTo>
                          <a:lnTo>
                            <a:pt x="4879" y="1776"/>
                          </a:lnTo>
                          <a:lnTo>
                            <a:pt x="1282" y="1"/>
                          </a:lnTo>
                          <a:close/>
                        </a:path>
                      </a:pathLst>
                    </a:custGeom>
                    <a:solidFill>
                      <a:srgbClr val="FF7C3E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7" name="Google Shape;1227;p33"/>
                    <p:cNvSpPr/>
                    <p:nvPr/>
                  </p:nvSpPr>
                  <p:spPr>
                    <a:xfrm rot="5400000">
                      <a:off x="8245023" y="2710221"/>
                      <a:ext cx="207552" cy="938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10" h="2550" extrusionOk="0">
                          <a:moveTo>
                            <a:pt x="5029" y="1"/>
                          </a:moveTo>
                          <a:lnTo>
                            <a:pt x="1" y="2476"/>
                          </a:lnTo>
                          <a:lnTo>
                            <a:pt x="1" y="2550"/>
                          </a:lnTo>
                          <a:lnTo>
                            <a:pt x="1141" y="2550"/>
                          </a:lnTo>
                          <a:lnTo>
                            <a:pt x="6310" y="1"/>
                          </a:lnTo>
                          <a:close/>
                        </a:path>
                      </a:pathLst>
                    </a:custGeom>
                    <a:solidFill>
                      <a:srgbClr val="FF7C3E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228" name="Google Shape;1228;p33"/>
                <p:cNvSpPr/>
                <p:nvPr/>
              </p:nvSpPr>
              <p:spPr>
                <a:xfrm flipH="1">
                  <a:off x="7760673" y="3147151"/>
                  <a:ext cx="74208" cy="59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913" extrusionOk="0">
                      <a:moveTo>
                        <a:pt x="406" y="0"/>
                      </a:moveTo>
                      <a:cubicBezTo>
                        <a:pt x="378" y="0"/>
                        <a:pt x="351" y="6"/>
                        <a:pt x="325" y="18"/>
                      </a:cubicBezTo>
                      <a:cubicBezTo>
                        <a:pt x="0" y="172"/>
                        <a:pt x="343" y="912"/>
                        <a:pt x="638" y="912"/>
                      </a:cubicBezTo>
                      <a:cubicBezTo>
                        <a:pt x="650" y="912"/>
                        <a:pt x="662" y="911"/>
                        <a:pt x="673" y="909"/>
                      </a:cubicBezTo>
                      <a:cubicBezTo>
                        <a:pt x="1139" y="808"/>
                        <a:pt x="736" y="0"/>
                        <a:pt x="406" y="0"/>
                      </a:cubicBezTo>
                      <a:close/>
                    </a:path>
                  </a:pathLst>
                </a:custGeom>
                <a:solidFill>
                  <a:srgbClr val="FFA49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33"/>
                <p:cNvSpPr/>
                <p:nvPr/>
              </p:nvSpPr>
              <p:spPr>
                <a:xfrm flipH="1">
                  <a:off x="7674618" y="3062070"/>
                  <a:ext cx="169117" cy="16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" h="2557" extrusionOk="0">
                      <a:moveTo>
                        <a:pt x="1372" y="0"/>
                      </a:moveTo>
                      <a:cubicBezTo>
                        <a:pt x="1226" y="372"/>
                        <a:pt x="768" y="741"/>
                        <a:pt x="406" y="929"/>
                      </a:cubicBezTo>
                      <a:cubicBezTo>
                        <a:pt x="605" y="1735"/>
                        <a:pt x="0" y="2297"/>
                        <a:pt x="293" y="2499"/>
                      </a:cubicBezTo>
                      <a:cubicBezTo>
                        <a:pt x="354" y="2541"/>
                        <a:pt x="416" y="2557"/>
                        <a:pt x="476" y="2557"/>
                      </a:cubicBezTo>
                      <a:cubicBezTo>
                        <a:pt x="642" y="2557"/>
                        <a:pt x="785" y="2434"/>
                        <a:pt x="785" y="2434"/>
                      </a:cubicBezTo>
                      <a:cubicBezTo>
                        <a:pt x="785" y="2434"/>
                        <a:pt x="874" y="2542"/>
                        <a:pt x="1090" y="2542"/>
                      </a:cubicBezTo>
                      <a:cubicBezTo>
                        <a:pt x="1105" y="2542"/>
                        <a:pt x="1121" y="2541"/>
                        <a:pt x="1137" y="2540"/>
                      </a:cubicBezTo>
                      <a:cubicBezTo>
                        <a:pt x="1386" y="2523"/>
                        <a:pt x="1533" y="2223"/>
                        <a:pt x="1533" y="2223"/>
                      </a:cubicBezTo>
                      <a:cubicBezTo>
                        <a:pt x="1533" y="2223"/>
                        <a:pt x="1582" y="2238"/>
                        <a:pt x="1661" y="2238"/>
                      </a:cubicBezTo>
                      <a:cubicBezTo>
                        <a:pt x="1739" y="2238"/>
                        <a:pt x="1845" y="2223"/>
                        <a:pt x="1960" y="2161"/>
                      </a:cubicBezTo>
                      <a:cubicBezTo>
                        <a:pt x="2141" y="2066"/>
                        <a:pt x="2215" y="1656"/>
                        <a:pt x="2215" y="1656"/>
                      </a:cubicBezTo>
                      <a:cubicBezTo>
                        <a:pt x="2215" y="1656"/>
                        <a:pt x="2598" y="1448"/>
                        <a:pt x="2437" y="1147"/>
                      </a:cubicBezTo>
                      <a:cubicBezTo>
                        <a:pt x="2301" y="895"/>
                        <a:pt x="1639" y="287"/>
                        <a:pt x="1372" y="0"/>
                      </a:cubicBezTo>
                      <a:close/>
                    </a:path>
                  </a:pathLst>
                </a:custGeom>
                <a:solidFill>
                  <a:srgbClr val="FFB1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33"/>
                <p:cNvSpPr/>
                <p:nvPr/>
              </p:nvSpPr>
              <p:spPr>
                <a:xfrm flipH="1">
                  <a:off x="7331303" y="2311185"/>
                  <a:ext cx="315125" cy="119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1" h="1835" extrusionOk="0">
                      <a:moveTo>
                        <a:pt x="3269" y="1"/>
                      </a:moveTo>
                      <a:cubicBezTo>
                        <a:pt x="2709" y="1"/>
                        <a:pt x="1908" y="23"/>
                        <a:pt x="1056" y="134"/>
                      </a:cubicBezTo>
                      <a:cubicBezTo>
                        <a:pt x="0" y="274"/>
                        <a:pt x="462" y="1834"/>
                        <a:pt x="462" y="1834"/>
                      </a:cubicBezTo>
                      <a:cubicBezTo>
                        <a:pt x="462" y="1834"/>
                        <a:pt x="4640" y="1776"/>
                        <a:pt x="4742" y="1584"/>
                      </a:cubicBezTo>
                      <a:cubicBezTo>
                        <a:pt x="4841" y="1394"/>
                        <a:pt x="4786" y="765"/>
                        <a:pt x="4615" y="414"/>
                      </a:cubicBezTo>
                      <a:cubicBezTo>
                        <a:pt x="4492" y="158"/>
                        <a:pt x="4295" y="18"/>
                        <a:pt x="3827" y="7"/>
                      </a:cubicBezTo>
                      <a:cubicBezTo>
                        <a:pt x="3691" y="4"/>
                        <a:pt x="3500" y="1"/>
                        <a:pt x="3269" y="1"/>
                      </a:cubicBezTo>
                      <a:close/>
                    </a:path>
                  </a:pathLst>
                </a:custGeom>
                <a:solidFill>
                  <a:srgbClr val="FAE0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33"/>
                <p:cNvSpPr/>
                <p:nvPr/>
              </p:nvSpPr>
              <p:spPr>
                <a:xfrm flipH="1">
                  <a:off x="7086927" y="1845617"/>
                  <a:ext cx="52987" cy="2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417" extrusionOk="0">
                      <a:moveTo>
                        <a:pt x="211" y="1"/>
                      </a:moveTo>
                      <a:cubicBezTo>
                        <a:pt x="141" y="1"/>
                        <a:pt x="87" y="23"/>
                        <a:pt x="67" y="77"/>
                      </a:cubicBezTo>
                      <a:cubicBezTo>
                        <a:pt x="0" y="257"/>
                        <a:pt x="407" y="416"/>
                        <a:pt x="599" y="416"/>
                      </a:cubicBezTo>
                      <a:cubicBezTo>
                        <a:pt x="643" y="416"/>
                        <a:pt x="675" y="408"/>
                        <a:pt x="689" y="391"/>
                      </a:cubicBezTo>
                      <a:cubicBezTo>
                        <a:pt x="814" y="229"/>
                        <a:pt x="435" y="1"/>
                        <a:pt x="211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33"/>
                <p:cNvSpPr/>
                <p:nvPr/>
              </p:nvSpPr>
              <p:spPr>
                <a:xfrm flipH="1">
                  <a:off x="7219529" y="2020661"/>
                  <a:ext cx="115153" cy="52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9" h="801" extrusionOk="0">
                      <a:moveTo>
                        <a:pt x="92" y="0"/>
                      </a:moveTo>
                      <a:cubicBezTo>
                        <a:pt x="83" y="0"/>
                        <a:pt x="74" y="2"/>
                        <a:pt x="65" y="5"/>
                      </a:cubicBezTo>
                      <a:cubicBezTo>
                        <a:pt x="24" y="19"/>
                        <a:pt x="1" y="63"/>
                        <a:pt x="18" y="104"/>
                      </a:cubicBezTo>
                      <a:cubicBezTo>
                        <a:pt x="21" y="115"/>
                        <a:pt x="274" y="801"/>
                        <a:pt x="1162" y="801"/>
                      </a:cubicBezTo>
                      <a:cubicBezTo>
                        <a:pt x="1321" y="801"/>
                        <a:pt x="1499" y="777"/>
                        <a:pt x="1701" y="726"/>
                      </a:cubicBezTo>
                      <a:cubicBezTo>
                        <a:pt x="1742" y="716"/>
                        <a:pt x="1769" y="671"/>
                        <a:pt x="1756" y="630"/>
                      </a:cubicBezTo>
                      <a:cubicBezTo>
                        <a:pt x="1747" y="593"/>
                        <a:pt x="1716" y="570"/>
                        <a:pt x="1679" y="570"/>
                      </a:cubicBezTo>
                      <a:cubicBezTo>
                        <a:pt x="1673" y="570"/>
                        <a:pt x="1666" y="571"/>
                        <a:pt x="1660" y="572"/>
                      </a:cubicBezTo>
                      <a:cubicBezTo>
                        <a:pt x="1470" y="621"/>
                        <a:pt x="1302" y="642"/>
                        <a:pt x="1155" y="642"/>
                      </a:cubicBezTo>
                      <a:cubicBezTo>
                        <a:pt x="389" y="642"/>
                        <a:pt x="176" y="82"/>
                        <a:pt x="165" y="54"/>
                      </a:cubicBezTo>
                      <a:cubicBezTo>
                        <a:pt x="154" y="22"/>
                        <a:pt x="124" y="0"/>
                        <a:pt x="92" y="0"/>
                      </a:cubicBezTo>
                      <a:close/>
                    </a:path>
                  </a:pathLst>
                </a:custGeom>
                <a:solidFill>
                  <a:srgbClr val="DD83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33"/>
                <p:cNvSpPr/>
                <p:nvPr/>
              </p:nvSpPr>
              <p:spPr>
                <a:xfrm flipH="1">
                  <a:off x="7109710" y="1911625"/>
                  <a:ext cx="30725" cy="53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817" extrusionOk="0">
                      <a:moveTo>
                        <a:pt x="236" y="1"/>
                      </a:moveTo>
                      <a:cubicBezTo>
                        <a:pt x="106" y="1"/>
                        <a:pt x="0" y="182"/>
                        <a:pt x="0" y="407"/>
                      </a:cubicBezTo>
                      <a:cubicBezTo>
                        <a:pt x="0" y="636"/>
                        <a:pt x="106" y="817"/>
                        <a:pt x="236" y="817"/>
                      </a:cubicBezTo>
                      <a:cubicBezTo>
                        <a:pt x="365" y="817"/>
                        <a:pt x="472" y="636"/>
                        <a:pt x="472" y="407"/>
                      </a:cubicBezTo>
                      <a:cubicBezTo>
                        <a:pt x="472" y="182"/>
                        <a:pt x="365" y="1"/>
                        <a:pt x="236" y="1"/>
                      </a:cubicBezTo>
                      <a:close/>
                    </a:path>
                  </a:pathLst>
                </a:custGeom>
                <a:solidFill>
                  <a:srgbClr val="3A2D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33"/>
                <p:cNvSpPr/>
                <p:nvPr/>
              </p:nvSpPr>
              <p:spPr>
                <a:xfrm flipH="1">
                  <a:off x="7113095" y="1920478"/>
                  <a:ext cx="7811" cy="1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207" extrusionOk="0">
                      <a:moveTo>
                        <a:pt x="51" y="1"/>
                      </a:moveTo>
                      <a:cubicBezTo>
                        <a:pt x="49" y="1"/>
                        <a:pt x="47" y="1"/>
                        <a:pt x="45" y="2"/>
                      </a:cubicBezTo>
                      <a:cubicBezTo>
                        <a:pt x="18" y="5"/>
                        <a:pt x="0" y="53"/>
                        <a:pt x="8" y="107"/>
                      </a:cubicBezTo>
                      <a:cubicBezTo>
                        <a:pt x="14" y="163"/>
                        <a:pt x="39" y="207"/>
                        <a:pt x="69" y="207"/>
                      </a:cubicBezTo>
                      <a:cubicBezTo>
                        <a:pt x="70" y="207"/>
                        <a:pt x="71" y="207"/>
                        <a:pt x="72" y="206"/>
                      </a:cubicBezTo>
                      <a:cubicBezTo>
                        <a:pt x="99" y="203"/>
                        <a:pt x="120" y="152"/>
                        <a:pt x="110" y="97"/>
                      </a:cubicBezTo>
                      <a:cubicBezTo>
                        <a:pt x="103" y="43"/>
                        <a:pt x="79" y="1"/>
                        <a:pt x="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33"/>
                <p:cNvSpPr/>
                <p:nvPr/>
              </p:nvSpPr>
              <p:spPr>
                <a:xfrm flipH="1">
                  <a:off x="7387281" y="1938119"/>
                  <a:ext cx="44916" cy="67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1035" extrusionOk="0">
                      <a:moveTo>
                        <a:pt x="345" y="0"/>
                      </a:moveTo>
                      <a:cubicBezTo>
                        <a:pt x="153" y="0"/>
                        <a:pt x="0" y="233"/>
                        <a:pt x="0" y="520"/>
                      </a:cubicBezTo>
                      <a:cubicBezTo>
                        <a:pt x="0" y="802"/>
                        <a:pt x="153" y="1035"/>
                        <a:pt x="345" y="1035"/>
                      </a:cubicBezTo>
                      <a:cubicBezTo>
                        <a:pt x="533" y="1035"/>
                        <a:pt x="689" y="802"/>
                        <a:pt x="689" y="520"/>
                      </a:cubicBezTo>
                      <a:cubicBezTo>
                        <a:pt x="689" y="233"/>
                        <a:pt x="533" y="0"/>
                        <a:pt x="345" y="0"/>
                      </a:cubicBezTo>
                      <a:close/>
                    </a:path>
                  </a:pathLst>
                </a:custGeom>
                <a:solidFill>
                  <a:srgbClr val="3A2D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33"/>
                <p:cNvSpPr/>
                <p:nvPr/>
              </p:nvSpPr>
              <p:spPr>
                <a:xfrm flipH="1">
                  <a:off x="7393725" y="1951398"/>
                  <a:ext cx="8918" cy="15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235" extrusionOk="0">
                      <a:moveTo>
                        <a:pt x="58" y="1"/>
                      </a:moveTo>
                      <a:cubicBezTo>
                        <a:pt x="57" y="1"/>
                        <a:pt x="56" y="1"/>
                        <a:pt x="55" y="1"/>
                      </a:cubicBezTo>
                      <a:cubicBezTo>
                        <a:pt x="21" y="4"/>
                        <a:pt x="0" y="62"/>
                        <a:pt x="10" y="124"/>
                      </a:cubicBezTo>
                      <a:cubicBezTo>
                        <a:pt x="17" y="185"/>
                        <a:pt x="47" y="234"/>
                        <a:pt x="77" y="234"/>
                      </a:cubicBezTo>
                      <a:cubicBezTo>
                        <a:pt x="78" y="234"/>
                        <a:pt x="80" y="234"/>
                        <a:pt x="82" y="234"/>
                      </a:cubicBezTo>
                      <a:cubicBezTo>
                        <a:pt x="116" y="230"/>
                        <a:pt x="137" y="175"/>
                        <a:pt x="126" y="111"/>
                      </a:cubicBezTo>
                      <a:cubicBezTo>
                        <a:pt x="120" y="47"/>
                        <a:pt x="88" y="1"/>
                        <a:pt x="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33"/>
                <p:cNvSpPr/>
                <p:nvPr/>
              </p:nvSpPr>
              <p:spPr>
                <a:xfrm rot="-618055" flipH="1">
                  <a:off x="7355127" y="1852313"/>
                  <a:ext cx="100310" cy="60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926" extrusionOk="0">
                      <a:moveTo>
                        <a:pt x="1325" y="0"/>
                      </a:moveTo>
                      <a:cubicBezTo>
                        <a:pt x="994" y="0"/>
                        <a:pt x="1" y="706"/>
                        <a:pt x="144" y="864"/>
                      </a:cubicBezTo>
                      <a:cubicBezTo>
                        <a:pt x="178" y="905"/>
                        <a:pt x="233" y="925"/>
                        <a:pt x="301" y="925"/>
                      </a:cubicBezTo>
                      <a:cubicBezTo>
                        <a:pt x="704" y="925"/>
                        <a:pt x="1540" y="239"/>
                        <a:pt x="1417" y="38"/>
                      </a:cubicBezTo>
                      <a:cubicBezTo>
                        <a:pt x="1400" y="10"/>
                        <a:pt x="1369" y="0"/>
                        <a:pt x="1325" y="0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3"/>
                <p:cNvSpPr/>
                <p:nvPr/>
              </p:nvSpPr>
              <p:spPr>
                <a:xfrm flipH="1">
                  <a:off x="7290808" y="2020531"/>
                  <a:ext cx="43874" cy="4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680" extrusionOk="0">
                      <a:moveTo>
                        <a:pt x="92" y="1"/>
                      </a:moveTo>
                      <a:cubicBezTo>
                        <a:pt x="83" y="1"/>
                        <a:pt x="72" y="4"/>
                        <a:pt x="65" y="7"/>
                      </a:cubicBezTo>
                      <a:cubicBezTo>
                        <a:pt x="24" y="21"/>
                        <a:pt x="1" y="65"/>
                        <a:pt x="18" y="106"/>
                      </a:cubicBezTo>
                      <a:cubicBezTo>
                        <a:pt x="18" y="114"/>
                        <a:pt x="158" y="486"/>
                        <a:pt x="581" y="680"/>
                      </a:cubicBezTo>
                      <a:cubicBezTo>
                        <a:pt x="612" y="639"/>
                        <a:pt x="642" y="595"/>
                        <a:pt x="673" y="554"/>
                      </a:cubicBezTo>
                      <a:cubicBezTo>
                        <a:pt x="294" y="393"/>
                        <a:pt x="174" y="76"/>
                        <a:pt x="165" y="56"/>
                      </a:cubicBezTo>
                      <a:cubicBezTo>
                        <a:pt x="154" y="21"/>
                        <a:pt x="124" y="1"/>
                        <a:pt x="92" y="1"/>
                      </a:cubicBezTo>
                      <a:close/>
                    </a:path>
                  </a:pathLst>
                </a:custGeom>
                <a:solidFill>
                  <a:srgbClr val="DD83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3"/>
                <p:cNvSpPr/>
                <p:nvPr/>
              </p:nvSpPr>
              <p:spPr>
                <a:xfrm flipH="1">
                  <a:off x="7387281" y="1938119"/>
                  <a:ext cx="44916" cy="67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1035" extrusionOk="0">
                      <a:moveTo>
                        <a:pt x="512" y="205"/>
                      </a:moveTo>
                      <a:cubicBezTo>
                        <a:pt x="543" y="205"/>
                        <a:pt x="574" y="253"/>
                        <a:pt x="580" y="315"/>
                      </a:cubicBezTo>
                      <a:cubicBezTo>
                        <a:pt x="591" y="379"/>
                        <a:pt x="570" y="434"/>
                        <a:pt x="536" y="438"/>
                      </a:cubicBezTo>
                      <a:lnTo>
                        <a:pt x="533" y="438"/>
                      </a:lnTo>
                      <a:cubicBezTo>
                        <a:pt x="502" y="438"/>
                        <a:pt x="471" y="393"/>
                        <a:pt x="464" y="328"/>
                      </a:cubicBezTo>
                      <a:cubicBezTo>
                        <a:pt x="454" y="266"/>
                        <a:pt x="475" y="208"/>
                        <a:pt x="509" y="205"/>
                      </a:cubicBezTo>
                      <a:close/>
                      <a:moveTo>
                        <a:pt x="345" y="0"/>
                      </a:moveTo>
                      <a:cubicBezTo>
                        <a:pt x="153" y="0"/>
                        <a:pt x="0" y="233"/>
                        <a:pt x="0" y="520"/>
                      </a:cubicBezTo>
                      <a:cubicBezTo>
                        <a:pt x="0" y="802"/>
                        <a:pt x="153" y="1035"/>
                        <a:pt x="345" y="1035"/>
                      </a:cubicBezTo>
                      <a:cubicBezTo>
                        <a:pt x="533" y="1035"/>
                        <a:pt x="689" y="802"/>
                        <a:pt x="689" y="520"/>
                      </a:cubicBezTo>
                      <a:cubicBezTo>
                        <a:pt x="689" y="233"/>
                        <a:pt x="533" y="0"/>
                        <a:pt x="345" y="0"/>
                      </a:cubicBezTo>
                      <a:close/>
                    </a:path>
                  </a:pathLst>
                </a:custGeom>
                <a:solidFill>
                  <a:srgbClr val="3A2D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3"/>
                <p:cNvSpPr/>
                <p:nvPr/>
              </p:nvSpPr>
              <p:spPr>
                <a:xfrm flipH="1">
                  <a:off x="7393725" y="1951398"/>
                  <a:ext cx="8918" cy="15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234" extrusionOk="0">
                      <a:moveTo>
                        <a:pt x="55" y="1"/>
                      </a:moveTo>
                      <a:cubicBezTo>
                        <a:pt x="21" y="4"/>
                        <a:pt x="0" y="62"/>
                        <a:pt x="10" y="124"/>
                      </a:cubicBezTo>
                      <a:cubicBezTo>
                        <a:pt x="17" y="189"/>
                        <a:pt x="48" y="234"/>
                        <a:pt x="79" y="234"/>
                      </a:cubicBezTo>
                      <a:lnTo>
                        <a:pt x="82" y="234"/>
                      </a:lnTo>
                      <a:cubicBezTo>
                        <a:pt x="116" y="230"/>
                        <a:pt x="137" y="175"/>
                        <a:pt x="126" y="111"/>
                      </a:cubicBezTo>
                      <a:cubicBezTo>
                        <a:pt x="120" y="49"/>
                        <a:pt x="89" y="1"/>
                        <a:pt x="58" y="1"/>
                      </a:cubicBezTo>
                      <a:close/>
                    </a:path>
                  </a:pathLst>
                </a:custGeom>
                <a:solidFill>
                  <a:srgbClr val="D1DB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3"/>
                <p:cNvSpPr/>
                <p:nvPr/>
              </p:nvSpPr>
              <p:spPr>
                <a:xfrm flipH="1">
                  <a:off x="7710160" y="2149486"/>
                  <a:ext cx="122964" cy="7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9" h="1209" extrusionOk="0">
                      <a:moveTo>
                        <a:pt x="977" y="0"/>
                      </a:moveTo>
                      <a:cubicBezTo>
                        <a:pt x="867" y="0"/>
                        <a:pt x="770" y="18"/>
                        <a:pt x="697" y="38"/>
                      </a:cubicBezTo>
                      <a:cubicBezTo>
                        <a:pt x="360" y="133"/>
                        <a:pt x="76" y="392"/>
                        <a:pt x="12" y="673"/>
                      </a:cubicBezTo>
                      <a:cubicBezTo>
                        <a:pt x="1" y="714"/>
                        <a:pt x="28" y="758"/>
                        <a:pt x="69" y="764"/>
                      </a:cubicBezTo>
                      <a:cubicBezTo>
                        <a:pt x="77" y="767"/>
                        <a:pt x="85" y="768"/>
                        <a:pt x="92" y="768"/>
                      </a:cubicBezTo>
                      <a:cubicBezTo>
                        <a:pt x="127" y="768"/>
                        <a:pt x="157" y="743"/>
                        <a:pt x="165" y="706"/>
                      </a:cubicBezTo>
                      <a:cubicBezTo>
                        <a:pt x="220" y="484"/>
                        <a:pt x="458" y="269"/>
                        <a:pt x="738" y="191"/>
                      </a:cubicBezTo>
                      <a:cubicBezTo>
                        <a:pt x="800" y="173"/>
                        <a:pt x="882" y="158"/>
                        <a:pt x="975" y="158"/>
                      </a:cubicBezTo>
                      <a:cubicBezTo>
                        <a:pt x="1118" y="158"/>
                        <a:pt x="1288" y="194"/>
                        <a:pt x="1462" y="314"/>
                      </a:cubicBezTo>
                      <a:cubicBezTo>
                        <a:pt x="1277" y="324"/>
                        <a:pt x="1028" y="365"/>
                        <a:pt x="878" y="505"/>
                      </a:cubicBezTo>
                      <a:cubicBezTo>
                        <a:pt x="790" y="591"/>
                        <a:pt x="749" y="700"/>
                        <a:pt x="755" y="829"/>
                      </a:cubicBezTo>
                      <a:cubicBezTo>
                        <a:pt x="762" y="983"/>
                        <a:pt x="817" y="1092"/>
                        <a:pt x="919" y="1157"/>
                      </a:cubicBezTo>
                      <a:cubicBezTo>
                        <a:pt x="984" y="1194"/>
                        <a:pt x="1059" y="1208"/>
                        <a:pt x="1131" y="1208"/>
                      </a:cubicBezTo>
                      <a:cubicBezTo>
                        <a:pt x="1291" y="1208"/>
                        <a:pt x="1441" y="1144"/>
                        <a:pt x="1466" y="1133"/>
                      </a:cubicBezTo>
                      <a:cubicBezTo>
                        <a:pt x="1503" y="1116"/>
                        <a:pt x="1523" y="1068"/>
                        <a:pt x="1503" y="1027"/>
                      </a:cubicBezTo>
                      <a:cubicBezTo>
                        <a:pt x="1491" y="1000"/>
                        <a:pt x="1462" y="982"/>
                        <a:pt x="1432" y="982"/>
                      </a:cubicBezTo>
                      <a:cubicBezTo>
                        <a:pt x="1421" y="982"/>
                        <a:pt x="1410" y="984"/>
                        <a:pt x="1400" y="990"/>
                      </a:cubicBezTo>
                      <a:cubicBezTo>
                        <a:pt x="1353" y="1011"/>
                        <a:pt x="1235" y="1051"/>
                        <a:pt x="1130" y="1051"/>
                      </a:cubicBezTo>
                      <a:cubicBezTo>
                        <a:pt x="1082" y="1051"/>
                        <a:pt x="1036" y="1043"/>
                        <a:pt x="1001" y="1021"/>
                      </a:cubicBezTo>
                      <a:cubicBezTo>
                        <a:pt x="946" y="986"/>
                        <a:pt x="916" y="922"/>
                        <a:pt x="913" y="822"/>
                      </a:cubicBezTo>
                      <a:cubicBezTo>
                        <a:pt x="909" y="737"/>
                        <a:pt x="933" y="673"/>
                        <a:pt x="987" y="621"/>
                      </a:cubicBezTo>
                      <a:cubicBezTo>
                        <a:pt x="1116" y="498"/>
                        <a:pt x="1380" y="469"/>
                        <a:pt x="1554" y="469"/>
                      </a:cubicBezTo>
                      <a:cubicBezTo>
                        <a:pt x="1603" y="469"/>
                        <a:pt x="1644" y="471"/>
                        <a:pt x="1674" y="474"/>
                      </a:cubicBezTo>
                      <a:lnTo>
                        <a:pt x="1888" y="495"/>
                      </a:lnTo>
                      <a:lnTo>
                        <a:pt x="1888" y="495"/>
                      </a:lnTo>
                      <a:lnTo>
                        <a:pt x="1735" y="341"/>
                      </a:lnTo>
                      <a:cubicBezTo>
                        <a:pt x="1471" y="71"/>
                        <a:pt x="1196" y="0"/>
                        <a:pt x="977" y="0"/>
                      </a:cubicBezTo>
                      <a:close/>
                    </a:path>
                  </a:pathLst>
                </a:custGeom>
                <a:solidFill>
                  <a:srgbClr val="DD83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3"/>
                <p:cNvSpPr/>
                <p:nvPr/>
              </p:nvSpPr>
              <p:spPr>
                <a:xfrm flipH="1">
                  <a:off x="7065054" y="1779935"/>
                  <a:ext cx="25387" cy="16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2495" extrusionOk="0">
                      <a:moveTo>
                        <a:pt x="0" y="0"/>
                      </a:moveTo>
                      <a:cubicBezTo>
                        <a:pt x="93" y="451"/>
                        <a:pt x="106" y="987"/>
                        <a:pt x="24" y="1622"/>
                      </a:cubicBezTo>
                      <a:cubicBezTo>
                        <a:pt x="0" y="1877"/>
                        <a:pt x="52" y="2171"/>
                        <a:pt x="126" y="2495"/>
                      </a:cubicBezTo>
                      <a:cubicBezTo>
                        <a:pt x="137" y="2444"/>
                        <a:pt x="150" y="2389"/>
                        <a:pt x="161" y="2338"/>
                      </a:cubicBezTo>
                      <a:cubicBezTo>
                        <a:pt x="175" y="2256"/>
                        <a:pt x="191" y="2171"/>
                        <a:pt x="205" y="2089"/>
                      </a:cubicBezTo>
                      <a:cubicBezTo>
                        <a:pt x="328" y="1389"/>
                        <a:pt x="389" y="679"/>
                        <a:pt x="338" y="10"/>
                      </a:cubicBezTo>
                      <a:cubicBezTo>
                        <a:pt x="249" y="3"/>
                        <a:pt x="157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3"/>
                <p:cNvSpPr/>
                <p:nvPr/>
              </p:nvSpPr>
              <p:spPr>
                <a:xfrm flipH="1">
                  <a:off x="7083542" y="1779935"/>
                  <a:ext cx="22913" cy="10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1622" extrusionOk="0">
                      <a:moveTo>
                        <a:pt x="246" y="0"/>
                      </a:moveTo>
                      <a:cubicBezTo>
                        <a:pt x="175" y="0"/>
                        <a:pt x="103" y="3"/>
                        <a:pt x="24" y="10"/>
                      </a:cubicBezTo>
                      <a:lnTo>
                        <a:pt x="0" y="10"/>
                      </a:lnTo>
                      <a:cubicBezTo>
                        <a:pt x="260" y="604"/>
                        <a:pt x="311" y="1191"/>
                        <a:pt x="270" y="1622"/>
                      </a:cubicBezTo>
                      <a:cubicBezTo>
                        <a:pt x="352" y="987"/>
                        <a:pt x="339" y="451"/>
                        <a:pt x="246" y="0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33"/>
                <p:cNvSpPr/>
                <p:nvPr/>
              </p:nvSpPr>
              <p:spPr>
                <a:xfrm flipH="1">
                  <a:off x="7086797" y="1845682"/>
                  <a:ext cx="52987" cy="26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414" extrusionOk="0">
                      <a:moveTo>
                        <a:pt x="208" y="0"/>
                      </a:moveTo>
                      <a:cubicBezTo>
                        <a:pt x="140" y="0"/>
                        <a:pt x="86" y="21"/>
                        <a:pt x="65" y="76"/>
                      </a:cubicBezTo>
                      <a:cubicBezTo>
                        <a:pt x="0" y="256"/>
                        <a:pt x="403" y="413"/>
                        <a:pt x="594" y="413"/>
                      </a:cubicBezTo>
                      <a:cubicBezTo>
                        <a:pt x="639" y="413"/>
                        <a:pt x="673" y="407"/>
                        <a:pt x="687" y="390"/>
                      </a:cubicBezTo>
                      <a:cubicBezTo>
                        <a:pt x="813" y="229"/>
                        <a:pt x="434" y="0"/>
                        <a:pt x="208" y="0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33"/>
                <p:cNvSpPr/>
                <p:nvPr/>
              </p:nvSpPr>
              <p:spPr>
                <a:xfrm flipH="1">
                  <a:off x="7062841" y="1962074"/>
                  <a:ext cx="14516" cy="97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496" extrusionOk="0">
                      <a:moveTo>
                        <a:pt x="223" y="1493"/>
                      </a:moveTo>
                      <a:lnTo>
                        <a:pt x="223" y="1496"/>
                      </a:lnTo>
                      <a:lnTo>
                        <a:pt x="223" y="1493"/>
                      </a:lnTo>
                      <a:close/>
                      <a:moveTo>
                        <a:pt x="223" y="1486"/>
                      </a:moveTo>
                      <a:lnTo>
                        <a:pt x="223" y="1493"/>
                      </a:lnTo>
                      <a:lnTo>
                        <a:pt x="223" y="1486"/>
                      </a:lnTo>
                      <a:close/>
                      <a:moveTo>
                        <a:pt x="199" y="1045"/>
                      </a:moveTo>
                      <a:lnTo>
                        <a:pt x="199" y="1045"/>
                      </a:lnTo>
                      <a:lnTo>
                        <a:pt x="199" y="1045"/>
                      </a:lnTo>
                      <a:close/>
                      <a:moveTo>
                        <a:pt x="199" y="1039"/>
                      </a:moveTo>
                      <a:lnTo>
                        <a:pt x="199" y="1039"/>
                      </a:lnTo>
                      <a:lnTo>
                        <a:pt x="199" y="1039"/>
                      </a:lnTo>
                      <a:close/>
                      <a:moveTo>
                        <a:pt x="199" y="1032"/>
                      </a:moveTo>
                      <a:lnTo>
                        <a:pt x="199" y="1032"/>
                      </a:lnTo>
                      <a:lnTo>
                        <a:pt x="199" y="1032"/>
                      </a:lnTo>
                      <a:close/>
                      <a:moveTo>
                        <a:pt x="199" y="1025"/>
                      </a:moveTo>
                      <a:lnTo>
                        <a:pt x="199" y="1028"/>
                      </a:lnTo>
                      <a:lnTo>
                        <a:pt x="199" y="1025"/>
                      </a:lnTo>
                      <a:close/>
                      <a:moveTo>
                        <a:pt x="195" y="1018"/>
                      </a:moveTo>
                      <a:lnTo>
                        <a:pt x="195" y="1022"/>
                      </a:lnTo>
                      <a:lnTo>
                        <a:pt x="195" y="1018"/>
                      </a:lnTo>
                      <a:close/>
                      <a:moveTo>
                        <a:pt x="195" y="1015"/>
                      </a:moveTo>
                      <a:lnTo>
                        <a:pt x="195" y="1015"/>
                      </a:lnTo>
                      <a:lnTo>
                        <a:pt x="195" y="1015"/>
                      </a:lnTo>
                      <a:close/>
                      <a:moveTo>
                        <a:pt x="195" y="1008"/>
                      </a:moveTo>
                      <a:lnTo>
                        <a:pt x="195" y="1008"/>
                      </a:lnTo>
                      <a:lnTo>
                        <a:pt x="195" y="1008"/>
                      </a:lnTo>
                      <a:close/>
                      <a:moveTo>
                        <a:pt x="195" y="1001"/>
                      </a:moveTo>
                      <a:lnTo>
                        <a:pt x="195" y="1004"/>
                      </a:lnTo>
                      <a:lnTo>
                        <a:pt x="195" y="1001"/>
                      </a:lnTo>
                      <a:close/>
                      <a:moveTo>
                        <a:pt x="195" y="995"/>
                      </a:moveTo>
                      <a:lnTo>
                        <a:pt x="195" y="998"/>
                      </a:lnTo>
                      <a:lnTo>
                        <a:pt x="195" y="995"/>
                      </a:lnTo>
                      <a:close/>
                      <a:moveTo>
                        <a:pt x="192" y="987"/>
                      </a:moveTo>
                      <a:cubicBezTo>
                        <a:pt x="192" y="991"/>
                        <a:pt x="192" y="991"/>
                        <a:pt x="195" y="991"/>
                      </a:cubicBezTo>
                      <a:cubicBezTo>
                        <a:pt x="192" y="991"/>
                        <a:pt x="192" y="991"/>
                        <a:pt x="192" y="987"/>
                      </a:cubicBezTo>
                      <a:close/>
                      <a:moveTo>
                        <a:pt x="192" y="981"/>
                      </a:moveTo>
                      <a:lnTo>
                        <a:pt x="192" y="987"/>
                      </a:lnTo>
                      <a:lnTo>
                        <a:pt x="192" y="981"/>
                      </a:lnTo>
                      <a:close/>
                      <a:moveTo>
                        <a:pt x="192" y="977"/>
                      </a:moveTo>
                      <a:lnTo>
                        <a:pt x="192" y="981"/>
                      </a:lnTo>
                      <a:lnTo>
                        <a:pt x="192" y="977"/>
                      </a:lnTo>
                      <a:close/>
                      <a:moveTo>
                        <a:pt x="192" y="971"/>
                      </a:moveTo>
                      <a:lnTo>
                        <a:pt x="192" y="974"/>
                      </a:lnTo>
                      <a:lnTo>
                        <a:pt x="192" y="971"/>
                      </a:lnTo>
                      <a:close/>
                      <a:moveTo>
                        <a:pt x="192" y="963"/>
                      </a:moveTo>
                      <a:lnTo>
                        <a:pt x="192" y="971"/>
                      </a:lnTo>
                      <a:lnTo>
                        <a:pt x="192" y="963"/>
                      </a:ln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72" y="302"/>
                        <a:pt x="147" y="626"/>
                        <a:pt x="192" y="963"/>
                      </a:cubicBezTo>
                      <a:cubicBezTo>
                        <a:pt x="147" y="626"/>
                        <a:pt x="72" y="302"/>
                        <a:pt x="1" y="1"/>
                      </a:cubicBezTo>
                      <a:close/>
                    </a:path>
                  </a:pathLst>
                </a:custGeom>
                <a:solidFill>
                  <a:srgbClr val="D2CD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33"/>
                <p:cNvSpPr/>
                <p:nvPr/>
              </p:nvSpPr>
              <p:spPr>
                <a:xfrm flipH="1">
                  <a:off x="7109710" y="1911625"/>
                  <a:ext cx="30725" cy="53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817" extrusionOk="0">
                      <a:moveTo>
                        <a:pt x="349" y="134"/>
                      </a:moveTo>
                      <a:cubicBezTo>
                        <a:pt x="379" y="134"/>
                        <a:pt x="403" y="179"/>
                        <a:pt x="410" y="233"/>
                      </a:cubicBezTo>
                      <a:cubicBezTo>
                        <a:pt x="420" y="288"/>
                        <a:pt x="399" y="339"/>
                        <a:pt x="372" y="342"/>
                      </a:cubicBezTo>
                      <a:lnTo>
                        <a:pt x="369" y="342"/>
                      </a:lnTo>
                      <a:cubicBezTo>
                        <a:pt x="341" y="342"/>
                        <a:pt x="314" y="298"/>
                        <a:pt x="308" y="243"/>
                      </a:cubicBezTo>
                      <a:cubicBezTo>
                        <a:pt x="300" y="189"/>
                        <a:pt x="318" y="141"/>
                        <a:pt x="345" y="138"/>
                      </a:cubicBezTo>
                      <a:lnTo>
                        <a:pt x="349" y="134"/>
                      </a:lnTo>
                      <a:close/>
                      <a:moveTo>
                        <a:pt x="236" y="1"/>
                      </a:moveTo>
                      <a:cubicBezTo>
                        <a:pt x="106" y="1"/>
                        <a:pt x="0" y="182"/>
                        <a:pt x="0" y="407"/>
                      </a:cubicBezTo>
                      <a:cubicBezTo>
                        <a:pt x="0" y="636"/>
                        <a:pt x="106" y="817"/>
                        <a:pt x="236" y="817"/>
                      </a:cubicBezTo>
                      <a:cubicBezTo>
                        <a:pt x="365" y="817"/>
                        <a:pt x="472" y="636"/>
                        <a:pt x="472" y="407"/>
                      </a:cubicBezTo>
                      <a:cubicBezTo>
                        <a:pt x="472" y="182"/>
                        <a:pt x="365" y="1"/>
                        <a:pt x="236" y="1"/>
                      </a:cubicBezTo>
                      <a:close/>
                    </a:path>
                  </a:pathLst>
                </a:custGeom>
                <a:solidFill>
                  <a:srgbClr val="3A2D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3"/>
                <p:cNvSpPr/>
                <p:nvPr/>
              </p:nvSpPr>
              <p:spPr>
                <a:xfrm flipH="1">
                  <a:off x="7113095" y="1920348"/>
                  <a:ext cx="7811" cy="13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209" extrusionOk="0">
                      <a:moveTo>
                        <a:pt x="49" y="0"/>
                      </a:moveTo>
                      <a:lnTo>
                        <a:pt x="45" y="4"/>
                      </a:lnTo>
                      <a:cubicBezTo>
                        <a:pt x="18" y="7"/>
                        <a:pt x="0" y="55"/>
                        <a:pt x="8" y="109"/>
                      </a:cubicBezTo>
                      <a:cubicBezTo>
                        <a:pt x="14" y="164"/>
                        <a:pt x="41" y="208"/>
                        <a:pt x="69" y="208"/>
                      </a:cubicBezTo>
                      <a:lnTo>
                        <a:pt x="72" y="208"/>
                      </a:lnTo>
                      <a:cubicBezTo>
                        <a:pt x="99" y="205"/>
                        <a:pt x="120" y="154"/>
                        <a:pt x="110" y="99"/>
                      </a:cubicBezTo>
                      <a:cubicBezTo>
                        <a:pt x="103" y="45"/>
                        <a:pt x="79" y="0"/>
                        <a:pt x="49" y="0"/>
                      </a:cubicBezTo>
                      <a:close/>
                    </a:path>
                  </a:pathLst>
                </a:custGeom>
                <a:solidFill>
                  <a:srgbClr val="D1DB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3"/>
                <p:cNvSpPr/>
                <p:nvPr/>
              </p:nvSpPr>
              <p:spPr>
                <a:xfrm flipH="1">
                  <a:off x="7174052" y="1925434"/>
                  <a:ext cx="62387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" h="2218" extrusionOk="0">
                      <a:moveTo>
                        <a:pt x="97" y="1"/>
                      </a:moveTo>
                      <a:cubicBezTo>
                        <a:pt x="58" y="1"/>
                        <a:pt x="21" y="34"/>
                        <a:pt x="21" y="76"/>
                      </a:cubicBezTo>
                      <a:cubicBezTo>
                        <a:pt x="14" y="370"/>
                        <a:pt x="0" y="1343"/>
                        <a:pt x="167" y="1507"/>
                      </a:cubicBezTo>
                      <a:cubicBezTo>
                        <a:pt x="197" y="1533"/>
                        <a:pt x="229" y="1542"/>
                        <a:pt x="252" y="1542"/>
                      </a:cubicBezTo>
                      <a:cubicBezTo>
                        <a:pt x="256" y="1542"/>
                        <a:pt x="260" y="1542"/>
                        <a:pt x="263" y="1541"/>
                      </a:cubicBezTo>
                      <a:cubicBezTo>
                        <a:pt x="339" y="1537"/>
                        <a:pt x="427" y="1496"/>
                        <a:pt x="523" y="1455"/>
                      </a:cubicBezTo>
                      <a:cubicBezTo>
                        <a:pt x="663" y="1394"/>
                        <a:pt x="764" y="1357"/>
                        <a:pt x="836" y="1357"/>
                      </a:cubicBezTo>
                      <a:cubicBezTo>
                        <a:pt x="892" y="1357"/>
                        <a:pt x="931" y="1379"/>
                        <a:pt x="960" y="1428"/>
                      </a:cubicBezTo>
                      <a:cubicBezTo>
                        <a:pt x="1028" y="1548"/>
                        <a:pt x="703" y="1882"/>
                        <a:pt x="441" y="2077"/>
                      </a:cubicBezTo>
                      <a:cubicBezTo>
                        <a:pt x="407" y="2101"/>
                        <a:pt x="400" y="2152"/>
                        <a:pt x="424" y="2186"/>
                      </a:cubicBezTo>
                      <a:cubicBezTo>
                        <a:pt x="441" y="2207"/>
                        <a:pt x="465" y="2217"/>
                        <a:pt x="489" y="2217"/>
                      </a:cubicBezTo>
                      <a:cubicBezTo>
                        <a:pt x="506" y="2217"/>
                        <a:pt x="523" y="2213"/>
                        <a:pt x="536" y="2203"/>
                      </a:cubicBezTo>
                      <a:cubicBezTo>
                        <a:pt x="659" y="2111"/>
                        <a:pt x="1267" y="1640"/>
                        <a:pt x="1097" y="1346"/>
                      </a:cubicBezTo>
                      <a:cubicBezTo>
                        <a:pt x="1031" y="1236"/>
                        <a:pt x="938" y="1199"/>
                        <a:pt x="837" y="1199"/>
                      </a:cubicBezTo>
                      <a:cubicBezTo>
                        <a:pt x="708" y="1199"/>
                        <a:pt x="567" y="1261"/>
                        <a:pt x="457" y="1309"/>
                      </a:cubicBezTo>
                      <a:cubicBezTo>
                        <a:pt x="389" y="1340"/>
                        <a:pt x="318" y="1373"/>
                        <a:pt x="270" y="1381"/>
                      </a:cubicBezTo>
                      <a:cubicBezTo>
                        <a:pt x="195" y="1271"/>
                        <a:pt x="164" y="633"/>
                        <a:pt x="178" y="80"/>
                      </a:cubicBezTo>
                      <a:cubicBezTo>
                        <a:pt x="181" y="39"/>
                        <a:pt x="147" y="1"/>
                        <a:pt x="103" y="1"/>
                      </a:cubicBezTo>
                      <a:cubicBezTo>
                        <a:pt x="101" y="1"/>
                        <a:pt x="99" y="1"/>
                        <a:pt x="97" y="1"/>
                      </a:cubicBezTo>
                      <a:close/>
                    </a:path>
                  </a:pathLst>
                </a:custGeom>
                <a:solidFill>
                  <a:srgbClr val="DD83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3"/>
                <p:cNvSpPr/>
                <p:nvPr/>
              </p:nvSpPr>
              <p:spPr>
                <a:xfrm>
                  <a:off x="7369813" y="2034668"/>
                  <a:ext cx="139800" cy="97200"/>
                </a:xfrm>
                <a:prstGeom prst="ellipse">
                  <a:avLst/>
                </a:prstGeom>
                <a:solidFill>
                  <a:srgbClr val="DD837F">
                    <a:alpha val="53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3"/>
                <p:cNvSpPr/>
                <p:nvPr/>
              </p:nvSpPr>
              <p:spPr>
                <a:xfrm>
                  <a:off x="7069912" y="1988752"/>
                  <a:ext cx="105000" cy="73200"/>
                </a:xfrm>
                <a:prstGeom prst="ellipse">
                  <a:avLst/>
                </a:prstGeom>
                <a:solidFill>
                  <a:srgbClr val="DD837F">
                    <a:alpha val="53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51" name="Google Shape;1251;p33"/>
                <p:cNvGrpSpPr/>
                <p:nvPr/>
              </p:nvGrpSpPr>
              <p:grpSpPr>
                <a:xfrm>
                  <a:off x="7013343" y="1528289"/>
                  <a:ext cx="905397" cy="1418198"/>
                  <a:chOff x="6923175" y="1933949"/>
                  <a:chExt cx="793442" cy="1242834"/>
                </a:xfrm>
              </p:grpSpPr>
              <p:sp>
                <p:nvSpPr>
                  <p:cNvPr id="1252" name="Google Shape;1252;p33"/>
                  <p:cNvSpPr/>
                  <p:nvPr/>
                </p:nvSpPr>
                <p:spPr>
                  <a:xfrm rot="-2696998">
                    <a:off x="7293202" y="1935809"/>
                    <a:ext cx="242891" cy="573181"/>
                  </a:xfrm>
                  <a:prstGeom prst="ellipse">
                    <a:avLst/>
                  </a:prstGeom>
                  <a:solidFill>
                    <a:srgbClr val="C677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53" name="Google Shape;1253;p33"/>
                  <p:cNvGrpSpPr/>
                  <p:nvPr/>
                </p:nvGrpSpPr>
                <p:grpSpPr>
                  <a:xfrm>
                    <a:off x="6923175" y="1958437"/>
                    <a:ext cx="793442" cy="1218345"/>
                    <a:chOff x="6923175" y="1958437"/>
                    <a:chExt cx="793442" cy="1218345"/>
                  </a:xfrm>
                </p:grpSpPr>
                <p:sp>
                  <p:nvSpPr>
                    <p:cNvPr id="1254" name="Google Shape;1254;p33"/>
                    <p:cNvSpPr/>
                    <p:nvPr/>
                  </p:nvSpPr>
                  <p:spPr>
                    <a:xfrm flipH="1">
                      <a:off x="6940923" y="1958437"/>
                      <a:ext cx="775695" cy="12183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97" h="25127" extrusionOk="0">
                          <a:moveTo>
                            <a:pt x="11095" y="0"/>
                          </a:moveTo>
                          <a:cubicBezTo>
                            <a:pt x="9524" y="0"/>
                            <a:pt x="8312" y="569"/>
                            <a:pt x="8312" y="569"/>
                          </a:cubicBezTo>
                          <a:cubicBezTo>
                            <a:pt x="8312" y="569"/>
                            <a:pt x="7603" y="326"/>
                            <a:pt x="6604" y="326"/>
                          </a:cubicBezTo>
                          <a:cubicBezTo>
                            <a:pt x="4605" y="326"/>
                            <a:pt x="1443" y="1296"/>
                            <a:pt x="464" y="7116"/>
                          </a:cubicBezTo>
                          <a:cubicBezTo>
                            <a:pt x="0" y="9877"/>
                            <a:pt x="369" y="25119"/>
                            <a:pt x="369" y="25119"/>
                          </a:cubicBezTo>
                          <a:lnTo>
                            <a:pt x="4089" y="25126"/>
                          </a:lnTo>
                          <a:lnTo>
                            <a:pt x="4089" y="25126"/>
                          </a:lnTo>
                          <a:cubicBezTo>
                            <a:pt x="4010" y="24860"/>
                            <a:pt x="2877" y="21060"/>
                            <a:pt x="3840" y="17159"/>
                          </a:cubicBezTo>
                          <a:cubicBezTo>
                            <a:pt x="3963" y="16667"/>
                            <a:pt x="4154" y="16196"/>
                            <a:pt x="4335" y="15722"/>
                          </a:cubicBezTo>
                          <a:cubicBezTo>
                            <a:pt x="4581" y="15076"/>
                            <a:pt x="4806" y="14432"/>
                            <a:pt x="4803" y="13745"/>
                          </a:cubicBezTo>
                          <a:cubicBezTo>
                            <a:pt x="4799" y="13274"/>
                            <a:pt x="4717" y="12809"/>
                            <a:pt x="4608" y="12349"/>
                          </a:cubicBezTo>
                          <a:cubicBezTo>
                            <a:pt x="4468" y="11748"/>
                            <a:pt x="4287" y="11150"/>
                            <a:pt x="4178" y="10543"/>
                          </a:cubicBezTo>
                          <a:cubicBezTo>
                            <a:pt x="3933" y="9195"/>
                            <a:pt x="4055" y="7805"/>
                            <a:pt x="4297" y="6457"/>
                          </a:cubicBezTo>
                          <a:cubicBezTo>
                            <a:pt x="4386" y="5965"/>
                            <a:pt x="4499" y="5456"/>
                            <a:pt x="4813" y="5067"/>
                          </a:cubicBezTo>
                          <a:cubicBezTo>
                            <a:pt x="5089" y="4723"/>
                            <a:pt x="5499" y="4511"/>
                            <a:pt x="5912" y="4355"/>
                          </a:cubicBezTo>
                          <a:cubicBezTo>
                            <a:pt x="7219" y="3859"/>
                            <a:pt x="8602" y="3757"/>
                            <a:pt x="9640" y="2822"/>
                          </a:cubicBezTo>
                          <a:cubicBezTo>
                            <a:pt x="9984" y="2515"/>
                            <a:pt x="10490" y="2070"/>
                            <a:pt x="10660" y="1678"/>
                          </a:cubicBezTo>
                          <a:cubicBezTo>
                            <a:pt x="10660" y="1678"/>
                            <a:pt x="13217" y="1818"/>
                            <a:pt x="14306" y="3412"/>
                          </a:cubicBezTo>
                          <a:cubicBezTo>
                            <a:pt x="14446" y="3613"/>
                            <a:pt x="14490" y="3747"/>
                            <a:pt x="14631" y="4084"/>
                          </a:cubicBezTo>
                          <a:cubicBezTo>
                            <a:pt x="14651" y="4136"/>
                            <a:pt x="14695" y="4194"/>
                            <a:pt x="14706" y="4269"/>
                          </a:cubicBezTo>
                          <a:cubicBezTo>
                            <a:pt x="14719" y="4306"/>
                            <a:pt x="14743" y="4355"/>
                            <a:pt x="14757" y="4391"/>
                          </a:cubicBezTo>
                          <a:cubicBezTo>
                            <a:pt x="14774" y="4443"/>
                            <a:pt x="14788" y="4491"/>
                            <a:pt x="14801" y="4542"/>
                          </a:cubicBezTo>
                          <a:cubicBezTo>
                            <a:pt x="15026" y="5371"/>
                            <a:pt x="14886" y="6337"/>
                            <a:pt x="15746" y="6798"/>
                          </a:cubicBezTo>
                          <a:cubicBezTo>
                            <a:pt x="15828" y="6843"/>
                            <a:pt x="15914" y="6904"/>
                            <a:pt x="15996" y="6976"/>
                          </a:cubicBezTo>
                          <a:cubicBezTo>
                            <a:pt x="15976" y="4350"/>
                            <a:pt x="15552" y="1729"/>
                            <a:pt x="14026" y="797"/>
                          </a:cubicBezTo>
                          <a:cubicBezTo>
                            <a:pt x="13039" y="192"/>
                            <a:pt x="12007" y="0"/>
                            <a:pt x="11095" y="0"/>
                          </a:cubicBezTo>
                          <a:close/>
                          <a:moveTo>
                            <a:pt x="4089" y="25126"/>
                          </a:moveTo>
                          <a:cubicBezTo>
                            <a:pt x="4089" y="25126"/>
                            <a:pt x="4089" y="25126"/>
                            <a:pt x="4089" y="25126"/>
                          </a:cubicBezTo>
                          <a:lnTo>
                            <a:pt x="4100" y="25126"/>
                          </a:lnTo>
                          <a:lnTo>
                            <a:pt x="4089" y="25126"/>
                          </a:lnTo>
                          <a:close/>
                        </a:path>
                      </a:pathLst>
                    </a:custGeom>
                    <a:solidFill>
                      <a:srgbClr val="C6775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5" name="Google Shape;1255;p33"/>
                    <p:cNvSpPr/>
                    <p:nvPr/>
                  </p:nvSpPr>
                  <p:spPr>
                    <a:xfrm>
                      <a:off x="7498619" y="2133475"/>
                      <a:ext cx="49650" cy="457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6" h="18284" extrusionOk="0">
                          <a:moveTo>
                            <a:pt x="421" y="0"/>
                          </a:moveTo>
                          <a:cubicBezTo>
                            <a:pt x="-1066" y="5933"/>
                            <a:pt x="1986" y="12167"/>
                            <a:pt x="1986" y="18284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rgbClr val="8C52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256" name="Google Shape;1256;p33"/>
                    <p:cNvSpPr/>
                    <p:nvPr/>
                  </p:nvSpPr>
                  <p:spPr>
                    <a:xfrm>
                      <a:off x="7556950" y="2674900"/>
                      <a:ext cx="52900" cy="455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16" h="18212" extrusionOk="0">
                          <a:moveTo>
                            <a:pt x="0" y="0"/>
                          </a:moveTo>
                          <a:cubicBezTo>
                            <a:pt x="1480" y="5907"/>
                            <a:pt x="3030" y="12339"/>
                            <a:pt x="1423" y="18212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rgbClr val="8C52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257" name="Google Shape;1257;p33"/>
                    <p:cNvSpPr/>
                    <p:nvPr/>
                  </p:nvSpPr>
                  <p:spPr>
                    <a:xfrm rot="2921729">
                      <a:off x="7034752" y="1940542"/>
                      <a:ext cx="95446" cy="341119"/>
                    </a:xfrm>
                    <a:prstGeom prst="ellipse">
                      <a:avLst/>
                    </a:prstGeom>
                    <a:solidFill>
                      <a:srgbClr val="C6775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8" name="Google Shape;1258;p33"/>
                    <p:cNvSpPr/>
                    <p:nvPr/>
                  </p:nvSpPr>
                  <p:spPr>
                    <a:xfrm>
                      <a:off x="6993175" y="2010775"/>
                      <a:ext cx="188525" cy="126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541" h="5051" extrusionOk="0">
                          <a:moveTo>
                            <a:pt x="7541" y="0"/>
                          </a:moveTo>
                          <a:cubicBezTo>
                            <a:pt x="4697" y="1032"/>
                            <a:pt x="540" y="2074"/>
                            <a:pt x="0" y="5051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rgbClr val="8C52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</p:grpSp>
      </p:grpSp>
      <p:sp>
        <p:nvSpPr>
          <p:cNvPr id="1260" name="Google Shape;1260;p33"/>
          <p:cNvSpPr/>
          <p:nvPr/>
        </p:nvSpPr>
        <p:spPr>
          <a:xfrm>
            <a:off x="6419368" y="3391767"/>
            <a:ext cx="347755" cy="311735"/>
          </a:xfrm>
          <a:custGeom>
            <a:avLst/>
            <a:gdLst/>
            <a:ahLst/>
            <a:cxnLst/>
            <a:rect l="l" t="t" r="r" b="b"/>
            <a:pathLst>
              <a:path w="7656" h="6863" extrusionOk="0">
                <a:moveTo>
                  <a:pt x="6406" y="1"/>
                </a:moveTo>
                <a:cubicBezTo>
                  <a:pt x="5991" y="1"/>
                  <a:pt x="5565" y="203"/>
                  <a:pt x="5372" y="670"/>
                </a:cubicBezTo>
                <a:cubicBezTo>
                  <a:pt x="4972" y="1647"/>
                  <a:pt x="4536" y="2616"/>
                  <a:pt x="3945" y="3496"/>
                </a:cubicBezTo>
                <a:cubicBezTo>
                  <a:pt x="3713" y="3845"/>
                  <a:pt x="3351" y="4490"/>
                  <a:pt x="2965" y="4664"/>
                </a:cubicBezTo>
                <a:cubicBezTo>
                  <a:pt x="2869" y="4709"/>
                  <a:pt x="2910" y="4779"/>
                  <a:pt x="2884" y="4779"/>
                </a:cubicBezTo>
                <a:cubicBezTo>
                  <a:pt x="2867" y="4779"/>
                  <a:pt x="2820" y="4748"/>
                  <a:pt x="2682" y="4657"/>
                </a:cubicBezTo>
                <a:cubicBezTo>
                  <a:pt x="2456" y="4514"/>
                  <a:pt x="2252" y="4237"/>
                  <a:pt x="2084" y="4036"/>
                </a:cubicBezTo>
                <a:cubicBezTo>
                  <a:pt x="1884" y="3796"/>
                  <a:pt x="1648" y="3696"/>
                  <a:pt x="1417" y="3696"/>
                </a:cubicBezTo>
                <a:cubicBezTo>
                  <a:pt x="685" y="3696"/>
                  <a:pt x="0" y="4702"/>
                  <a:pt x="630" y="5459"/>
                </a:cubicBezTo>
                <a:cubicBezTo>
                  <a:pt x="1095" y="6016"/>
                  <a:pt x="1740" y="6644"/>
                  <a:pt x="2477" y="6818"/>
                </a:cubicBezTo>
                <a:cubicBezTo>
                  <a:pt x="2606" y="6848"/>
                  <a:pt x="2731" y="6863"/>
                  <a:pt x="2853" y="6863"/>
                </a:cubicBezTo>
                <a:cubicBezTo>
                  <a:pt x="3571" y="6863"/>
                  <a:pt x="4162" y="6367"/>
                  <a:pt x="4652" y="5855"/>
                </a:cubicBezTo>
                <a:cubicBezTo>
                  <a:pt x="5925" y="4538"/>
                  <a:pt x="6672" y="2869"/>
                  <a:pt x="7356" y="1206"/>
                </a:cubicBezTo>
                <a:cubicBezTo>
                  <a:pt x="7655" y="478"/>
                  <a:pt x="7043" y="1"/>
                  <a:pt x="6406" y="1"/>
                </a:cubicBezTo>
                <a:close/>
              </a:path>
            </a:pathLst>
          </a:custGeom>
          <a:solidFill>
            <a:srgbClr val="FF9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563;p23">
            <a:extLst>
              <a:ext uri="{FF2B5EF4-FFF2-40B4-BE49-F238E27FC236}">
                <a16:creationId xmlns:a16="http://schemas.microsoft.com/office/drawing/2014/main" xmlns="" id="{F5B2A52B-A2CC-43AA-8543-F37A5F70B97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403952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bg2">
                    <a:lumMod val="75000"/>
                  </a:schemeClr>
                </a:solidFill>
              </a:rPr>
              <a:t>Penyederhanaan</a:t>
            </a:r>
            <a:endParaRPr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7" name="Google Shape;564;p23">
            <a:extLst>
              <a:ext uri="{FF2B5EF4-FFF2-40B4-BE49-F238E27FC236}">
                <a16:creationId xmlns:a16="http://schemas.microsoft.com/office/drawing/2014/main" xmlns="" id="{0D6B750C-A53F-4D27-AB1B-FFBF6FADCB9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 dirty="0">
                <a:solidFill>
                  <a:srgbClr val="FF6621"/>
                </a:solidFill>
              </a:rPr>
              <a:t>04</a:t>
            </a:r>
            <a:endParaRPr sz="9600" dirty="0">
              <a:solidFill>
                <a:srgbClr val="FF6621"/>
              </a:solidFill>
            </a:endParaRP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xmlns="" id="{8D0F401A-7D28-42E5-BBF9-17B4513DD4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40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569;p24">
                <a:extLst>
                  <a:ext uri="{FF2B5EF4-FFF2-40B4-BE49-F238E27FC236}">
                    <a16:creationId xmlns:a16="http://schemas.microsoft.com/office/drawing/2014/main" xmlns="" id="{64D36569-192E-45C0-9594-11B19B4AF5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575" y="419100"/>
                <a:ext cx="7925775" cy="4476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Contoh 1</a:t>
                </a:r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pasangan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berikut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.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=38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Penyelesaian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: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+9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=38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=38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−15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Kemudian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 dan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seperti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sebelumnya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.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diperoleh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. . . .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  dan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. . . .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4" name="Google Shape;569;p24">
                <a:extLst>
                  <a:ext uri="{FF2B5EF4-FFF2-40B4-BE49-F238E27FC236}">
                    <a16:creationId xmlns:a16="http://schemas.microsoft.com/office/drawing/2014/main" id="{64D36569-192E-45C0-9594-11B19B4A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5" y="419100"/>
                <a:ext cx="7925775" cy="4476750"/>
              </a:xfrm>
              <a:prstGeom prst="rect">
                <a:avLst/>
              </a:prstGeom>
              <a:blipFill>
                <a:blip r:embed="rId2"/>
                <a:stretch>
                  <a:fillRect l="-462" b="-4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AB4CD5E-9F69-48FA-ABC0-D8328E731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8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2B7E0DF-53BA-44BE-96C2-CDA7C63D139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32470" y="1089413"/>
            <a:ext cx="7605690" cy="577800"/>
          </a:xfrm>
        </p:spPr>
        <p:txBody>
          <a:bodyPr/>
          <a:lstStyle/>
          <a:p>
            <a:r>
              <a:rPr lang="en-US" sz="5400" dirty="0" err="1"/>
              <a:t>Persamaan</a:t>
            </a:r>
            <a:r>
              <a:rPr lang="en-US" sz="5400" dirty="0"/>
              <a:t> Linear</a:t>
            </a:r>
            <a:endParaRPr lang="en-ID" sz="5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80FBF1A7-87AB-4783-83E7-F4591D0D3A75}"/>
              </a:ext>
            </a:extLst>
          </p:cNvPr>
          <p:cNvSpPr txBox="1">
            <a:spLocks/>
          </p:cNvSpPr>
          <p:nvPr/>
        </p:nvSpPr>
        <p:spPr>
          <a:xfrm flipH="1">
            <a:off x="1570020" y="1834758"/>
            <a:ext cx="7317948" cy="57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err="1">
                <a:latin typeface="Barlow Semi Condensed Light" panose="00000406000000000000" pitchFamily="2" charset="0"/>
              </a:rPr>
              <a:t>Persamaan</a:t>
            </a:r>
            <a:r>
              <a:rPr lang="en-US" sz="2000" dirty="0">
                <a:latin typeface="Barlow Semi Condensed Light" panose="00000406000000000000" pitchFamily="2" charset="0"/>
              </a:rPr>
              <a:t> linear </a:t>
            </a:r>
            <a:r>
              <a:rPr lang="en-US" sz="2000" dirty="0" err="1">
                <a:latin typeface="Barlow Semi Condensed Light" panose="00000406000000000000" pitchFamily="2" charset="0"/>
              </a:rPr>
              <a:t>dalam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satu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variabel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melibatkan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pangkat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variabel</a:t>
            </a:r>
            <a:r>
              <a:rPr lang="en-US" sz="2000" dirty="0">
                <a:latin typeface="Barlow Semi Condensed Light" panose="00000406000000000000" pitchFamily="2" charset="0"/>
              </a:rPr>
              <a:t> yang </a:t>
            </a:r>
            <a:r>
              <a:rPr lang="en-US" sz="2000" dirty="0" err="1">
                <a:latin typeface="Barlow Semi Condensed Light" panose="00000406000000000000" pitchFamily="2" charset="0"/>
              </a:rPr>
              <a:t>tidak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lebih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tinggi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dari</a:t>
            </a:r>
            <a:r>
              <a:rPr lang="en-US" sz="2000" dirty="0">
                <a:latin typeface="Barlow Semi Condensed Light" panose="00000406000000000000" pitchFamily="2" charset="0"/>
              </a:rPr>
              <a:t> yang </a:t>
            </a:r>
            <a:r>
              <a:rPr lang="en-US" sz="2000" dirty="0" err="1">
                <a:latin typeface="Barlow Semi Condensed Light" panose="00000406000000000000" pitchFamily="2" charset="0"/>
              </a:rPr>
              <a:t>pertama</a:t>
            </a:r>
            <a:r>
              <a:rPr lang="en-US" sz="2000" dirty="0">
                <a:latin typeface="Barlow Semi Condensed Light" panose="00000406000000000000" pitchFamily="2" charset="0"/>
              </a:rPr>
              <a:t>.</a:t>
            </a:r>
            <a:endParaRPr lang="en-ID" sz="2000" dirty="0">
              <a:latin typeface="Barlow Semi Condensed Light" panose="00000406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EF03621-BDFA-4FF8-B347-0B20315A0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69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569;p24">
                <a:extLst>
                  <a:ext uri="{FF2B5EF4-FFF2-40B4-BE49-F238E27FC236}">
                    <a16:creationId xmlns:a16="http://schemas.microsoft.com/office/drawing/2014/main" xmlns="" id="{64D36569-192E-45C0-9594-11B19B4AF5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575" y="419100"/>
                <a:ext cx="5144475" cy="4476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Contoh 2</a:t>
                </a:r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pasangan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berikut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.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Untuk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KPK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adalah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.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: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=5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−4+2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Lakukan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hal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yang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sama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untuk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diperoleh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.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4" name="Google Shape;569;p24">
                <a:extLst>
                  <a:ext uri="{FF2B5EF4-FFF2-40B4-BE49-F238E27FC236}">
                    <a16:creationId xmlns:a16="http://schemas.microsoft.com/office/drawing/2014/main" id="{64D36569-192E-45C0-9594-11B19B4A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5" y="419100"/>
                <a:ext cx="5144475" cy="4476750"/>
              </a:xfrm>
              <a:prstGeom prst="rect">
                <a:avLst/>
              </a:prstGeom>
              <a:blipFill>
                <a:blip r:embed="rId2"/>
                <a:stretch>
                  <a:fillRect l="-711" b="-43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9;p24">
                <a:extLst>
                  <a:ext uri="{FF2B5EF4-FFF2-40B4-BE49-F238E27FC236}">
                    <a16:creationId xmlns:a16="http://schemas.microsoft.com/office/drawing/2014/main" xmlns="" id="{17D83086-C1D1-43D8-8566-891182F0D4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5375" y="2190750"/>
                <a:ext cx="3772875" cy="270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Dari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gunakan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cara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seperti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sebelumnya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untuk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memperoleh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nilai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.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diperoleh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. . . .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   dan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. . . .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3" name="Google Shape;569;p24">
                <a:extLst>
                  <a:ext uri="{FF2B5EF4-FFF2-40B4-BE49-F238E27FC236}">
                    <a16:creationId xmlns:a16="http://schemas.microsoft.com/office/drawing/2014/main" id="{17D83086-C1D1-43D8-8566-891182F0D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375" y="2190750"/>
                <a:ext cx="3772875" cy="2705100"/>
              </a:xfrm>
              <a:prstGeom prst="rect">
                <a:avLst/>
              </a:prstGeom>
              <a:blipFill>
                <a:blip r:embed="rId3"/>
                <a:stretch>
                  <a:fillRect l="-8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DBDA76-33A7-468C-B1BC-859F0553DA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3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569;p24">
                <a:extLst>
                  <a:ext uri="{FF2B5EF4-FFF2-40B4-BE49-F238E27FC236}">
                    <a16:creationId xmlns:a16="http://schemas.microsoft.com/office/drawing/2014/main" xmlns="" id="{64D36569-192E-45C0-9594-11B19B4AF5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575" y="419100"/>
                <a:ext cx="7925775" cy="4476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Contoh 3</a:t>
                </a:r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sistem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berikut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.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=−16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=−62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Sederhanakan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persamaan-persamaan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tersebut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menjadi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: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=−16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−16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=−56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menyamakan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koefisien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.</a:t>
                </a:r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4" name="Google Shape;569;p24">
                <a:extLst>
                  <a:ext uri="{FF2B5EF4-FFF2-40B4-BE49-F238E27FC236}">
                    <a16:creationId xmlns:a16="http://schemas.microsoft.com/office/drawing/2014/main" id="{64D36569-192E-45C0-9594-11B19B4A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5" y="419100"/>
                <a:ext cx="7925775" cy="4476750"/>
              </a:xfrm>
              <a:prstGeom prst="rect">
                <a:avLst/>
              </a:prstGeom>
              <a:blipFill>
                <a:blip r:embed="rId2"/>
                <a:stretch>
                  <a:fillRect l="-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665370-875E-4AE5-AE14-4218257B3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56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569;p24">
                <a:extLst>
                  <a:ext uri="{FF2B5EF4-FFF2-40B4-BE49-F238E27FC236}">
                    <a16:creationId xmlns:a16="http://schemas.microsoft.com/office/drawing/2014/main" xmlns="" id="{64D36569-192E-45C0-9594-11B19B4AF5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575" y="419100"/>
                <a:ext cx="7925775" cy="4476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Contoh 3</a:t>
                </a:r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	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(2)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−42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=−48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Kurangi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: 		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+46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Bagi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: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=−32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=−16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	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		 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−16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=−56</m:t>
                    </m:r>
                  </m:oMath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b="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Kurangi</a:t>
                </a:r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:		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Bagi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: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4" name="Google Shape;569;p24">
                <a:extLst>
                  <a:ext uri="{FF2B5EF4-FFF2-40B4-BE49-F238E27FC236}">
                    <a16:creationId xmlns:a16="http://schemas.microsoft.com/office/drawing/2014/main" id="{64D36569-192E-45C0-9594-11B19B4A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5" y="419100"/>
                <a:ext cx="7925775" cy="4476750"/>
              </a:xfrm>
              <a:prstGeom prst="rect">
                <a:avLst/>
              </a:prstGeom>
              <a:blipFill>
                <a:blip r:embed="rId2"/>
                <a:stretch>
                  <a:fillRect l="-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FFAF9DC0-E97A-4AD8-A183-EE85609A7C0F}"/>
              </a:ext>
            </a:extLst>
          </p:cNvPr>
          <p:cNvCxnSpPr/>
          <p:nvPr/>
        </p:nvCxnSpPr>
        <p:spPr>
          <a:xfrm>
            <a:off x="2457450" y="1733550"/>
            <a:ext cx="2419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9EC2D84-FDB8-440F-ADA4-CD07DC5085F2}"/>
              </a:ext>
            </a:extLst>
          </p:cNvPr>
          <p:cNvCxnSpPr/>
          <p:nvPr/>
        </p:nvCxnSpPr>
        <p:spPr>
          <a:xfrm>
            <a:off x="2457450" y="3295650"/>
            <a:ext cx="2419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7627D4E-52DF-4B7B-BF68-9F90DC1A0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4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569;p24">
                <a:extLst>
                  <a:ext uri="{FF2B5EF4-FFF2-40B4-BE49-F238E27FC236}">
                    <a16:creationId xmlns:a16="http://schemas.microsoft.com/office/drawing/2014/main" xmlns="" id="{64D36569-192E-45C0-9594-11B19B4AF5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575" y="419100"/>
                <a:ext cx="7925775" cy="4476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b="1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Contoh 3</a:t>
                </a:r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	   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−23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=−32 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	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(5)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×23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184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=460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Jumlahkan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 : 	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214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=428</m:t>
                    </m:r>
                  </m:oMath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b="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Subtitusikan</a:t>
                </a:r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pada </a:t>
                </a:r>
                <a:r>
                  <a:rPr lang="en-US" sz="1600" b="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, sehingga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6+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Subtitusikan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pada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: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2−64−2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=−56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	sehingga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4" name="Google Shape;569;p24">
                <a:extLst>
                  <a:ext uri="{FF2B5EF4-FFF2-40B4-BE49-F238E27FC236}">
                    <a16:creationId xmlns:a16="http://schemas.microsoft.com/office/drawing/2014/main" id="{64D36569-192E-45C0-9594-11B19B4A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5" y="419100"/>
                <a:ext cx="7925775" cy="4476750"/>
              </a:xfrm>
              <a:prstGeom prst="rect">
                <a:avLst/>
              </a:prstGeom>
              <a:blipFill>
                <a:blip r:embed="rId2"/>
                <a:stretch>
                  <a:fillRect l="-462" b="-4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FFAF9DC0-E97A-4AD8-A183-EE85609A7C0F}"/>
              </a:ext>
            </a:extLst>
          </p:cNvPr>
          <p:cNvCxnSpPr/>
          <p:nvPr/>
        </p:nvCxnSpPr>
        <p:spPr>
          <a:xfrm>
            <a:off x="2457450" y="1733550"/>
            <a:ext cx="2419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A27177-B048-4ED1-959D-6F5D3520F1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87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A5DAF9E-EE9A-42DF-A3A8-58256ABCE7CB}"/>
              </a:ext>
            </a:extLst>
          </p:cNvPr>
          <p:cNvSpPr/>
          <p:nvPr/>
        </p:nvSpPr>
        <p:spPr>
          <a:xfrm>
            <a:off x="466928" y="252919"/>
            <a:ext cx="8210144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9;p24">
                <a:extLst>
                  <a:ext uri="{FF2B5EF4-FFF2-40B4-BE49-F238E27FC236}">
                    <a16:creationId xmlns:a16="http://schemas.microsoft.com/office/drawing/2014/main" xmlns="" id="{503E76B5-948C-4376-8293-D15D5819A7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975" y="784049"/>
                <a:ext cx="7600760" cy="42680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1.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linear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berikut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ini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.</a:t>
                </a:r>
              </a:p>
              <a:p>
                <a:pPr marL="274638" indent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a)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4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+5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−6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+3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=3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+14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5−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+9</m:t>
                    </m:r>
                  </m:oMath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274638" indent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b)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+1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3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Barlow Semi Condensed Light"/>
                      </a:rPr>
                      <m:t>−</m:t>
                    </m:r>
                    <m:f>
                      <m:fPr>
                        <m:ctrlPr>
                          <a:rPr lang="en-ID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2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+5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5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Barlow Semi Condensed Light"/>
                      </a:rPr>
                      <m:t>=2+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−1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6</m:t>
                        </m:r>
                      </m:den>
                    </m:f>
                  </m:oMath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274638" indent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c)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16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2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−2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Barlow Semi Condensed Light"/>
                      </a:rPr>
                      <m:t>+</m:t>
                    </m:r>
                    <m:f>
                      <m:fPr>
                        <m:ctrlPr>
                          <a:rPr lang="en-ID" sz="16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</m:den>
                    </m:f>
                    <m:r>
                      <a:rPr lang="en-US" sz="16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Barlow Semi Condensed Light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−4</m:t>
                        </m:r>
                      </m:den>
                    </m:f>
                  </m:oMath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274638" indent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d)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4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3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7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5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−2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−10</m:t>
                    </m:r>
                  </m:oMath>
                </a14:m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2.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pasangan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linear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berikut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ini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.</a:t>
                </a:r>
              </a:p>
              <a:p>
                <a:pPr marL="274638" indent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a)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274638" indent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	(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subtitusi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)</a:t>
                </a:r>
              </a:p>
              <a:p>
                <a:pPr marL="274638" indent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b)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274638" indent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	(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16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eliminasi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)</a:t>
                </a:r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>
                  <a:spcBef>
                    <a:spcPts val="400"/>
                  </a:spcBef>
                  <a:spcAft>
                    <a:spcPts val="400"/>
                  </a:spcAft>
                </a:pPr>
                <a:endParaRPr lang="en-ID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</p:txBody>
          </p:sp>
        </mc:Choice>
        <mc:Fallback xmlns="">
          <p:sp>
            <p:nvSpPr>
              <p:cNvPr id="3" name="Google Shape;569;p24">
                <a:extLst>
                  <a:ext uri="{FF2B5EF4-FFF2-40B4-BE49-F238E27FC236}">
                    <a16:creationId xmlns:a16="http://schemas.microsoft.com/office/drawing/2014/main" id="{503E76B5-948C-4376-8293-D15D5819A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5" y="784049"/>
                <a:ext cx="7600760" cy="4268011"/>
              </a:xfrm>
              <a:prstGeom prst="rect">
                <a:avLst/>
              </a:prstGeom>
              <a:blipFill>
                <a:blip r:embed="rId2"/>
                <a:stretch>
                  <a:fillRect l="-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69;p24">
            <a:extLst>
              <a:ext uri="{FF2B5EF4-FFF2-40B4-BE49-F238E27FC236}">
                <a16:creationId xmlns:a16="http://schemas.microsoft.com/office/drawing/2014/main" xmlns="" id="{C20F6D68-2CC0-4CB7-9261-477D65728860}"/>
              </a:ext>
            </a:extLst>
          </p:cNvPr>
          <p:cNvSpPr txBox="1">
            <a:spLocks/>
          </p:cNvSpPr>
          <p:nvPr/>
        </p:nvSpPr>
        <p:spPr>
          <a:xfrm>
            <a:off x="771620" y="116734"/>
            <a:ext cx="7600760" cy="62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marL="0" algn="ctr"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Latihan </a:t>
            </a:r>
            <a:r>
              <a:rPr lang="en-US" sz="3600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Soal</a:t>
            </a:r>
            <a:endParaRPr lang="en-ID" sz="3600" b="1" dirty="0">
              <a:solidFill>
                <a:schemeClr val="bg2">
                  <a:lumMod val="75000"/>
                </a:schemeClr>
              </a:solidFill>
              <a:latin typeface="Barlow Semi Condensed Light" panose="00000406000000000000" pitchFamily="2" charset="0"/>
              <a:ea typeface="Barlow Semi Condensed Light"/>
              <a:cs typeface="Barlow Semi Condensed Light"/>
              <a:sym typeface="Barlow Semi Condensed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6D2EF2D-FC76-4399-ABB9-20E2DF0706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26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A5DAF9E-EE9A-42DF-A3A8-58256ABCE7CB}"/>
              </a:ext>
            </a:extLst>
          </p:cNvPr>
          <p:cNvSpPr/>
          <p:nvPr/>
        </p:nvSpPr>
        <p:spPr>
          <a:xfrm>
            <a:off x="466928" y="252919"/>
            <a:ext cx="8210144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9;p24">
                <a:extLst>
                  <a:ext uri="{FF2B5EF4-FFF2-40B4-BE49-F238E27FC236}">
                    <a16:creationId xmlns:a16="http://schemas.microsoft.com/office/drawing/2014/main" xmlns="" id="{503E76B5-948C-4376-8293-D15D5819A7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975" y="1008486"/>
                <a:ext cx="7600760" cy="33135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3.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tiga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linear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berikut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ini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.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4.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Sederhanakan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dan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berikut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.</a:t>
                </a: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1600" b="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=23</m:t>
                      </m:r>
                    </m:oMath>
                  </m:oMathPara>
                </a14:m>
                <a:endParaRPr lang="en-US" sz="16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3" name="Google Shape;569;p24">
                <a:extLst>
                  <a:ext uri="{FF2B5EF4-FFF2-40B4-BE49-F238E27FC236}">
                    <a16:creationId xmlns:a16="http://schemas.microsoft.com/office/drawing/2014/main" id="{503E76B5-948C-4376-8293-D15D5819A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5" y="1008486"/>
                <a:ext cx="7600760" cy="3313578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69;p24">
            <a:extLst>
              <a:ext uri="{FF2B5EF4-FFF2-40B4-BE49-F238E27FC236}">
                <a16:creationId xmlns:a16="http://schemas.microsoft.com/office/drawing/2014/main" xmlns="" id="{C20F6D68-2CC0-4CB7-9261-477D65728860}"/>
              </a:ext>
            </a:extLst>
          </p:cNvPr>
          <p:cNvSpPr txBox="1">
            <a:spLocks/>
          </p:cNvSpPr>
          <p:nvPr/>
        </p:nvSpPr>
        <p:spPr>
          <a:xfrm>
            <a:off x="771620" y="116734"/>
            <a:ext cx="7600760" cy="62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marL="0" algn="ctr"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Latihan </a:t>
            </a:r>
            <a:r>
              <a:rPr lang="en-US" sz="3600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Soal</a:t>
            </a:r>
            <a:endParaRPr lang="en-ID" sz="3600" b="1" dirty="0">
              <a:solidFill>
                <a:schemeClr val="bg2">
                  <a:lumMod val="75000"/>
                </a:schemeClr>
              </a:solidFill>
              <a:latin typeface="Barlow Semi Condensed Light" panose="00000406000000000000" pitchFamily="2" charset="0"/>
              <a:ea typeface="Barlow Semi Condensed Light"/>
              <a:cs typeface="Barlow Semi Condensed Light"/>
              <a:sym typeface="Barlow Semi Condensed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54AAFB-208A-4854-8E35-9263CD1731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05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2B7E0DF-53BA-44BE-96C2-CDA7C63D139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39862" y="1089413"/>
            <a:ext cx="7605690" cy="577800"/>
          </a:xfrm>
        </p:spPr>
        <p:txBody>
          <a:bodyPr/>
          <a:lstStyle/>
          <a:p>
            <a:r>
              <a:rPr lang="en-US" sz="5400" dirty="0" err="1">
                <a:latin typeface="Denk One" panose="020B0604020202020204" charset="0"/>
              </a:rPr>
              <a:t>Persamaan</a:t>
            </a:r>
            <a:r>
              <a:rPr lang="en-US" sz="5400" dirty="0">
                <a:latin typeface="Denk One" panose="020B0604020202020204" charset="0"/>
              </a:rPr>
              <a:t> </a:t>
            </a:r>
            <a:r>
              <a:rPr lang="en-US" sz="5400" dirty="0" err="1">
                <a:latin typeface="Denk One" panose="020B0604020202020204" charset="0"/>
              </a:rPr>
              <a:t>Polinomial</a:t>
            </a:r>
            <a:endParaRPr lang="en-ID" sz="5400" dirty="0">
              <a:latin typeface="Denk One" panose="020B060402020202020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80FBF1A7-87AB-4783-83E7-F4591D0D3A75}"/>
              </a:ext>
            </a:extLst>
          </p:cNvPr>
          <p:cNvSpPr txBox="1">
            <a:spLocks/>
          </p:cNvSpPr>
          <p:nvPr/>
        </p:nvSpPr>
        <p:spPr>
          <a:xfrm flipH="1">
            <a:off x="1570020" y="1834758"/>
            <a:ext cx="7317948" cy="57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err="1">
                <a:latin typeface="Barlow Semi Condensed Light" panose="00000406000000000000" pitchFamily="2" charset="0"/>
              </a:rPr>
              <a:t>Persamaan</a:t>
            </a:r>
            <a:r>
              <a:rPr lang="en-US" sz="2000" dirty="0">
                <a:latin typeface="Barlow Semi Condensed Light" panose="00000406000000000000" pitchFamily="2" charset="0"/>
              </a:rPr>
              <a:t> linear </a:t>
            </a:r>
            <a:r>
              <a:rPr lang="en-US" sz="2000" dirty="0" err="1">
                <a:latin typeface="Barlow Semi Condensed Light" panose="00000406000000000000" pitchFamily="2" charset="0"/>
              </a:rPr>
              <a:t>dalam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satu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variabel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melibatkan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pangkat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variabel</a:t>
            </a:r>
            <a:r>
              <a:rPr lang="en-US" sz="2000" dirty="0">
                <a:latin typeface="Barlow Semi Condensed Light" panose="00000406000000000000" pitchFamily="2" charset="0"/>
              </a:rPr>
              <a:t> yang </a:t>
            </a:r>
            <a:r>
              <a:rPr lang="en-US" sz="2000" dirty="0" err="1">
                <a:latin typeface="Barlow Semi Condensed Light" panose="00000406000000000000" pitchFamily="2" charset="0"/>
              </a:rPr>
              <a:t>tidak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lebih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tinggi</a:t>
            </a:r>
            <a:r>
              <a:rPr lang="en-US" sz="2000" dirty="0">
                <a:latin typeface="Barlow Semi Condensed Light" panose="00000406000000000000" pitchFamily="2" charset="0"/>
              </a:rPr>
              <a:t> </a:t>
            </a:r>
            <a:r>
              <a:rPr lang="en-US" sz="2000" dirty="0" err="1">
                <a:latin typeface="Barlow Semi Condensed Light" panose="00000406000000000000" pitchFamily="2" charset="0"/>
              </a:rPr>
              <a:t>dari</a:t>
            </a:r>
            <a:r>
              <a:rPr lang="en-US" sz="2000" dirty="0">
                <a:latin typeface="Barlow Semi Condensed Light" panose="00000406000000000000" pitchFamily="2" charset="0"/>
              </a:rPr>
              <a:t> yang </a:t>
            </a:r>
            <a:r>
              <a:rPr lang="en-US" sz="2000" dirty="0" err="1">
                <a:latin typeface="Barlow Semi Condensed Light" panose="00000406000000000000" pitchFamily="2" charset="0"/>
              </a:rPr>
              <a:t>pertama</a:t>
            </a:r>
            <a:r>
              <a:rPr lang="en-US" sz="2000" dirty="0">
                <a:latin typeface="Barlow Semi Condensed Light" panose="00000406000000000000" pitchFamily="2" charset="0"/>
              </a:rPr>
              <a:t>.</a:t>
            </a:r>
            <a:endParaRPr lang="en-ID" sz="2000" dirty="0">
              <a:latin typeface="Barlow Semi Condensed Light" panose="00000406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7232CBF-C520-4FD8-9B08-26CABFF7A1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48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E5F103E1-AF5F-4DBF-9A32-16D4151AE05C}"/>
              </a:ext>
            </a:extLst>
          </p:cNvPr>
          <p:cNvSpPr txBox="1">
            <a:spLocks/>
          </p:cNvSpPr>
          <p:nvPr/>
        </p:nvSpPr>
        <p:spPr>
          <a:xfrm flipH="1">
            <a:off x="6193441" y="1743782"/>
            <a:ext cx="2456582" cy="204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1" dirty="0" err="1"/>
              <a:t>Persamaan</a:t>
            </a:r>
            <a:r>
              <a:rPr lang="en-US" sz="2000" b="1" dirty="0"/>
              <a:t> Order 4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Setidaknya</a:t>
            </a:r>
            <a:r>
              <a:rPr lang="en-US" sz="2000" b="1" dirty="0"/>
              <a:t> 2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1" dirty="0" err="1"/>
              <a:t>Faktor</a:t>
            </a:r>
            <a:r>
              <a:rPr lang="en-US" sz="2000" b="1" dirty="0"/>
              <a:t> Linear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1" dirty="0" err="1"/>
              <a:t>Sederhana</a:t>
            </a:r>
            <a:r>
              <a:rPr lang="en-US" sz="2000" b="1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ID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99D7BA-E130-445C-8CE8-DB804CC6F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21882" y="1743782"/>
            <a:ext cx="2389051" cy="2421817"/>
          </a:xfrm>
        </p:spPr>
        <p:txBody>
          <a:bodyPr/>
          <a:lstStyle/>
          <a:p>
            <a:pPr algn="l"/>
            <a:r>
              <a:rPr lang="en-US" sz="2000" b="1" dirty="0" err="1"/>
              <a:t>Persamaan</a:t>
            </a:r>
            <a:r>
              <a:rPr lang="en-US" sz="2000" b="1" dirty="0"/>
              <a:t> </a:t>
            </a:r>
            <a:r>
              <a:rPr lang="en-US" sz="2000" b="1" dirty="0" err="1"/>
              <a:t>Kuadrat</a:t>
            </a:r>
            <a:endParaRPr lang="en-US" sz="20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/>
              <a:t>Penyelesaian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Faktor</a:t>
            </a:r>
            <a:r>
              <a:rPr lang="en-US" sz="1600" dirty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/>
              <a:t>Penyelesaian</a:t>
            </a:r>
            <a:r>
              <a:rPr lang="en-US" sz="1600" dirty="0"/>
              <a:t> </a:t>
            </a:r>
            <a:r>
              <a:rPr lang="en-US" sz="1600" dirty="0" err="1"/>
              <a:t>Melengkapi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Kuadrat</a:t>
            </a:r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 err="1"/>
              <a:t>Penyelesaian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Rumus</a:t>
            </a:r>
            <a:endParaRPr lang="en-ID" sz="1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97598B8F-E1B1-4DB3-ABCA-FF014547430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 flipH="1">
            <a:off x="3280230" y="1743782"/>
            <a:ext cx="2389050" cy="2041834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1" dirty="0" err="1"/>
              <a:t>Persamaan</a:t>
            </a:r>
            <a:r>
              <a:rPr lang="en-US" sz="2000" b="1" dirty="0"/>
              <a:t> </a:t>
            </a:r>
            <a:r>
              <a:rPr lang="en-US" sz="2000" b="1" dirty="0" err="1"/>
              <a:t>Kubik</a:t>
            </a:r>
            <a:r>
              <a:rPr lang="en-US" sz="2000" b="1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Setidaknya</a:t>
            </a:r>
            <a:r>
              <a:rPr lang="en-US" sz="2000" b="1" dirty="0"/>
              <a:t> 1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1" dirty="0" err="1"/>
              <a:t>Faktor</a:t>
            </a:r>
            <a:r>
              <a:rPr lang="en-US" sz="2000" b="1" dirty="0"/>
              <a:t> Linear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1" dirty="0" err="1"/>
              <a:t>Sederhana</a:t>
            </a:r>
            <a:r>
              <a:rPr lang="en-US" sz="2000" b="1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ID" sz="2000" dirty="0"/>
          </a:p>
        </p:txBody>
      </p:sp>
      <p:sp>
        <p:nvSpPr>
          <p:cNvPr id="9" name="Google Shape;1072;p31">
            <a:extLst>
              <a:ext uri="{FF2B5EF4-FFF2-40B4-BE49-F238E27FC236}">
                <a16:creationId xmlns:a16="http://schemas.microsoft.com/office/drawing/2014/main" xmlns="" id="{3B2B442B-DE24-422A-8C09-BCD35DE909E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1882" y="397650"/>
            <a:ext cx="5064518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latin typeface="Denk One" panose="020B0604020202020204" charset="0"/>
              </a:rPr>
              <a:t>Persamaan Polinomial</a:t>
            </a:r>
            <a:endParaRPr sz="3600" dirty="0">
              <a:latin typeface="Denk One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F3BE5C-D0D3-4C84-A085-2A98E4EDA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35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build="p"/>
      <p:bldP spid="5" grpId="0" build="p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xmlns="" id="{C742C4FC-FA9A-4E0B-9B13-C59A290F21B1}"/>
              </a:ext>
            </a:extLst>
          </p:cNvPr>
          <p:cNvSpPr/>
          <p:nvPr/>
        </p:nvSpPr>
        <p:spPr>
          <a:xfrm>
            <a:off x="4206240" y="884769"/>
            <a:ext cx="4334256" cy="963306"/>
          </a:xfrm>
          <a:prstGeom prst="snip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xmlns="" id="{9C3D148A-0D50-4361-8725-6A2C8B650D12}"/>
              </a:ext>
            </a:extLst>
          </p:cNvPr>
          <p:cNvSpPr/>
          <p:nvPr/>
        </p:nvSpPr>
        <p:spPr>
          <a:xfrm>
            <a:off x="4206240" y="3252684"/>
            <a:ext cx="4334256" cy="963306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xmlns="" id="{6F584247-DB6A-4C5F-B1AD-39E5676FD796}"/>
              </a:ext>
            </a:extLst>
          </p:cNvPr>
          <p:cNvSpPr/>
          <p:nvPr/>
        </p:nvSpPr>
        <p:spPr>
          <a:xfrm>
            <a:off x="4206240" y="2072502"/>
            <a:ext cx="4334256" cy="963306"/>
          </a:xfrm>
          <a:prstGeom prst="snip1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AC9A081-871D-4426-A041-78E0DCCB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792" y="1741629"/>
            <a:ext cx="2975520" cy="1477362"/>
          </a:xfrm>
        </p:spPr>
        <p:txBody>
          <a:bodyPr/>
          <a:lstStyle/>
          <a:p>
            <a:pPr algn="ctr"/>
            <a:r>
              <a:rPr lang="en-US" sz="4400" dirty="0" err="1"/>
              <a:t>Persamaan</a:t>
            </a:r>
            <a:r>
              <a:rPr lang="en-US" sz="4400" dirty="0"/>
              <a:t> </a:t>
            </a:r>
            <a:r>
              <a:rPr lang="en-US" sz="4400" dirty="0" err="1"/>
              <a:t>Kuadrat</a:t>
            </a:r>
            <a:endParaRPr lang="en-ID" sz="4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2635CD79-81FD-4AE8-B74F-71F7CABB0AEB}"/>
              </a:ext>
            </a:extLst>
          </p:cNvPr>
          <p:cNvSpPr txBox="1">
            <a:spLocks/>
          </p:cNvSpPr>
          <p:nvPr/>
        </p:nvSpPr>
        <p:spPr>
          <a:xfrm flipH="1">
            <a:off x="4334256" y="1082058"/>
            <a:ext cx="4608576" cy="57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err="1">
                <a:latin typeface="Barlow Semi Condensed Light" panose="00000406000000000000" pitchFamily="2" charset="0"/>
              </a:rPr>
              <a:t>Penyelesaian</a:t>
            </a:r>
            <a:r>
              <a:rPr lang="en-US" sz="2000" b="1" dirty="0">
                <a:latin typeface="Barlow Semi Condensed Light" panose="00000406000000000000" pitchFamily="2" charset="0"/>
              </a:rPr>
              <a:t> </a:t>
            </a:r>
            <a:r>
              <a:rPr lang="en-US" sz="2000" b="1" dirty="0" err="1">
                <a:latin typeface="Barlow Semi Condensed Light" panose="00000406000000000000" pitchFamily="2" charset="0"/>
              </a:rPr>
              <a:t>dengan</a:t>
            </a:r>
            <a:r>
              <a:rPr lang="en-US" sz="2000" b="1" dirty="0">
                <a:latin typeface="Barlow Semi Condensed Light" panose="00000406000000000000" pitchFamily="2" charset="0"/>
              </a:rPr>
              <a:t> </a:t>
            </a:r>
            <a:r>
              <a:rPr lang="en-US" sz="2000" b="1" dirty="0" err="1">
                <a:latin typeface="Barlow Semi Condensed Light" panose="00000406000000000000" pitchFamily="2" charset="0"/>
              </a:rPr>
              <a:t>Faktor</a:t>
            </a:r>
            <a:endParaRPr lang="en-ID" sz="2000" b="1" dirty="0">
              <a:latin typeface="Barlow Semi Condensed Light" panose="00000406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9CA43E53-4351-46B9-8D42-67D5047795DA}"/>
              </a:ext>
            </a:extLst>
          </p:cNvPr>
          <p:cNvSpPr txBox="1">
            <a:spLocks/>
          </p:cNvSpPr>
          <p:nvPr/>
        </p:nvSpPr>
        <p:spPr>
          <a:xfrm flipH="1">
            <a:off x="4334256" y="2328534"/>
            <a:ext cx="4608576" cy="57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1" dirty="0" err="1">
                <a:latin typeface="Barlow Semi Condensed Light" panose="00000406000000000000" pitchFamily="2" charset="0"/>
              </a:rPr>
              <a:t>Penyelesaian</a:t>
            </a:r>
            <a:r>
              <a:rPr lang="en-US" sz="2000" b="1" dirty="0">
                <a:latin typeface="Barlow Semi Condensed Light" panose="00000406000000000000" pitchFamily="2" charset="0"/>
              </a:rPr>
              <a:t> </a:t>
            </a:r>
            <a:r>
              <a:rPr lang="en-US" sz="2000" b="1" dirty="0" err="1">
                <a:latin typeface="Barlow Semi Condensed Light" panose="00000406000000000000" pitchFamily="2" charset="0"/>
              </a:rPr>
              <a:t>dengan</a:t>
            </a:r>
            <a:r>
              <a:rPr lang="en-US" sz="2000" b="1" dirty="0">
                <a:latin typeface="Barlow Semi Condensed Light" panose="00000406000000000000" pitchFamily="2" charset="0"/>
              </a:rPr>
              <a:t> </a:t>
            </a:r>
            <a:r>
              <a:rPr lang="en-US" sz="2000" b="1" dirty="0" err="1">
                <a:latin typeface="Barlow Semi Condensed Light" panose="00000406000000000000" pitchFamily="2" charset="0"/>
              </a:rPr>
              <a:t>Melengkapi</a:t>
            </a:r>
            <a:r>
              <a:rPr lang="en-US" sz="2000" b="1" dirty="0">
                <a:latin typeface="Barlow Semi Condensed Light" panose="00000406000000000000" pitchFamily="2" charset="0"/>
              </a:rPr>
              <a:t> </a:t>
            </a:r>
            <a:r>
              <a:rPr lang="en-US" sz="2000" b="1" dirty="0" err="1">
                <a:latin typeface="Barlow Semi Condensed Light" panose="00000406000000000000" pitchFamily="2" charset="0"/>
              </a:rPr>
              <a:t>Kuadrat</a:t>
            </a:r>
            <a:endParaRPr lang="en-US" sz="2000" b="1" dirty="0">
              <a:latin typeface="Barlow Semi Condensed Light" panose="00000406000000000000" pitchFamily="2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2B15D985-3AFB-4CF4-A3A3-B0336F31F16C}"/>
              </a:ext>
            </a:extLst>
          </p:cNvPr>
          <p:cNvSpPr txBox="1">
            <a:spLocks/>
          </p:cNvSpPr>
          <p:nvPr/>
        </p:nvSpPr>
        <p:spPr>
          <a:xfrm flipH="1">
            <a:off x="4334256" y="3537048"/>
            <a:ext cx="4608576" cy="57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1" dirty="0" err="1">
                <a:latin typeface="Barlow Semi Condensed Light" panose="00000406000000000000" pitchFamily="2" charset="0"/>
              </a:rPr>
              <a:t>Penyelesaian</a:t>
            </a:r>
            <a:r>
              <a:rPr lang="en-US" sz="2000" b="1" dirty="0">
                <a:latin typeface="Barlow Semi Condensed Light" panose="00000406000000000000" pitchFamily="2" charset="0"/>
              </a:rPr>
              <a:t> </a:t>
            </a:r>
            <a:r>
              <a:rPr lang="en-US" sz="2000" b="1" dirty="0" err="1">
                <a:latin typeface="Barlow Semi Condensed Light" panose="00000406000000000000" pitchFamily="2" charset="0"/>
              </a:rPr>
              <a:t>dengan</a:t>
            </a:r>
            <a:r>
              <a:rPr lang="en-US" sz="2000" b="1" dirty="0">
                <a:latin typeface="Barlow Semi Condensed Light" panose="00000406000000000000" pitchFamily="2" charset="0"/>
              </a:rPr>
              <a:t> </a:t>
            </a:r>
            <a:r>
              <a:rPr lang="en-US" sz="2000" b="1" dirty="0" err="1">
                <a:latin typeface="Barlow Semi Condensed Light" panose="00000406000000000000" pitchFamily="2" charset="0"/>
              </a:rPr>
              <a:t>Rumus</a:t>
            </a:r>
            <a:endParaRPr lang="en-US" sz="2000" b="1" dirty="0">
              <a:latin typeface="Barlow Semi Condensed Light" panose="00000406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0E6629F-CEBD-4674-9375-42987D2408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3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3" grpId="0"/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xmlns="" id="{31243DD3-EC52-4362-9656-307672934470}"/>
              </a:ext>
            </a:extLst>
          </p:cNvPr>
          <p:cNvSpPr/>
          <p:nvPr/>
        </p:nvSpPr>
        <p:spPr>
          <a:xfrm>
            <a:off x="237744" y="171537"/>
            <a:ext cx="4334256" cy="963306"/>
          </a:xfrm>
          <a:prstGeom prst="snip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0FE08995-A339-4E15-855B-0A12130B8539}"/>
              </a:ext>
            </a:extLst>
          </p:cNvPr>
          <p:cNvSpPr txBox="1">
            <a:spLocks/>
          </p:cNvSpPr>
          <p:nvPr/>
        </p:nvSpPr>
        <p:spPr>
          <a:xfrm flipH="1">
            <a:off x="365760" y="240810"/>
            <a:ext cx="4608576" cy="57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err="1">
                <a:latin typeface="Barlow Semi Condensed Light" panose="00000406000000000000" pitchFamily="2" charset="0"/>
              </a:rPr>
              <a:t>Penyelesaian</a:t>
            </a:r>
            <a:r>
              <a:rPr lang="en-US" sz="2800" b="1" dirty="0">
                <a:latin typeface="Barlow Semi Condensed Light" panose="00000406000000000000" pitchFamily="2" charset="0"/>
              </a:rPr>
              <a:t> </a:t>
            </a:r>
            <a:r>
              <a:rPr lang="en-US" sz="2800" b="1" dirty="0" err="1">
                <a:latin typeface="Barlow Semi Condensed Light" panose="00000406000000000000" pitchFamily="2" charset="0"/>
              </a:rPr>
              <a:t>dengan</a:t>
            </a:r>
            <a:r>
              <a:rPr lang="en-US" sz="2800" b="1" dirty="0">
                <a:latin typeface="Barlow Semi Condensed Light" panose="00000406000000000000" pitchFamily="2" charset="0"/>
              </a:rPr>
              <a:t> </a:t>
            </a:r>
            <a:r>
              <a:rPr lang="en-US" sz="2800" b="1" dirty="0" err="1">
                <a:latin typeface="Barlow Semi Condensed Light" panose="00000406000000000000" pitchFamily="2" charset="0"/>
              </a:rPr>
              <a:t>Faktor</a:t>
            </a:r>
            <a:endParaRPr lang="en-ID" sz="2800" b="1" dirty="0">
              <a:latin typeface="Barlow Semi Condensed Light" panose="00000406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xmlns="" id="{4567DF93-CEF8-4DEB-9E7E-0033B1EA53C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365760" y="1134842"/>
                <a:ext cx="8321040" cy="332742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000" dirty="0">
                    <a:latin typeface="Barlow Semi Condensed Light" panose="00000406000000000000" pitchFamily="2" charset="0"/>
                  </a:rPr>
                  <a:t>	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Represntasi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bentuk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kuadrat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merupakan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hasil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kali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dua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linear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sederhana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,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dimana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faktor-faktor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tersebut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ada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000" b="1" dirty="0" err="1">
                    <a:latin typeface="Barlow Semi Condensed Light" panose="00000406000000000000" pitchFamily="2" charset="0"/>
                  </a:rPr>
                  <a:t>Contoh</a:t>
                </a:r>
                <a:r>
                  <a:rPr lang="en-US" sz="2000" b="1" dirty="0">
                    <a:latin typeface="Barlow Semi Condensed Light" panose="00000406000000000000" pitchFamily="2" charset="0"/>
                  </a:rPr>
                  <a:t> :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−14</m:t>
                    </m:r>
                  </m:oMath>
                </a14:m>
                <a:r>
                  <a:rPr lang="en-ID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dapat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difaktorkan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dalam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bentuk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ID" sz="2000" dirty="0">
                    <a:latin typeface="Barlow Semi Condensed Light" panose="00000406000000000000" pitchFamily="2" charset="0"/>
                  </a:rPr>
                  <a:t>.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Persamaan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−14=0</m:t>
                    </m:r>
                  </m:oMath>
                </a14:m>
                <a:r>
                  <a:rPr lang="en-ID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dapat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ditulis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menjadi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+7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sz="2000" dirty="0">
                    <a:latin typeface="Barlow Semi Condensed Light" panose="00000406000000000000" pitchFamily="2" charset="0"/>
                  </a:rPr>
                  <a:t> dan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persamaan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ini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dipenuhi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jika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salah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satu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memiliki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nilai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nol.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+7=0</m:t>
                    </m:r>
                  </m:oMath>
                </a14:m>
                <a:r>
                  <a:rPr lang="en-ID" sz="2000" dirty="0">
                    <a:latin typeface="Barlow Semi Condensed Light" panose="00000406000000000000" pitchFamily="2" charset="0"/>
                  </a:rPr>
                  <a:t>   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atau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ID" sz="2000" dirty="0">
                    <a:latin typeface="Barlow Semi Condensed Light" panose="00000406000000000000" pitchFamily="2" charset="0"/>
                  </a:rPr>
                  <a:t>. 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Sehinggah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en-ID" sz="2000" dirty="0">
                    <a:latin typeface="Barlow Semi Condensed Light" panose="00000406000000000000" pitchFamily="2" charset="0"/>
                  </a:rPr>
                  <a:t>  atau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solusi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persamaan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−14</m:t>
                    </m:r>
                  </m:oMath>
                </a14:m>
                <a:r>
                  <a:rPr lang="en-ID" sz="2000" dirty="0">
                    <a:latin typeface="Barlow Semi Condensed Light" panose="00000406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4567DF93-CEF8-4DEB-9E7E-0033B1EA5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5760" y="1134842"/>
                <a:ext cx="8321040" cy="3327429"/>
              </a:xfrm>
              <a:prstGeom prst="rect">
                <a:avLst/>
              </a:prstGeom>
              <a:blipFill>
                <a:blip r:embed="rId2"/>
                <a:stretch>
                  <a:fillRect l="-733" t="-91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99A3DDD-36A9-42C3-B870-3BA9C455B0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159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31"/>
          <p:cNvSpPr txBox="1">
            <a:spLocks noGrp="1"/>
          </p:cNvSpPr>
          <p:nvPr>
            <p:ph type="subTitle" idx="2"/>
          </p:nvPr>
        </p:nvSpPr>
        <p:spPr>
          <a:xfrm flipH="1">
            <a:off x="838494" y="1609053"/>
            <a:ext cx="3181500" cy="3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/>
              <a:t>1</a:t>
            </a:r>
            <a:endParaRPr sz="4000" b="1" dirty="0"/>
          </a:p>
        </p:txBody>
      </p:sp>
      <p:sp>
        <p:nvSpPr>
          <p:cNvPr id="1072" name="Google Shape;1072;p31"/>
          <p:cNvSpPr txBox="1">
            <a:spLocks noGrp="1"/>
          </p:cNvSpPr>
          <p:nvPr>
            <p:ph type="ctrTitle"/>
          </p:nvPr>
        </p:nvSpPr>
        <p:spPr>
          <a:xfrm>
            <a:off x="421882" y="397650"/>
            <a:ext cx="5064518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/>
              <a:t>Persamaan Linear</a:t>
            </a:r>
            <a:endParaRPr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649506-03B0-468D-8295-1D2B5B05A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38500" y="1859520"/>
            <a:ext cx="3181500" cy="572400"/>
          </a:xfrm>
        </p:spPr>
        <p:txBody>
          <a:bodyPr/>
          <a:lstStyle/>
          <a:p>
            <a:r>
              <a:rPr lang="en-US" sz="2200" dirty="0"/>
              <a:t>Solusi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</a:p>
          <a:p>
            <a:r>
              <a:rPr lang="en-US" sz="2200" dirty="0" err="1"/>
              <a:t>Persamaan</a:t>
            </a:r>
            <a:r>
              <a:rPr lang="en-US" sz="2200" dirty="0"/>
              <a:t> </a:t>
            </a:r>
            <a:r>
              <a:rPr lang="en-US" sz="2200" dirty="0" err="1"/>
              <a:t>Sederhana</a:t>
            </a:r>
            <a:endParaRPr lang="en-ID" sz="2200" dirty="0"/>
          </a:p>
        </p:txBody>
      </p:sp>
      <p:sp>
        <p:nvSpPr>
          <p:cNvPr id="80" name="Google Shape;1068;p31">
            <a:extLst>
              <a:ext uri="{FF2B5EF4-FFF2-40B4-BE49-F238E27FC236}">
                <a16:creationId xmlns:a16="http://schemas.microsoft.com/office/drawing/2014/main" xmlns="" id="{ED111D8C-F475-4657-8CD3-6E0D626C7BEE}"/>
              </a:ext>
            </a:extLst>
          </p:cNvPr>
          <p:cNvSpPr txBox="1">
            <a:spLocks/>
          </p:cNvSpPr>
          <p:nvPr/>
        </p:nvSpPr>
        <p:spPr>
          <a:xfrm flipH="1">
            <a:off x="5123996" y="1609053"/>
            <a:ext cx="3181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marL="0" indent="0"/>
            <a:r>
              <a:rPr lang="es" sz="4000" b="1" dirty="0"/>
              <a:t>2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xmlns="" id="{55D9F740-C46F-4DA7-AF4B-C83055D0D447}"/>
              </a:ext>
            </a:extLst>
          </p:cNvPr>
          <p:cNvSpPr txBox="1">
            <a:spLocks/>
          </p:cNvSpPr>
          <p:nvPr/>
        </p:nvSpPr>
        <p:spPr>
          <a:xfrm flipH="1">
            <a:off x="5065776" y="1859520"/>
            <a:ext cx="3349454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r>
              <a:rPr lang="en-US" sz="2200" dirty="0" err="1"/>
              <a:t>Persamaan</a:t>
            </a:r>
            <a:r>
              <a:rPr lang="en-US" sz="2200" dirty="0"/>
              <a:t> Linear 2 </a:t>
            </a:r>
            <a:r>
              <a:rPr lang="en-US" sz="2200" dirty="0" err="1"/>
              <a:t>Variabel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endParaRPr lang="en-ID" sz="2200" dirty="0"/>
          </a:p>
        </p:txBody>
      </p:sp>
      <p:sp>
        <p:nvSpPr>
          <p:cNvPr id="82" name="Google Shape;1068;p31">
            <a:extLst>
              <a:ext uri="{FF2B5EF4-FFF2-40B4-BE49-F238E27FC236}">
                <a16:creationId xmlns:a16="http://schemas.microsoft.com/office/drawing/2014/main" xmlns="" id="{49FE429A-85A4-4588-88BF-2C6F6561E953}"/>
              </a:ext>
            </a:extLst>
          </p:cNvPr>
          <p:cNvSpPr txBox="1">
            <a:spLocks/>
          </p:cNvSpPr>
          <p:nvPr/>
        </p:nvSpPr>
        <p:spPr>
          <a:xfrm flipH="1">
            <a:off x="896714" y="3498813"/>
            <a:ext cx="3181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marL="0" indent="0"/>
            <a:r>
              <a:rPr lang="es" sz="4000" b="1" dirty="0"/>
              <a:t>3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xmlns="" id="{49F324AB-63A8-4B86-9653-7E916D1C13D2}"/>
              </a:ext>
            </a:extLst>
          </p:cNvPr>
          <p:cNvSpPr txBox="1">
            <a:spLocks/>
          </p:cNvSpPr>
          <p:nvPr/>
        </p:nvSpPr>
        <p:spPr>
          <a:xfrm flipH="1">
            <a:off x="838494" y="3749280"/>
            <a:ext cx="3349454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r>
              <a:rPr lang="en-US" sz="2200" dirty="0" err="1"/>
              <a:t>Persamaan</a:t>
            </a:r>
            <a:r>
              <a:rPr lang="en-US" sz="2200" dirty="0"/>
              <a:t> Linear 3 </a:t>
            </a:r>
            <a:r>
              <a:rPr lang="en-US" sz="2200" dirty="0" err="1"/>
              <a:t>Variabel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Diketahui</a:t>
            </a:r>
            <a:endParaRPr lang="en-ID" sz="2200" dirty="0"/>
          </a:p>
        </p:txBody>
      </p:sp>
      <p:sp>
        <p:nvSpPr>
          <p:cNvPr id="84" name="Google Shape;1068;p31">
            <a:extLst>
              <a:ext uri="{FF2B5EF4-FFF2-40B4-BE49-F238E27FC236}">
                <a16:creationId xmlns:a16="http://schemas.microsoft.com/office/drawing/2014/main" xmlns="" id="{1479DE9E-F54A-4F77-82D5-9088C206F1C1}"/>
              </a:ext>
            </a:extLst>
          </p:cNvPr>
          <p:cNvSpPr txBox="1">
            <a:spLocks/>
          </p:cNvSpPr>
          <p:nvPr/>
        </p:nvSpPr>
        <p:spPr>
          <a:xfrm flipH="1">
            <a:off x="5014262" y="3498813"/>
            <a:ext cx="3181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marL="0" indent="0"/>
            <a:r>
              <a:rPr lang="es" sz="4000" b="1" dirty="0"/>
              <a:t>4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xmlns="" id="{7C5FE503-3788-4867-AD88-A904D565280C}"/>
              </a:ext>
            </a:extLst>
          </p:cNvPr>
          <p:cNvSpPr txBox="1">
            <a:spLocks/>
          </p:cNvSpPr>
          <p:nvPr/>
        </p:nvSpPr>
        <p:spPr>
          <a:xfrm flipH="1">
            <a:off x="4956042" y="3859008"/>
            <a:ext cx="3349454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None/>
              <a:defRPr sz="1200" b="0" i="0" u="none" strike="noStrike" cap="none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r>
              <a:rPr lang="en-US" sz="2200" dirty="0" err="1"/>
              <a:t>Penyederhanaan</a:t>
            </a:r>
            <a:endParaRPr lang="en-ID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49B87FC-55E3-470C-8BD1-18F6E6CB9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0395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" grpId="0" build="p"/>
      <p:bldP spid="1072" grpId="0"/>
      <p:bldP spid="3" grpId="0" build="p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xmlns="" id="{31243DD3-EC52-4362-9656-307672934470}"/>
              </a:ext>
            </a:extLst>
          </p:cNvPr>
          <p:cNvSpPr/>
          <p:nvPr/>
        </p:nvSpPr>
        <p:spPr>
          <a:xfrm>
            <a:off x="237744" y="171537"/>
            <a:ext cx="4334256" cy="963306"/>
          </a:xfrm>
          <a:prstGeom prst="snip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0FE08995-A339-4E15-855B-0A12130B8539}"/>
              </a:ext>
            </a:extLst>
          </p:cNvPr>
          <p:cNvSpPr txBox="1">
            <a:spLocks/>
          </p:cNvSpPr>
          <p:nvPr/>
        </p:nvSpPr>
        <p:spPr>
          <a:xfrm flipH="1">
            <a:off x="365760" y="240810"/>
            <a:ext cx="4608576" cy="57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err="1">
                <a:latin typeface="Barlow Semi Condensed Light" panose="00000406000000000000" pitchFamily="2" charset="0"/>
              </a:rPr>
              <a:t>Penyelesaian</a:t>
            </a:r>
            <a:r>
              <a:rPr lang="en-US" sz="2800" b="1" dirty="0">
                <a:latin typeface="Barlow Semi Condensed Light" panose="00000406000000000000" pitchFamily="2" charset="0"/>
              </a:rPr>
              <a:t> </a:t>
            </a:r>
            <a:r>
              <a:rPr lang="en-US" sz="2800" b="1" dirty="0" err="1">
                <a:latin typeface="Barlow Semi Condensed Light" panose="00000406000000000000" pitchFamily="2" charset="0"/>
              </a:rPr>
              <a:t>dengan</a:t>
            </a:r>
            <a:r>
              <a:rPr lang="en-US" sz="2800" b="1" dirty="0">
                <a:latin typeface="Barlow Semi Condensed Light" panose="00000406000000000000" pitchFamily="2" charset="0"/>
              </a:rPr>
              <a:t> </a:t>
            </a:r>
            <a:r>
              <a:rPr lang="en-US" sz="2800" b="1" dirty="0" err="1">
                <a:latin typeface="Barlow Semi Condensed Light" panose="00000406000000000000" pitchFamily="2" charset="0"/>
              </a:rPr>
              <a:t>Faktor</a:t>
            </a:r>
            <a:endParaRPr lang="en-ID" sz="2800" b="1" dirty="0">
              <a:latin typeface="Barlow Semi Condensed Light" panose="00000406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xmlns="" id="{4567DF93-CEF8-4DEB-9E7E-0033B1EA53C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810512" y="1237800"/>
                <a:ext cx="4334256" cy="2303302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400" b="1" dirty="0">
                    <a:latin typeface="Barlow Semi Condensed Light" panose="00000406000000000000" pitchFamily="2" charset="0"/>
                  </a:rPr>
                  <a:t>Selesaikan </a:t>
                </a:r>
                <a:r>
                  <a:rPr lang="en-US" sz="2400" b="1" dirty="0" err="1"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24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400" b="1" dirty="0" err="1">
                    <a:latin typeface="Barlow Semi Condensed Light" panose="00000406000000000000" pitchFamily="2" charset="0"/>
                  </a:rPr>
                  <a:t>berikut</a:t>
                </a:r>
                <a:r>
                  <a:rPr lang="en-US" sz="24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400" b="1" dirty="0" err="1">
                    <a:latin typeface="Barlow Semi Condensed Light" panose="00000406000000000000" pitchFamily="2" charset="0"/>
                  </a:rPr>
                  <a:t>ini</a:t>
                </a:r>
                <a:r>
                  <a:rPr lang="en-US" sz="2400" b="1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 marL="457200" indent="-457200">
                  <a:spcBef>
                    <a:spcPts val="400"/>
                  </a:spcBef>
                  <a:spcAft>
                    <a:spcPts val="400"/>
                  </a:spcAft>
                  <a:buFont typeface="+mj-lt"/>
                  <a:buAutoNum type="alphaLcParenR"/>
                </a:pPr>
                <a:r>
                  <a:rPr lang="en-US" sz="2000" b="1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D" sz="2000" b="1" dirty="0">
                  <a:latin typeface="Barlow Semi Condensed Light" panose="00000406000000000000" pitchFamily="2" charset="0"/>
                </a:endParaRPr>
              </a:p>
              <a:p>
                <a:pPr marL="457200" indent="-457200">
                  <a:spcBef>
                    <a:spcPts val="400"/>
                  </a:spcBef>
                  <a:spcAft>
                    <a:spcPts val="400"/>
                  </a:spcAft>
                  <a:buFont typeface="+mj-lt"/>
                  <a:buAutoNum type="alphaLcParenR"/>
                </a:pPr>
                <a:r>
                  <a:rPr lang="en-ID" sz="2000" b="1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D" sz="2000" b="1" dirty="0">
                  <a:latin typeface="Barlow Semi Condensed Light" panose="00000406000000000000" pitchFamily="2" charset="0"/>
                </a:endParaRPr>
              </a:p>
              <a:p>
                <a:pPr marL="457200" indent="-457200">
                  <a:spcBef>
                    <a:spcPts val="400"/>
                  </a:spcBef>
                  <a:spcAft>
                    <a:spcPts val="400"/>
                  </a:spcAft>
                  <a:buFont typeface="+mj-lt"/>
                  <a:buAutoNum type="alphaLcParenR"/>
                </a:pPr>
                <a:r>
                  <a:rPr lang="en-ID" sz="2000" b="1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D" sz="2000" b="1" dirty="0">
                  <a:latin typeface="Barlow Semi Condensed Light" panose="00000406000000000000" pitchFamily="2" charset="0"/>
                </a:endParaRPr>
              </a:p>
              <a:p>
                <a:pPr marL="457200" indent="-457200">
                  <a:spcBef>
                    <a:spcPts val="400"/>
                  </a:spcBef>
                  <a:spcAft>
                    <a:spcPts val="400"/>
                  </a:spcAft>
                  <a:buFont typeface="+mj-lt"/>
                  <a:buAutoNum type="alphaLcParenR"/>
                </a:pPr>
                <a:r>
                  <a:rPr lang="en-ID" sz="2000" b="1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D" sz="2000" b="1" dirty="0"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4567DF93-CEF8-4DEB-9E7E-0033B1EA5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10512" y="1237800"/>
                <a:ext cx="4334256" cy="2303302"/>
              </a:xfrm>
              <a:prstGeom prst="rect">
                <a:avLst/>
              </a:prstGeom>
              <a:blipFill>
                <a:blip r:embed="rId2"/>
                <a:stretch>
                  <a:fillRect l="-2110" t="-211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F3049D-3BC6-4FC2-8F09-A7B2EEEA69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555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xmlns="" id="{31243DD3-EC52-4362-9656-307672934470}"/>
              </a:ext>
            </a:extLst>
          </p:cNvPr>
          <p:cNvSpPr/>
          <p:nvPr/>
        </p:nvSpPr>
        <p:spPr>
          <a:xfrm>
            <a:off x="237744" y="171537"/>
            <a:ext cx="4334256" cy="963306"/>
          </a:xfrm>
          <a:prstGeom prst="snip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0FE08995-A339-4E15-855B-0A12130B8539}"/>
              </a:ext>
            </a:extLst>
          </p:cNvPr>
          <p:cNvSpPr txBox="1">
            <a:spLocks/>
          </p:cNvSpPr>
          <p:nvPr/>
        </p:nvSpPr>
        <p:spPr>
          <a:xfrm flipH="1">
            <a:off x="365760" y="240810"/>
            <a:ext cx="4608576" cy="57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err="1">
                <a:latin typeface="Barlow Semi Condensed Light" panose="00000406000000000000" pitchFamily="2" charset="0"/>
              </a:rPr>
              <a:t>Penyelesaian</a:t>
            </a:r>
            <a:r>
              <a:rPr lang="en-US" sz="2800" b="1" dirty="0">
                <a:latin typeface="Barlow Semi Condensed Light" panose="00000406000000000000" pitchFamily="2" charset="0"/>
              </a:rPr>
              <a:t> </a:t>
            </a:r>
            <a:r>
              <a:rPr lang="en-US" sz="2800" b="1" dirty="0" err="1">
                <a:latin typeface="Barlow Semi Condensed Light" panose="00000406000000000000" pitchFamily="2" charset="0"/>
              </a:rPr>
              <a:t>dengan</a:t>
            </a:r>
            <a:r>
              <a:rPr lang="en-US" sz="2800" b="1" dirty="0">
                <a:latin typeface="Barlow Semi Condensed Light" panose="00000406000000000000" pitchFamily="2" charset="0"/>
              </a:rPr>
              <a:t> </a:t>
            </a:r>
            <a:r>
              <a:rPr lang="en-US" sz="2800" b="1" dirty="0" err="1">
                <a:latin typeface="Barlow Semi Condensed Light" panose="00000406000000000000" pitchFamily="2" charset="0"/>
              </a:rPr>
              <a:t>Faktor</a:t>
            </a:r>
            <a:endParaRPr lang="en-ID" sz="2800" b="1" dirty="0">
              <a:latin typeface="Barlow Semi Condensed Light" panose="00000406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xmlns="" id="{4567DF93-CEF8-4DEB-9E7E-0033B1EA53C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365760" y="1134842"/>
                <a:ext cx="8321040" cy="332742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000" dirty="0">
                    <a:latin typeface="Barlow Semi Condensed Light" panose="00000406000000000000" pitchFamily="2" charset="0"/>
                  </a:rPr>
                  <a:t>	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Tidak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semua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bentuk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kuadrat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dapat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difaktorkan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sebagai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dua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linear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sederhana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.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Pengujian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ketersediaan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Barlow Semi Condensed Light" panose="00000406000000000000" pitchFamily="2" charset="0"/>
                  </a:rPr>
                  <a:t> adalah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menghitung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latin typeface="Barlow Semi Condensed Light" panose="00000406000000000000" pitchFamily="2" charset="0"/>
                  </a:rPr>
                  <a:t>apakah</a:t>
                </a:r>
                <a:r>
                  <a:rPr lang="en-US" sz="20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adalah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kuadrat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sempurna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.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2000" b="1" dirty="0" err="1">
                    <a:latin typeface="Barlow Semi Condensed Light" panose="00000406000000000000" pitchFamily="2" charset="0"/>
                  </a:rPr>
                  <a:t>Contoh</a:t>
                </a:r>
                <a:r>
                  <a:rPr lang="en-ID" sz="2000" b="1" dirty="0">
                    <a:latin typeface="Barlow Semi Condensed Light" panose="00000406000000000000" pitchFamily="2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+15</m:t>
                    </m:r>
                  </m:oMath>
                </a14:m>
                <a:r>
                  <a:rPr lang="en-ID" sz="2000" dirty="0">
                    <a:latin typeface="Barlow Semi Condensed Light" panose="00000406000000000000" pitchFamily="2" charset="0"/>
                  </a:rPr>
                  <a:t>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=64−80=−16</m:t>
                    </m:r>
                  </m:oMath>
                </a14:m>
                <a:r>
                  <a:rPr lang="en-ID" sz="2000" dirty="0">
                    <a:latin typeface="Barlow Semi Condensed Light" panose="00000406000000000000" pitchFamily="2" charset="0"/>
                  </a:rPr>
                  <a:t>, 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dimana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persamaan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tersebut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tidak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dapat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ditulis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sebagai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hasil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kali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dua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linear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sederhana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4567DF93-CEF8-4DEB-9E7E-0033B1EA5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5760" y="1134842"/>
                <a:ext cx="8321040" cy="3327429"/>
              </a:xfrm>
              <a:prstGeom prst="rect">
                <a:avLst/>
              </a:prstGeom>
              <a:blipFill>
                <a:blip r:embed="rId2"/>
                <a:stretch>
                  <a:fillRect l="-733" t="-91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8F093D-B8D3-4B9D-A40D-28B6CC5D1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324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xmlns="" id="{31243DD3-EC52-4362-9656-307672934470}"/>
              </a:ext>
            </a:extLst>
          </p:cNvPr>
          <p:cNvSpPr/>
          <p:nvPr/>
        </p:nvSpPr>
        <p:spPr>
          <a:xfrm>
            <a:off x="237744" y="171537"/>
            <a:ext cx="4334256" cy="963306"/>
          </a:xfrm>
          <a:prstGeom prst="snip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0FE08995-A339-4E15-855B-0A12130B8539}"/>
              </a:ext>
            </a:extLst>
          </p:cNvPr>
          <p:cNvSpPr txBox="1">
            <a:spLocks/>
          </p:cNvSpPr>
          <p:nvPr/>
        </p:nvSpPr>
        <p:spPr>
          <a:xfrm flipH="1">
            <a:off x="365760" y="240810"/>
            <a:ext cx="4608576" cy="57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err="1">
                <a:latin typeface="Barlow Semi Condensed Light" panose="00000406000000000000" pitchFamily="2" charset="0"/>
              </a:rPr>
              <a:t>Penyelesaian</a:t>
            </a:r>
            <a:r>
              <a:rPr lang="en-US" sz="2800" b="1" dirty="0">
                <a:latin typeface="Barlow Semi Condensed Light" panose="00000406000000000000" pitchFamily="2" charset="0"/>
              </a:rPr>
              <a:t> </a:t>
            </a:r>
            <a:r>
              <a:rPr lang="en-US" sz="2800" b="1" dirty="0" err="1">
                <a:latin typeface="Barlow Semi Condensed Light" panose="00000406000000000000" pitchFamily="2" charset="0"/>
              </a:rPr>
              <a:t>dengan</a:t>
            </a:r>
            <a:r>
              <a:rPr lang="en-US" sz="2800" b="1" dirty="0">
                <a:latin typeface="Barlow Semi Condensed Light" panose="00000406000000000000" pitchFamily="2" charset="0"/>
              </a:rPr>
              <a:t> </a:t>
            </a:r>
            <a:r>
              <a:rPr lang="en-US" sz="2800" b="1" dirty="0" err="1">
                <a:latin typeface="Barlow Semi Condensed Light" panose="00000406000000000000" pitchFamily="2" charset="0"/>
              </a:rPr>
              <a:t>Faktor</a:t>
            </a:r>
            <a:endParaRPr lang="en-ID" sz="2800" b="1" dirty="0">
              <a:latin typeface="Barlow Semi Condensed Light" panose="00000406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xmlns="" id="{4567DF93-CEF8-4DEB-9E7E-0033B1EA53C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365760" y="1204116"/>
                <a:ext cx="8321040" cy="3767847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600" b="1" dirty="0" err="1"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1600" b="1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D" sz="1600" b="1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=−3,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1600" dirty="0">
                    <a:latin typeface="Barlow Semi Condensed Light" panose="00000406000000000000" pitchFamily="2" charset="0"/>
                  </a:rPr>
                  <a:t>a) 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Tes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sederhana</a:t>
                </a:r>
                <a:endParaRPr lang="en-ID" sz="1600" dirty="0">
                  <a:latin typeface="Barlow Semi Condensed Light" panose="00000406000000000000" pitchFamily="2" charset="0"/>
                </a:endParaRP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=9+40=49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    (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terdapat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sederhana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)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1600" dirty="0">
                    <a:latin typeface="Barlow Semi Condensed Light" panose="00000406000000000000" pitchFamily="2" charset="0"/>
                  </a:rPr>
                  <a:t>b)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.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yang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mungkin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adalah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1, 10</m:t>
                        </m:r>
                      </m:e>
                    </m:d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dan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2, 5</m:t>
                        </m:r>
                      </m:e>
                    </m:d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negatif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,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faktor-faktornya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memiliki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tanda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yang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berbeda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dan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bilangan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yang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lebih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besar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memiliki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tanda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yang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sama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dengan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−5=2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−5=2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−5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1600" dirty="0" err="1">
                    <a:latin typeface="Barlow Semi Condensed Light" panose="00000406000000000000" pitchFamily="2" charset="0"/>
                  </a:rPr>
                  <a:t>Persamaan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−5=0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menjadi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D" sz="1600" dirty="0">
                  <a:latin typeface="Barlow Semi Condensed Light" panose="00000406000000000000" pitchFamily="2" charset="0"/>
                </a:endParaRP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atau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−5=0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 </a:t>
                </a: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ID" sz="1600" dirty="0" err="1">
                    <a:latin typeface="Barlow Semi Condensed Light" panose="00000406000000000000" pitchFamily="2" charset="0"/>
                  </a:rPr>
                  <a:t>atau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ID" sz="1600" dirty="0"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4567DF93-CEF8-4DEB-9E7E-0033B1EA5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5760" y="1204116"/>
                <a:ext cx="8321040" cy="3767847"/>
              </a:xfrm>
              <a:prstGeom prst="rect">
                <a:avLst/>
              </a:prstGeom>
              <a:blipFill>
                <a:blip r:embed="rId2"/>
                <a:stretch>
                  <a:fillRect l="-366" t="-324" r="-147" b="-1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FCE6E136-2D28-4308-BB68-5C532E78E9E3}"/>
              </a:ext>
            </a:extLst>
          </p:cNvPr>
          <p:cNvSpPr txBox="1">
            <a:spLocks/>
          </p:cNvSpPr>
          <p:nvPr/>
        </p:nvSpPr>
        <p:spPr>
          <a:xfrm flipH="1">
            <a:off x="4773168" y="240810"/>
            <a:ext cx="1399032" cy="57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>
                <a:latin typeface="Barlow Semi Condensed Light" panose="00000406000000000000" pitchFamily="2" charset="0"/>
              </a:rPr>
              <a:t>- </a:t>
            </a:r>
            <a:r>
              <a:rPr lang="en-US" sz="2800" b="1" dirty="0" err="1">
                <a:latin typeface="Barlow Semi Condensed Light" panose="00000406000000000000" pitchFamily="2" charset="0"/>
              </a:rPr>
              <a:t>Contoh</a:t>
            </a:r>
            <a:r>
              <a:rPr lang="en-US" sz="2800" b="1" dirty="0">
                <a:latin typeface="Barlow Semi Condensed Light" panose="00000406000000000000" pitchFamily="2" charset="0"/>
              </a:rPr>
              <a:t> </a:t>
            </a:r>
            <a:endParaRPr lang="en-ID" sz="2800" b="1" dirty="0">
              <a:latin typeface="Barlow Semi Condensed Light" panose="00000406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1253872-32D0-47D6-9258-20D76AF7B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609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xmlns="" id="{31243DD3-EC52-4362-9656-307672934470}"/>
              </a:ext>
            </a:extLst>
          </p:cNvPr>
          <p:cNvSpPr/>
          <p:nvPr/>
        </p:nvSpPr>
        <p:spPr>
          <a:xfrm>
            <a:off x="237744" y="171537"/>
            <a:ext cx="4334256" cy="963306"/>
          </a:xfrm>
          <a:prstGeom prst="snip1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0FE08995-A339-4E15-855B-0A12130B8539}"/>
              </a:ext>
            </a:extLst>
          </p:cNvPr>
          <p:cNvSpPr txBox="1">
            <a:spLocks/>
          </p:cNvSpPr>
          <p:nvPr/>
        </p:nvSpPr>
        <p:spPr>
          <a:xfrm flipH="1">
            <a:off x="365760" y="240810"/>
            <a:ext cx="4608576" cy="57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err="1">
                <a:latin typeface="Barlow Semi Condensed Light" panose="00000406000000000000" pitchFamily="2" charset="0"/>
              </a:rPr>
              <a:t>Penyelesaian</a:t>
            </a:r>
            <a:r>
              <a:rPr lang="en-US" sz="2800" b="1" dirty="0">
                <a:latin typeface="Barlow Semi Condensed Light" panose="00000406000000000000" pitchFamily="2" charset="0"/>
              </a:rPr>
              <a:t> </a:t>
            </a:r>
            <a:r>
              <a:rPr lang="en-US" sz="2800" b="1" dirty="0" err="1">
                <a:latin typeface="Barlow Semi Condensed Light" panose="00000406000000000000" pitchFamily="2" charset="0"/>
              </a:rPr>
              <a:t>dengan</a:t>
            </a:r>
            <a:r>
              <a:rPr lang="en-US" sz="2800" b="1" dirty="0">
                <a:latin typeface="Barlow Semi Condensed Light" panose="00000406000000000000" pitchFamily="2" charset="0"/>
              </a:rPr>
              <a:t> </a:t>
            </a:r>
            <a:r>
              <a:rPr lang="en-US" sz="2800" b="1" dirty="0" err="1">
                <a:latin typeface="Barlow Semi Condensed Light" panose="00000406000000000000" pitchFamily="2" charset="0"/>
              </a:rPr>
              <a:t>Faktor</a:t>
            </a:r>
            <a:endParaRPr lang="en-ID" sz="2800" b="1" dirty="0">
              <a:latin typeface="Barlow Semi Condensed Light" panose="00000406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xmlns="" id="{FCE6E136-2D28-4308-BB68-5C532E78E9E3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517904" y="1594122"/>
                <a:ext cx="6419088" cy="1642854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latin typeface="Barlow Semi Condensed Light" panose="00000406000000000000" pitchFamily="2" charset="0"/>
                  </a:rPr>
                  <a:t>Selesaikan </a:t>
                </a:r>
                <a:r>
                  <a:rPr lang="en-US" sz="2400" b="1" dirty="0" err="1"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2400" b="1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D" sz="2400" b="1" dirty="0"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FCE6E136-2D28-4308-BB68-5C532E78E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7904" y="1594122"/>
                <a:ext cx="6419088" cy="1642854"/>
              </a:xfrm>
              <a:prstGeom prst="rect">
                <a:avLst/>
              </a:prstGeom>
              <a:blipFill>
                <a:blip r:embed="rId2"/>
                <a:stretch>
                  <a:fillRect l="-142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C420383-5C20-43B2-B577-9D99A03691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234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xmlns="" id="{BF612ED5-E44E-4A6C-8776-0018864F8A05}"/>
              </a:ext>
            </a:extLst>
          </p:cNvPr>
          <p:cNvSpPr/>
          <p:nvPr/>
        </p:nvSpPr>
        <p:spPr>
          <a:xfrm>
            <a:off x="237744" y="171537"/>
            <a:ext cx="5833872" cy="963306"/>
          </a:xfrm>
          <a:prstGeom prst="snip1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94BAA7CA-4F37-40BD-B3B0-16424E3AAB07}"/>
              </a:ext>
            </a:extLst>
          </p:cNvPr>
          <p:cNvSpPr txBox="1">
            <a:spLocks/>
          </p:cNvSpPr>
          <p:nvPr/>
        </p:nvSpPr>
        <p:spPr>
          <a:xfrm flipH="1">
            <a:off x="365760" y="409281"/>
            <a:ext cx="5833872" cy="4878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 err="1">
                <a:latin typeface="Barlow Semi Condensed Light" panose="00000406000000000000" pitchFamily="2" charset="0"/>
              </a:rPr>
              <a:t>Penyelesaian</a:t>
            </a:r>
            <a:r>
              <a:rPr lang="en-US" sz="2400" b="1" dirty="0">
                <a:latin typeface="Barlow Semi Condensed Light" panose="00000406000000000000" pitchFamily="2" charset="0"/>
              </a:rPr>
              <a:t> </a:t>
            </a:r>
            <a:r>
              <a:rPr lang="en-US" sz="2400" b="1" dirty="0" err="1">
                <a:latin typeface="Barlow Semi Condensed Light" panose="00000406000000000000" pitchFamily="2" charset="0"/>
              </a:rPr>
              <a:t>dengan</a:t>
            </a:r>
            <a:r>
              <a:rPr lang="en-US" sz="2400" b="1" dirty="0">
                <a:latin typeface="Barlow Semi Condensed Light" panose="00000406000000000000" pitchFamily="2" charset="0"/>
              </a:rPr>
              <a:t> </a:t>
            </a:r>
            <a:r>
              <a:rPr lang="en-US" sz="2400" b="1" dirty="0" err="1">
                <a:latin typeface="Barlow Semi Condensed Light" panose="00000406000000000000" pitchFamily="2" charset="0"/>
              </a:rPr>
              <a:t>Melengkapi</a:t>
            </a:r>
            <a:r>
              <a:rPr lang="en-US" sz="2400" b="1" dirty="0">
                <a:latin typeface="Barlow Semi Condensed Light" panose="00000406000000000000" pitchFamily="2" charset="0"/>
              </a:rPr>
              <a:t> </a:t>
            </a:r>
            <a:r>
              <a:rPr lang="en-US" sz="2400" b="1" dirty="0" err="1">
                <a:latin typeface="Barlow Semi Condensed Light" panose="00000406000000000000" pitchFamily="2" charset="0"/>
              </a:rPr>
              <a:t>Kuadrat</a:t>
            </a:r>
            <a:endParaRPr lang="en-US" sz="2400" b="1" dirty="0">
              <a:latin typeface="Barlow Semi Condensed Light" panose="00000406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xmlns="" id="{4567DF93-CEF8-4DEB-9E7E-0033B1EA53C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365760" y="1116554"/>
                <a:ext cx="8321040" cy="332742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000" b="1" dirty="0">
                    <a:latin typeface="Barlow Semi Condensed Light" panose="00000406000000000000" pitchFamily="2" charset="0"/>
                  </a:rPr>
                  <a:t>Contoh :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,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=−6,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ID" sz="16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=36+16=52</m:t>
                    </m:r>
                  </m:oMath>
                </a14:m>
                <a:r>
                  <a:rPr lang="en-ID" sz="2000" dirty="0">
                    <a:latin typeface="Barlow Semi Condensed Light" panose="00000406000000000000" pitchFamily="2" charset="0"/>
                  </a:rPr>
                  <a:t>	(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bukan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kuadrat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sempurna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)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2000" dirty="0" err="1">
                    <a:latin typeface="Barlow Semi Condensed Light" panose="00000406000000000000" pitchFamily="2" charset="0"/>
                  </a:rPr>
                  <a:t>Tidak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ada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sederhana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.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−4=0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ditambahkan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D" sz="2000" dirty="0">
                    <a:latin typeface="Barlow Semi Condensed Light" panose="00000406000000000000" pitchFamily="2" charset="0"/>
                  </a:rPr>
                  <a:t> pada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kedua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sisi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diperoleh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ID" sz="1800" dirty="0">
                    <a:latin typeface="Barlow Semi Condensed Light" panose="00000406000000000000" pitchFamily="2" charset="0"/>
                  </a:rPr>
                  <a:t> </a:t>
                </a:r>
                <a:endParaRPr lang="en-ID" sz="20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2000" dirty="0" err="1">
                    <a:latin typeface="Barlow Semi Condensed Light" panose="00000406000000000000" pitchFamily="2" charset="0"/>
                  </a:rPr>
                  <a:t>Tambahkan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setiap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sisi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dengan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kuadrat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setengah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000" dirty="0" err="1">
                    <a:latin typeface="Barlow Semi Condensed Light" panose="00000406000000000000" pitchFamily="2" charset="0"/>
                  </a:rPr>
                  <a:t>koefisien</a:t>
                </a: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000" dirty="0">
                    <a:latin typeface="Barlow Semi Condensed Light" panose="00000406000000000000" pitchFamily="2" charset="0"/>
                  </a:rPr>
                  <a:t>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20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(−3)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D" sz="16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+9=4+9=13</m:t>
                    </m:r>
                  </m:oMath>
                </a14:m>
                <a:endParaRPr lang="en-US" sz="1600" b="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−3=±</m:t>
                    </m:r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e>
                    </m:rad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ID" sz="2000" dirty="0"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4567DF93-CEF8-4DEB-9E7E-0033B1EA5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5760" y="1116554"/>
                <a:ext cx="8321040" cy="3327429"/>
              </a:xfrm>
              <a:prstGeom prst="rect">
                <a:avLst/>
              </a:prstGeom>
              <a:blipFill>
                <a:blip r:embed="rId2"/>
                <a:stretch>
                  <a:fillRect l="-733" t="-916" b="-161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xmlns="" id="{C552EE32-7748-442A-9750-3BC8CE59E6C0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4050791" y="3675887"/>
                <a:ext cx="3227829" cy="117043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=3±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=3±3,6056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D" sz="16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=6,606</m:t>
                    </m:r>
                  </m:oMath>
                </a14:m>
                <a:r>
                  <a:rPr lang="en-ID" sz="1600" dirty="0">
                    <a:latin typeface="Barlow Semi Condensed Light" panose="00000406000000000000" pitchFamily="2" charset="0"/>
                  </a:rPr>
                  <a:t>   </a:t>
                </a:r>
                <a:r>
                  <a:rPr lang="en-ID" sz="1800" dirty="0" err="1">
                    <a:latin typeface="Barlow Semi Condensed Light" panose="00000406000000000000" pitchFamily="2" charset="0"/>
                  </a:rPr>
                  <a:t>atau</a:t>
                </a:r>
                <a:r>
                  <a:rPr lang="en-ID" sz="1600" dirty="0">
                    <a:latin typeface="Barlow Semi Condensed Light" panose="00000406000000000000" pitchFamily="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=−6,606</m:t>
                    </m:r>
                  </m:oMath>
                </a14:m>
                <a:endParaRPr lang="en-ID" sz="1600" dirty="0"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C552EE32-7748-442A-9750-3BC8CE59E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0791" y="3675887"/>
                <a:ext cx="3227829" cy="1170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5F8B97C-4EAF-4344-8E1C-EBDC96C19438}"/>
              </a:ext>
            </a:extLst>
          </p:cNvPr>
          <p:cNvCxnSpPr/>
          <p:nvPr/>
        </p:nvCxnSpPr>
        <p:spPr>
          <a:xfrm>
            <a:off x="3694176" y="3675888"/>
            <a:ext cx="0" cy="1170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10A93F5-7C36-4D08-A6AC-1379985DFA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1565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xmlns="" id="{BF612ED5-E44E-4A6C-8776-0018864F8A05}"/>
              </a:ext>
            </a:extLst>
          </p:cNvPr>
          <p:cNvSpPr/>
          <p:nvPr/>
        </p:nvSpPr>
        <p:spPr>
          <a:xfrm>
            <a:off x="237744" y="171537"/>
            <a:ext cx="5833872" cy="963306"/>
          </a:xfrm>
          <a:prstGeom prst="snip1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xmlns="" id="{4567DF93-CEF8-4DEB-9E7E-0033B1EA53C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645920" y="1372588"/>
                <a:ext cx="6931152" cy="963306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400" b="1" dirty="0">
                    <a:latin typeface="Barlow Semi Condensed Light" panose="00000406000000000000" pitchFamily="2" charset="0"/>
                  </a:rPr>
                  <a:t>Selesaikan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D" sz="24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400" b="1" dirty="0" err="1">
                    <a:latin typeface="Barlow Semi Condensed Light" panose="00000406000000000000" pitchFamily="2" charset="0"/>
                  </a:rPr>
                  <a:t>dengan</a:t>
                </a:r>
                <a:r>
                  <a:rPr lang="en-ID" sz="24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400" b="1" dirty="0" err="1">
                    <a:latin typeface="Barlow Semi Condensed Light" panose="00000406000000000000" pitchFamily="2" charset="0"/>
                  </a:rPr>
                  <a:t>metode</a:t>
                </a:r>
                <a:r>
                  <a:rPr lang="en-ID" sz="24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400" b="1" dirty="0" err="1">
                    <a:latin typeface="Barlow Semi Condensed Light" panose="00000406000000000000" pitchFamily="2" charset="0"/>
                  </a:rPr>
                  <a:t>melengkapi</a:t>
                </a:r>
                <a:r>
                  <a:rPr lang="en-ID" sz="24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400" b="1" dirty="0" err="1">
                    <a:latin typeface="Barlow Semi Condensed Light" panose="00000406000000000000" pitchFamily="2" charset="0"/>
                  </a:rPr>
                  <a:t>kuadrat</a:t>
                </a:r>
                <a:r>
                  <a:rPr lang="en-ID" sz="24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ID" sz="2400" b="1" dirty="0" err="1">
                    <a:latin typeface="Barlow Semi Condensed Light" panose="00000406000000000000" pitchFamily="2" charset="0"/>
                  </a:rPr>
                  <a:t>sempurna</a:t>
                </a:r>
                <a:r>
                  <a:rPr lang="en-ID" sz="2400" b="1" dirty="0">
                    <a:latin typeface="Barlow Semi Condensed Light" panose="00000406000000000000" pitchFamily="2" charset="0"/>
                  </a:rPr>
                  <a:t>!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4567DF93-CEF8-4DEB-9E7E-0033B1EA5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45920" y="1372588"/>
                <a:ext cx="6931152" cy="963306"/>
              </a:xfrm>
              <a:prstGeom prst="rect">
                <a:avLst/>
              </a:prstGeom>
              <a:blipFill>
                <a:blip r:embed="rId2"/>
                <a:stretch>
                  <a:fillRect l="-1319" t="-5063" r="-792" b="-6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6BA6FB97-06FD-456E-99B5-C8673E192072}"/>
              </a:ext>
            </a:extLst>
          </p:cNvPr>
          <p:cNvSpPr txBox="1">
            <a:spLocks/>
          </p:cNvSpPr>
          <p:nvPr/>
        </p:nvSpPr>
        <p:spPr>
          <a:xfrm flipH="1">
            <a:off x="664464" y="2807607"/>
            <a:ext cx="7912608" cy="9633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b="1" dirty="0" err="1">
                <a:latin typeface="Barlow Semi Condensed Light" panose="00000406000000000000" pitchFamily="2" charset="0"/>
              </a:rPr>
              <a:t>Catatan</a:t>
            </a:r>
            <a:r>
              <a:rPr lang="en-US" sz="1800" b="1" dirty="0">
                <a:latin typeface="Barlow Semi Condensed Light" panose="00000406000000000000" pitchFamily="2" charset="0"/>
              </a:rPr>
              <a:t> 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latin typeface="Barlow Semi Condensed Light" panose="00000406000000000000" pitchFamily="2" charset="0"/>
              </a:rPr>
              <a:t>Jika </a:t>
            </a:r>
            <a:r>
              <a:rPr lang="en-US" sz="1800" dirty="0" err="1">
                <a:latin typeface="Barlow Semi Condensed Light" panose="00000406000000000000" pitchFamily="2" charset="0"/>
              </a:rPr>
              <a:t>koefisien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suku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kuadrat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tidak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sama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dengan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satu</a:t>
            </a:r>
            <a:r>
              <a:rPr lang="en-US" sz="1800" dirty="0">
                <a:latin typeface="Barlow Semi Condensed Light" panose="00000406000000000000" pitchFamily="2" charset="0"/>
              </a:rPr>
              <a:t>, Langkah </a:t>
            </a:r>
            <a:r>
              <a:rPr lang="en-US" sz="1800" dirty="0" err="1">
                <a:latin typeface="Barlow Semi Condensed Light" panose="00000406000000000000" pitchFamily="2" charset="0"/>
              </a:rPr>
              <a:t>pertama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adalah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membagi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kedua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sisi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persamaan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dengan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koefisien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suku</a:t>
            </a:r>
            <a:r>
              <a:rPr lang="en-US" sz="1800" dirty="0">
                <a:latin typeface="Barlow Semi Condensed Light" panose="00000406000000000000" pitchFamily="2" charset="0"/>
              </a:rPr>
              <a:t> </a:t>
            </a:r>
            <a:r>
              <a:rPr lang="en-US" sz="1800" dirty="0" err="1">
                <a:latin typeface="Barlow Semi Condensed Light" panose="00000406000000000000" pitchFamily="2" charset="0"/>
              </a:rPr>
              <a:t>kuadrat</a:t>
            </a:r>
            <a:r>
              <a:rPr lang="en-US" sz="1800" dirty="0">
                <a:latin typeface="Barlow Semi Condensed Light" panose="00000406000000000000" pitchFamily="2" charset="0"/>
              </a:rPr>
              <a:t>.</a:t>
            </a:r>
            <a:endParaRPr lang="en-ID" sz="1800" dirty="0">
              <a:latin typeface="Barlow Semi Condensed Light" panose="00000406000000000000" pitchFamily="2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E119A5CA-A99C-466D-A796-35E4637332CA}"/>
              </a:ext>
            </a:extLst>
          </p:cNvPr>
          <p:cNvSpPr txBox="1">
            <a:spLocks/>
          </p:cNvSpPr>
          <p:nvPr/>
        </p:nvSpPr>
        <p:spPr>
          <a:xfrm flipH="1">
            <a:off x="365760" y="409281"/>
            <a:ext cx="5833872" cy="4878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 err="1">
                <a:latin typeface="Barlow Semi Condensed Light" panose="00000406000000000000" pitchFamily="2" charset="0"/>
              </a:rPr>
              <a:t>Penyelesaian</a:t>
            </a:r>
            <a:r>
              <a:rPr lang="en-US" sz="2400" b="1" dirty="0">
                <a:latin typeface="Barlow Semi Condensed Light" panose="00000406000000000000" pitchFamily="2" charset="0"/>
              </a:rPr>
              <a:t> </a:t>
            </a:r>
            <a:r>
              <a:rPr lang="en-US" sz="2400" b="1" dirty="0" err="1">
                <a:latin typeface="Barlow Semi Condensed Light" panose="00000406000000000000" pitchFamily="2" charset="0"/>
              </a:rPr>
              <a:t>dengan</a:t>
            </a:r>
            <a:r>
              <a:rPr lang="en-US" sz="2400" b="1" dirty="0">
                <a:latin typeface="Barlow Semi Condensed Light" panose="00000406000000000000" pitchFamily="2" charset="0"/>
              </a:rPr>
              <a:t> </a:t>
            </a:r>
            <a:r>
              <a:rPr lang="en-US" sz="2400" b="1" dirty="0" err="1">
                <a:latin typeface="Barlow Semi Condensed Light" panose="00000406000000000000" pitchFamily="2" charset="0"/>
              </a:rPr>
              <a:t>Melengkapi</a:t>
            </a:r>
            <a:r>
              <a:rPr lang="en-US" sz="2400" b="1" dirty="0">
                <a:latin typeface="Barlow Semi Condensed Light" panose="00000406000000000000" pitchFamily="2" charset="0"/>
              </a:rPr>
              <a:t> </a:t>
            </a:r>
            <a:r>
              <a:rPr lang="en-US" sz="2400" b="1" dirty="0" err="1">
                <a:latin typeface="Barlow Semi Condensed Light" panose="00000406000000000000" pitchFamily="2" charset="0"/>
              </a:rPr>
              <a:t>Kuadrat</a:t>
            </a:r>
            <a:endParaRPr lang="en-US" sz="2400" b="1" dirty="0">
              <a:latin typeface="Barlow Semi Condensed Light" panose="00000406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734376F-EEBC-4060-81B8-E00B06A6D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2020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xmlns="" id="{6BA6FB97-06FD-456E-99B5-C8673E19207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4464" y="1346055"/>
                <a:ext cx="7912608" cy="3414696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>
                    <a:latin typeface="Barlow Semi Condensed Light" panose="00000406000000000000" pitchFamily="2" charset="0"/>
                  </a:rPr>
                  <a:t>Menyelesaikan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kuadrat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menggunakan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rumus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yaitu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mensubtitusikan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D" sz="1800" dirty="0">
                    <a:latin typeface="Barlow Semi Condensed Light" panose="00000406000000000000" pitchFamily="2" charset="0"/>
                  </a:rPr>
                  <a:t> pada </a:t>
                </a:r>
                <a:r>
                  <a:rPr lang="en-ID" sz="1800" dirty="0" err="1">
                    <a:latin typeface="Barlow Semi Condensed Light" panose="00000406000000000000" pitchFamily="2" charset="0"/>
                  </a:rPr>
                  <a:t>rumus</a:t>
                </a:r>
                <a:r>
                  <a:rPr lang="en-ID" sz="1800" dirty="0">
                    <a:latin typeface="Barlow Semi Condensed Light" panose="00000406000000000000" pitchFamily="2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ID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1800" b="1" dirty="0" err="1">
                    <a:latin typeface="Barlow Semi Condensed Light" panose="00000406000000000000" pitchFamily="2" charset="0"/>
                  </a:rPr>
                  <a:t>Contoh</a:t>
                </a:r>
                <a:r>
                  <a:rPr lang="en-ID" sz="1800" b="1" dirty="0">
                    <a:latin typeface="Barlow Semi Condensed Light" panose="00000406000000000000" pitchFamily="2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r>
                  <a:rPr lang="en-ID" sz="1800" dirty="0">
                    <a:latin typeface="Barlow Semi Condensed Light" panose="00000406000000000000" pitchFamily="2" charset="0"/>
                  </a:rPr>
                  <a:t>   </a:t>
                </a:r>
                <a:r>
                  <a:rPr lang="en-ID" sz="1800" dirty="0" err="1">
                    <a:latin typeface="Barlow Semi Condensed Light" panose="00000406000000000000" pitchFamily="2" charset="0"/>
                  </a:rPr>
                  <a:t>dimana</a:t>
                </a:r>
                <a:r>
                  <a:rPr lang="en-ID" sz="1800" dirty="0">
                    <a:latin typeface="Barlow Semi Condensed Light" panose="00000406000000000000" pitchFamily="2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=12,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ID" sz="1800" dirty="0">
                    <a:latin typeface="Barlow Semi Condensed Light" panose="00000406000000000000" pitchFamily="2" charset="0"/>
                  </a:rPr>
                  <a:t>. </a:t>
                </a:r>
                <a:r>
                  <a:rPr lang="en-ID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ID" sz="18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1800" dirty="0">
                    <a:latin typeface="Barlow Semi Condensed Light" panose="00000406000000000000" pitchFamily="2" charset="0"/>
                  </a:rPr>
                  <a:t>Jadi,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=−0,283</m:t>
                    </m:r>
                  </m:oMath>
                </a14:m>
                <a:r>
                  <a:rPr lang="en-ID" sz="1800" dirty="0">
                    <a:latin typeface="Barlow Semi Condensed Light" panose="00000406000000000000" pitchFamily="2" charset="0"/>
                  </a:rPr>
                  <a:t>  dan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=−0,2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117</m:t>
                    </m:r>
                  </m:oMath>
                </a14:m>
                <a:endParaRPr lang="en-ID" sz="1800" dirty="0"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6BA6FB97-06FD-456E-99B5-C8673E192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4464" y="1346055"/>
                <a:ext cx="7912608" cy="3414696"/>
              </a:xfrm>
              <a:prstGeom prst="rect">
                <a:avLst/>
              </a:prstGeom>
              <a:blipFill>
                <a:blip r:embed="rId2"/>
                <a:stretch>
                  <a:fillRect l="-616" t="-10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xmlns="" id="{472B847A-44FD-43BE-B7EC-074FD925E5B0}"/>
              </a:ext>
            </a:extLst>
          </p:cNvPr>
          <p:cNvSpPr/>
          <p:nvPr/>
        </p:nvSpPr>
        <p:spPr>
          <a:xfrm>
            <a:off x="237744" y="171537"/>
            <a:ext cx="3785616" cy="963306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04DE8B8-70FC-4031-BB31-D951E939F895}"/>
              </a:ext>
            </a:extLst>
          </p:cNvPr>
          <p:cNvSpPr txBox="1">
            <a:spLocks/>
          </p:cNvSpPr>
          <p:nvPr/>
        </p:nvSpPr>
        <p:spPr>
          <a:xfrm flipH="1">
            <a:off x="365760" y="382749"/>
            <a:ext cx="3931920" cy="57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 err="1">
                <a:latin typeface="Barlow Semi Condensed Light" panose="00000406000000000000" pitchFamily="2" charset="0"/>
              </a:rPr>
              <a:t>Penyelesaian</a:t>
            </a:r>
            <a:r>
              <a:rPr lang="en-US" sz="2400" b="1" dirty="0">
                <a:latin typeface="Barlow Semi Condensed Light" panose="00000406000000000000" pitchFamily="2" charset="0"/>
              </a:rPr>
              <a:t> </a:t>
            </a:r>
            <a:r>
              <a:rPr lang="en-US" sz="2400" b="1" dirty="0" err="1">
                <a:latin typeface="Barlow Semi Condensed Light" panose="00000406000000000000" pitchFamily="2" charset="0"/>
              </a:rPr>
              <a:t>dengan</a:t>
            </a:r>
            <a:r>
              <a:rPr lang="en-US" sz="2400" b="1" dirty="0">
                <a:latin typeface="Barlow Semi Condensed Light" panose="00000406000000000000" pitchFamily="2" charset="0"/>
              </a:rPr>
              <a:t> </a:t>
            </a:r>
            <a:r>
              <a:rPr lang="en-US" sz="2400" b="1" dirty="0" err="1">
                <a:latin typeface="Barlow Semi Condensed Light" panose="00000406000000000000" pitchFamily="2" charset="0"/>
              </a:rPr>
              <a:t>Rumus</a:t>
            </a:r>
            <a:endParaRPr lang="en-US" sz="2400" b="1" dirty="0">
              <a:latin typeface="Barlow Semi Condensed Light" panose="00000406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03A81B1-7275-4A66-B5B4-C6FBA8738F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63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4567DF93-CEF8-4DEB-9E7E-0033B1EA53C5}"/>
              </a:ext>
            </a:extLst>
          </p:cNvPr>
          <p:cNvSpPr txBox="1">
            <a:spLocks/>
          </p:cNvSpPr>
          <p:nvPr/>
        </p:nvSpPr>
        <p:spPr>
          <a:xfrm flipH="1">
            <a:off x="1645920" y="1372588"/>
            <a:ext cx="6931152" cy="9633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 err="1">
                <a:latin typeface="Barlow Semi Condensed Light" panose="00000406000000000000" pitchFamily="2" charset="0"/>
              </a:rPr>
              <a:t>Selesaikan</a:t>
            </a:r>
            <a:r>
              <a:rPr lang="en-US" sz="2400" b="1" dirty="0">
                <a:latin typeface="Barlow Semi Condensed Light" panose="00000406000000000000" pitchFamily="2" charset="0"/>
              </a:rPr>
              <a:t> </a:t>
            </a:r>
            <a:r>
              <a:rPr lang="en-ID" sz="2400" b="1" dirty="0" err="1">
                <a:latin typeface="Barlow Semi Condensed Light" panose="00000406000000000000" pitchFamily="2" charset="0"/>
              </a:rPr>
              <a:t>dengan</a:t>
            </a:r>
            <a:r>
              <a:rPr lang="en-ID" sz="2400" b="1" dirty="0">
                <a:latin typeface="Barlow Semi Condensed Light" panose="00000406000000000000" pitchFamily="2" charset="0"/>
              </a:rPr>
              <a:t> </a:t>
            </a:r>
            <a:r>
              <a:rPr lang="en-ID" sz="2400" b="1" dirty="0" err="1">
                <a:latin typeface="Barlow Semi Condensed Light" panose="00000406000000000000" pitchFamily="2" charset="0"/>
              </a:rPr>
              <a:t>menggunakan</a:t>
            </a:r>
            <a:r>
              <a:rPr lang="en-ID" sz="2400" b="1" dirty="0">
                <a:latin typeface="Barlow Semi Condensed Light" panose="00000406000000000000" pitchFamily="2" charset="0"/>
              </a:rPr>
              <a:t> </a:t>
            </a:r>
            <a:r>
              <a:rPr lang="en-ID" sz="2400" b="1" dirty="0" err="1">
                <a:latin typeface="Barlow Semi Condensed Light" panose="00000406000000000000" pitchFamily="2" charset="0"/>
              </a:rPr>
              <a:t>rumus</a:t>
            </a:r>
            <a:r>
              <a:rPr lang="en-ID" sz="2400" b="1" dirty="0">
                <a:latin typeface="Barlow Semi Condensed Light" panose="00000406000000000000" pitchFamily="2" charset="0"/>
              </a:rPr>
              <a:t>!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xmlns="" id="{A5A40542-F3FE-4388-BA23-1198036DCB1F}"/>
              </a:ext>
            </a:extLst>
          </p:cNvPr>
          <p:cNvSpPr/>
          <p:nvPr/>
        </p:nvSpPr>
        <p:spPr>
          <a:xfrm>
            <a:off x="237744" y="171537"/>
            <a:ext cx="3785616" cy="963306"/>
          </a:xfrm>
          <a:prstGeom prst="snip1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214EC55C-31C6-4BB3-B104-43B66F52991B}"/>
              </a:ext>
            </a:extLst>
          </p:cNvPr>
          <p:cNvSpPr txBox="1">
            <a:spLocks/>
          </p:cNvSpPr>
          <p:nvPr/>
        </p:nvSpPr>
        <p:spPr>
          <a:xfrm flipH="1">
            <a:off x="365760" y="382749"/>
            <a:ext cx="3931920" cy="57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 err="1">
                <a:latin typeface="Barlow Semi Condensed Light" panose="00000406000000000000" pitchFamily="2" charset="0"/>
              </a:rPr>
              <a:t>Penyelesaian</a:t>
            </a:r>
            <a:r>
              <a:rPr lang="en-US" sz="2400" b="1" dirty="0">
                <a:latin typeface="Barlow Semi Condensed Light" panose="00000406000000000000" pitchFamily="2" charset="0"/>
              </a:rPr>
              <a:t> </a:t>
            </a:r>
            <a:r>
              <a:rPr lang="en-US" sz="2400" b="1" dirty="0" err="1">
                <a:latin typeface="Barlow Semi Condensed Light" panose="00000406000000000000" pitchFamily="2" charset="0"/>
              </a:rPr>
              <a:t>dengan</a:t>
            </a:r>
            <a:r>
              <a:rPr lang="en-US" sz="2400" b="1" dirty="0">
                <a:latin typeface="Barlow Semi Condensed Light" panose="00000406000000000000" pitchFamily="2" charset="0"/>
              </a:rPr>
              <a:t> </a:t>
            </a:r>
            <a:r>
              <a:rPr lang="en-US" sz="2400" b="1" dirty="0" err="1">
                <a:latin typeface="Barlow Semi Condensed Light" panose="00000406000000000000" pitchFamily="2" charset="0"/>
              </a:rPr>
              <a:t>Rumus</a:t>
            </a:r>
            <a:endParaRPr lang="en-US" sz="2400" b="1" dirty="0">
              <a:latin typeface="Barlow Semi Condensed Light" panose="00000406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4CAEB02-26AB-4D8F-A5E4-85CE4CB0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5145" y="1920839"/>
            <a:ext cx="2276855" cy="776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81D8E84-221C-4F7F-8FFC-ACC024034A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04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AC9A081-871D-4426-A041-78E0DCCB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520" y="1090270"/>
            <a:ext cx="6011328" cy="2962959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4400" b="1" dirty="0" err="1"/>
              <a:t>Persamaan</a:t>
            </a:r>
            <a:r>
              <a:rPr lang="en-US" sz="4400" b="1" dirty="0"/>
              <a:t> </a:t>
            </a:r>
            <a:r>
              <a:rPr lang="en-US" sz="4400" b="1" dirty="0" err="1"/>
              <a:t>Kubik</a:t>
            </a:r>
            <a:r>
              <a:rPr lang="en-US" sz="4400" b="1" dirty="0"/>
              <a:t> </a:t>
            </a:r>
            <a:br>
              <a:rPr lang="en-US" sz="4400" b="1" dirty="0"/>
            </a:br>
            <a:r>
              <a:rPr lang="en-US" sz="4400" b="1" dirty="0" err="1"/>
              <a:t>Memiliki</a:t>
            </a:r>
            <a:r>
              <a:rPr lang="en-US" sz="4400" b="1" dirty="0"/>
              <a:t> </a:t>
            </a:r>
            <a:r>
              <a:rPr lang="en-US" sz="4400" b="1" dirty="0" err="1"/>
              <a:t>Setidaknya</a:t>
            </a:r>
            <a:r>
              <a:rPr lang="en-US" sz="4400" b="1" dirty="0"/>
              <a:t> 1 </a:t>
            </a:r>
            <a:br>
              <a:rPr lang="en-US" sz="4400" b="1" dirty="0"/>
            </a:br>
            <a:r>
              <a:rPr lang="en-US" sz="4400" b="1" dirty="0" err="1"/>
              <a:t>Faktor</a:t>
            </a:r>
            <a:r>
              <a:rPr lang="en-US" sz="4400" b="1" dirty="0"/>
              <a:t> Linear </a:t>
            </a:r>
            <a:br>
              <a:rPr lang="en-US" sz="4400" b="1" dirty="0"/>
            </a:br>
            <a:r>
              <a:rPr lang="en-US" sz="4400" b="1" dirty="0" err="1"/>
              <a:t>Sederhana</a:t>
            </a:r>
            <a:r>
              <a:rPr lang="en-US" sz="4400" b="1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D124D4A-FF31-4E6A-9A9A-5ED9EB8A2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84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2DC9668-3888-414A-90F5-FFDD405C9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39</a:t>
            </a:fld>
            <a:endParaRPr lang="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6DB001-98B3-4D72-B271-719AB3E87B64}"/>
              </a:ext>
            </a:extLst>
          </p:cNvPr>
          <p:cNvSpPr/>
          <p:nvPr/>
        </p:nvSpPr>
        <p:spPr>
          <a:xfrm>
            <a:off x="3364992" y="2571750"/>
            <a:ext cx="2212848" cy="189738"/>
          </a:xfrm>
          <a:prstGeom prst="rect">
            <a:avLst/>
          </a:prstGeom>
          <a:solidFill>
            <a:srgbClr val="F4E9DF"/>
          </a:solidFill>
          <a:ln>
            <a:solidFill>
              <a:srgbClr val="F4E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xmlns="" id="{6F578A51-F6B4-4479-A9D1-0E63105FD180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4464" y="402336"/>
                <a:ext cx="7912608" cy="441327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000" b="1" dirty="0">
                    <a:latin typeface="Barlow Semi Condensed Light" panose="00000406000000000000" pitchFamily="2" charset="0"/>
                  </a:rPr>
                  <a:t>Contoh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b="1" dirty="0" err="1"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oersamaan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kubik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berikut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𝟏𝟏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 err="1">
                    <a:latin typeface="Barlow Semi Condensed Light" panose="00000406000000000000" pitchFamily="2" charset="0"/>
                  </a:rPr>
                  <a:t>Pertama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temukan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linear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bentuk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kubik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−11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 err="1"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mengaplikasikan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teorema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sisa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.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Tuliskan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dalam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bentuk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bersarang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+18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>
                    <a:latin typeface="Barlow Semi Condensed Light" panose="00000406000000000000" pitchFamily="2" charset="0"/>
                  </a:rPr>
                  <a:t>Cari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nilai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b="0" dirty="0">
                    <a:latin typeface="Barlow Semi Condensed Light" panose="00000406000000000000" pitchFamily="2" charset="0"/>
                  </a:rPr>
                  <a:t> yang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memberikan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sisa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nol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pada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pembagian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b="0" dirty="0">
                    <a:latin typeface="Barlow Semi Condensed Light" panose="00000406000000000000" pitchFamily="2" charset="0"/>
                  </a:rPr>
                  <a:t>. Oleh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karena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itu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dihitung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. . . </m:t>
                    </m:r>
                  </m:oMath>
                </a14:m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dll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b="0" dirty="0">
                    <a:latin typeface="Barlow Semi Condensed Light" panose="00000406000000000000" pitchFamily="2" charset="0"/>
                  </a:rPr>
                  <a:t>  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bukan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b="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=−39</m:t>
                    </m:r>
                  </m:oMath>
                </a14:m>
                <a:r>
                  <a:rPr lang="en-US" sz="1800" b="0" dirty="0">
                    <a:latin typeface="Barlow Semi Condensed Light" panose="00000406000000000000" pitchFamily="2" charset="0"/>
                  </a:rPr>
                  <a:t>  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bukan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b="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b="0" dirty="0">
                    <a:latin typeface="Barlow Semi Condensed Light" panose="00000406000000000000" pitchFamily="2" charset="0"/>
                  </a:rPr>
                  <a:t>  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b="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US" sz="1800" dirty="0"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6F578A51-F6B4-4479-A9D1-0E63105FD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4464" y="402336"/>
                <a:ext cx="7912608" cy="4413279"/>
              </a:xfrm>
              <a:prstGeom prst="rect">
                <a:avLst/>
              </a:prstGeom>
              <a:blipFill>
                <a:blip r:embed="rId2"/>
                <a:stretch>
                  <a:fillRect l="-770" t="-691" b="-41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C92720D-933D-4E2E-8904-A88477DAF3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68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23"/>
          <p:cNvGrpSpPr/>
          <p:nvPr/>
        </p:nvGrpSpPr>
        <p:grpSpPr>
          <a:xfrm>
            <a:off x="5795689" y="406139"/>
            <a:ext cx="2963700" cy="4381551"/>
            <a:chOff x="6128789" y="804382"/>
            <a:chExt cx="2694273" cy="3983228"/>
          </a:xfrm>
        </p:grpSpPr>
        <p:sp>
          <p:nvSpPr>
            <p:cNvPr id="385" name="Google Shape;385;p23"/>
            <p:cNvSpPr/>
            <p:nvPr/>
          </p:nvSpPr>
          <p:spPr>
            <a:xfrm>
              <a:off x="6128789" y="804382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6184746" y="833574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23"/>
          <p:cNvSpPr/>
          <p:nvPr/>
        </p:nvSpPr>
        <p:spPr>
          <a:xfrm flipH="1">
            <a:off x="4735345" y="4663800"/>
            <a:ext cx="3481330" cy="175301"/>
          </a:xfrm>
          <a:custGeom>
            <a:avLst/>
            <a:gdLst/>
            <a:ahLst/>
            <a:cxnLst/>
            <a:rect l="l" t="t" r="r" b="b"/>
            <a:pathLst>
              <a:path w="106536" h="4404" extrusionOk="0">
                <a:moveTo>
                  <a:pt x="45572" y="0"/>
                </a:moveTo>
                <a:cubicBezTo>
                  <a:pt x="19799" y="157"/>
                  <a:pt x="0" y="1078"/>
                  <a:pt x="0" y="2192"/>
                </a:cubicBezTo>
                <a:cubicBezTo>
                  <a:pt x="0" y="3413"/>
                  <a:pt x="23847" y="4404"/>
                  <a:pt x="53266" y="4404"/>
                </a:cubicBezTo>
                <a:cubicBezTo>
                  <a:pt x="82688" y="4404"/>
                  <a:pt x="106536" y="3413"/>
                  <a:pt x="106536" y="2192"/>
                </a:cubicBezTo>
                <a:cubicBezTo>
                  <a:pt x="106536" y="1771"/>
                  <a:pt x="103736" y="1382"/>
                  <a:pt x="98871" y="1048"/>
                </a:cubicBezTo>
                <a:cubicBezTo>
                  <a:pt x="98441" y="2116"/>
                  <a:pt x="97394" y="2874"/>
                  <a:pt x="96175" y="2874"/>
                </a:cubicBezTo>
                <a:lnTo>
                  <a:pt x="48480" y="2874"/>
                </a:lnTo>
                <a:cubicBezTo>
                  <a:pt x="46889" y="2874"/>
                  <a:pt x="45589" y="1584"/>
                  <a:pt x="45572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23"/>
          <p:cNvGrpSpPr/>
          <p:nvPr/>
        </p:nvGrpSpPr>
        <p:grpSpPr>
          <a:xfrm>
            <a:off x="4959642" y="1345102"/>
            <a:ext cx="2130085" cy="3433068"/>
            <a:chOff x="4633351" y="1345102"/>
            <a:chExt cx="2130085" cy="3433068"/>
          </a:xfrm>
        </p:grpSpPr>
        <p:sp>
          <p:nvSpPr>
            <p:cNvPr id="389" name="Google Shape;389;p23"/>
            <p:cNvSpPr/>
            <p:nvPr/>
          </p:nvSpPr>
          <p:spPr>
            <a:xfrm>
              <a:off x="4633351" y="1608896"/>
              <a:ext cx="2130085" cy="3169274"/>
            </a:xfrm>
            <a:custGeom>
              <a:avLst/>
              <a:gdLst/>
              <a:ahLst/>
              <a:cxnLst/>
              <a:rect l="l" t="t" r="r" b="b"/>
              <a:pathLst>
                <a:path w="53513" h="79620" extrusionOk="0">
                  <a:moveTo>
                    <a:pt x="2909" y="0"/>
                  </a:moveTo>
                  <a:cubicBezTo>
                    <a:pt x="1308" y="0"/>
                    <a:pt x="1" y="1308"/>
                    <a:pt x="1" y="2905"/>
                  </a:cubicBezTo>
                  <a:lnTo>
                    <a:pt x="1" y="76714"/>
                  </a:lnTo>
                  <a:cubicBezTo>
                    <a:pt x="1" y="78312"/>
                    <a:pt x="1308" y="79619"/>
                    <a:pt x="2909" y="79619"/>
                  </a:cubicBezTo>
                  <a:lnTo>
                    <a:pt x="50604" y="79619"/>
                  </a:lnTo>
                  <a:cubicBezTo>
                    <a:pt x="52202" y="79619"/>
                    <a:pt x="53513" y="78312"/>
                    <a:pt x="53513" y="76714"/>
                  </a:cubicBezTo>
                  <a:lnTo>
                    <a:pt x="53513" y="2905"/>
                  </a:lnTo>
                  <a:cubicBezTo>
                    <a:pt x="53513" y="1308"/>
                    <a:pt x="52202" y="0"/>
                    <a:pt x="50604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4740707" y="1768557"/>
              <a:ext cx="1915257" cy="2900113"/>
            </a:xfrm>
            <a:custGeom>
              <a:avLst/>
              <a:gdLst/>
              <a:ahLst/>
              <a:cxnLst/>
              <a:rect l="l" t="t" r="r" b="b"/>
              <a:pathLst>
                <a:path w="48116" h="72858" extrusionOk="0">
                  <a:moveTo>
                    <a:pt x="2708" y="0"/>
                  </a:moveTo>
                  <a:cubicBezTo>
                    <a:pt x="1219" y="0"/>
                    <a:pt x="1" y="1219"/>
                    <a:pt x="1" y="2707"/>
                  </a:cubicBezTo>
                  <a:lnTo>
                    <a:pt x="1" y="70153"/>
                  </a:lnTo>
                  <a:cubicBezTo>
                    <a:pt x="1" y="71641"/>
                    <a:pt x="1219" y="72857"/>
                    <a:pt x="2708" y="72857"/>
                  </a:cubicBezTo>
                  <a:lnTo>
                    <a:pt x="45412" y="72857"/>
                  </a:lnTo>
                  <a:cubicBezTo>
                    <a:pt x="46900" y="72857"/>
                    <a:pt x="48115" y="71641"/>
                    <a:pt x="48115" y="70153"/>
                  </a:cubicBezTo>
                  <a:lnTo>
                    <a:pt x="48115" y="2707"/>
                  </a:lnTo>
                  <a:cubicBezTo>
                    <a:pt x="48115" y="1219"/>
                    <a:pt x="46900" y="0"/>
                    <a:pt x="454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4799421" y="1783484"/>
              <a:ext cx="1797833" cy="2820065"/>
            </a:xfrm>
            <a:custGeom>
              <a:avLst/>
              <a:gdLst/>
              <a:ahLst/>
              <a:cxnLst/>
              <a:rect l="l" t="t" r="r" b="b"/>
              <a:pathLst>
                <a:path w="45166" h="70847" extrusionOk="0">
                  <a:moveTo>
                    <a:pt x="2970" y="1"/>
                  </a:moveTo>
                  <a:cubicBezTo>
                    <a:pt x="1338" y="1"/>
                    <a:pt x="0" y="1335"/>
                    <a:pt x="0" y="2967"/>
                  </a:cubicBezTo>
                  <a:lnTo>
                    <a:pt x="0" y="67880"/>
                  </a:lnTo>
                  <a:cubicBezTo>
                    <a:pt x="0" y="69512"/>
                    <a:pt x="1338" y="70847"/>
                    <a:pt x="2970" y="70847"/>
                  </a:cubicBezTo>
                  <a:lnTo>
                    <a:pt x="42199" y="70847"/>
                  </a:lnTo>
                  <a:cubicBezTo>
                    <a:pt x="43831" y="70847"/>
                    <a:pt x="45166" y="69512"/>
                    <a:pt x="45166" y="67880"/>
                  </a:cubicBezTo>
                  <a:lnTo>
                    <a:pt x="45166" y="2967"/>
                  </a:lnTo>
                  <a:cubicBezTo>
                    <a:pt x="45166" y="1335"/>
                    <a:pt x="43831" y="1"/>
                    <a:pt x="421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025120" y="2109575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5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5"/>
                    <a:pt x="24087" y="222"/>
                  </a:cubicBezTo>
                  <a:cubicBezTo>
                    <a:pt x="24087" y="99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6087975" y="2036173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8"/>
                  </a:moveTo>
                  <a:cubicBezTo>
                    <a:pt x="6032" y="448"/>
                    <a:pt x="7162" y="1551"/>
                    <a:pt x="7162" y="2903"/>
                  </a:cubicBezTo>
                  <a:lnTo>
                    <a:pt x="7162" y="4537"/>
                  </a:lnTo>
                  <a:cubicBezTo>
                    <a:pt x="7162" y="5893"/>
                    <a:pt x="6032" y="6992"/>
                    <a:pt x="4646" y="6992"/>
                  </a:cubicBezTo>
                  <a:lnTo>
                    <a:pt x="2973" y="6992"/>
                  </a:lnTo>
                  <a:cubicBezTo>
                    <a:pt x="1585" y="6992"/>
                    <a:pt x="458" y="5893"/>
                    <a:pt x="458" y="4537"/>
                  </a:cubicBezTo>
                  <a:lnTo>
                    <a:pt x="458" y="2903"/>
                  </a:lnTo>
                  <a:cubicBezTo>
                    <a:pt x="458" y="1551"/>
                    <a:pt x="1585" y="448"/>
                    <a:pt x="2973" y="448"/>
                  </a:cubicBezTo>
                  <a:close/>
                  <a:moveTo>
                    <a:pt x="2973" y="1"/>
                  </a:moveTo>
                  <a:cubicBezTo>
                    <a:pt x="1335" y="1"/>
                    <a:pt x="0" y="1301"/>
                    <a:pt x="0" y="2903"/>
                  </a:cubicBezTo>
                  <a:lnTo>
                    <a:pt x="0" y="4537"/>
                  </a:lnTo>
                  <a:cubicBezTo>
                    <a:pt x="0" y="6139"/>
                    <a:pt x="1335" y="7439"/>
                    <a:pt x="2973" y="7439"/>
                  </a:cubicBezTo>
                  <a:lnTo>
                    <a:pt x="4646" y="7439"/>
                  </a:lnTo>
                  <a:cubicBezTo>
                    <a:pt x="6285" y="7439"/>
                    <a:pt x="7619" y="6139"/>
                    <a:pt x="7619" y="4537"/>
                  </a:cubicBezTo>
                  <a:lnTo>
                    <a:pt x="7619" y="2903"/>
                  </a:lnTo>
                  <a:cubicBezTo>
                    <a:pt x="7619" y="1301"/>
                    <a:pt x="6285" y="1"/>
                    <a:pt x="4646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025120" y="2591906"/>
              <a:ext cx="958783" cy="17872"/>
            </a:xfrm>
            <a:custGeom>
              <a:avLst/>
              <a:gdLst/>
              <a:ahLst/>
              <a:cxnLst/>
              <a:rect l="l" t="t" r="r" b="b"/>
              <a:pathLst>
                <a:path w="24087" h="449" extrusionOk="0">
                  <a:moveTo>
                    <a:pt x="229" y="1"/>
                  </a:moveTo>
                  <a:cubicBezTo>
                    <a:pt x="103" y="1"/>
                    <a:pt x="1" y="103"/>
                    <a:pt x="1" y="226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6"/>
                  </a:cubicBezTo>
                  <a:cubicBezTo>
                    <a:pt x="24087" y="103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6087975" y="2518703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4"/>
                  </a:moveTo>
                  <a:cubicBezTo>
                    <a:pt x="6032" y="444"/>
                    <a:pt x="7162" y="1546"/>
                    <a:pt x="7162" y="2902"/>
                  </a:cubicBezTo>
                  <a:lnTo>
                    <a:pt x="7162" y="4537"/>
                  </a:lnTo>
                  <a:cubicBezTo>
                    <a:pt x="7162" y="5889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9"/>
                    <a:pt x="458" y="4537"/>
                  </a:cubicBezTo>
                  <a:lnTo>
                    <a:pt x="458" y="2902"/>
                  </a:lnTo>
                  <a:cubicBezTo>
                    <a:pt x="458" y="1546"/>
                    <a:pt x="1585" y="444"/>
                    <a:pt x="2973" y="444"/>
                  </a:cubicBezTo>
                  <a:close/>
                  <a:moveTo>
                    <a:pt x="2973" y="1"/>
                  </a:moveTo>
                  <a:cubicBezTo>
                    <a:pt x="1335" y="1"/>
                    <a:pt x="0" y="1301"/>
                    <a:pt x="0" y="2902"/>
                  </a:cubicBezTo>
                  <a:lnTo>
                    <a:pt x="0" y="4537"/>
                  </a:lnTo>
                  <a:cubicBezTo>
                    <a:pt x="0" y="6134"/>
                    <a:pt x="1335" y="7439"/>
                    <a:pt x="2973" y="7439"/>
                  </a:cubicBezTo>
                  <a:lnTo>
                    <a:pt x="4646" y="7439"/>
                  </a:lnTo>
                  <a:cubicBezTo>
                    <a:pt x="6285" y="7439"/>
                    <a:pt x="7619" y="6134"/>
                    <a:pt x="7619" y="4537"/>
                  </a:cubicBezTo>
                  <a:lnTo>
                    <a:pt x="7619" y="2902"/>
                  </a:lnTo>
                  <a:cubicBezTo>
                    <a:pt x="7619" y="1301"/>
                    <a:pt x="6285" y="1"/>
                    <a:pt x="4646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025120" y="3079437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6087975" y="3006074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8"/>
                  </a:moveTo>
                  <a:cubicBezTo>
                    <a:pt x="6032" y="448"/>
                    <a:pt x="7162" y="1550"/>
                    <a:pt x="7162" y="2902"/>
                  </a:cubicBezTo>
                  <a:lnTo>
                    <a:pt x="7162" y="4537"/>
                  </a:lnTo>
                  <a:cubicBezTo>
                    <a:pt x="7162" y="5892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92"/>
                    <a:pt x="458" y="4537"/>
                  </a:cubicBezTo>
                  <a:lnTo>
                    <a:pt x="458" y="2902"/>
                  </a:lnTo>
                  <a:cubicBezTo>
                    <a:pt x="458" y="1550"/>
                    <a:pt x="1585" y="448"/>
                    <a:pt x="2973" y="448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1"/>
                    <a:pt x="0" y="2902"/>
                  </a:cubicBezTo>
                  <a:lnTo>
                    <a:pt x="0" y="4537"/>
                  </a:lnTo>
                  <a:cubicBezTo>
                    <a:pt x="0" y="6138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8"/>
                    <a:pt x="7619" y="4537"/>
                  </a:cubicBezTo>
                  <a:lnTo>
                    <a:pt x="7619" y="2902"/>
                  </a:lnTo>
                  <a:cubicBezTo>
                    <a:pt x="7619" y="1301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021420" y="4094835"/>
              <a:ext cx="958783" cy="17793"/>
            </a:xfrm>
            <a:custGeom>
              <a:avLst/>
              <a:gdLst/>
              <a:ahLst/>
              <a:cxnLst/>
              <a:rect l="l" t="t" r="r" b="b"/>
              <a:pathLst>
                <a:path w="24087" h="447" extrusionOk="0">
                  <a:moveTo>
                    <a:pt x="229" y="0"/>
                  </a:moveTo>
                  <a:cubicBezTo>
                    <a:pt x="103" y="0"/>
                    <a:pt x="1" y="103"/>
                    <a:pt x="1" y="225"/>
                  </a:cubicBezTo>
                  <a:cubicBezTo>
                    <a:pt x="1" y="348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8"/>
                    <a:pt x="24087" y="225"/>
                  </a:cubicBezTo>
                  <a:cubicBezTo>
                    <a:pt x="24087" y="103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025120" y="2218125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0"/>
                  </a:moveTo>
                  <a:cubicBezTo>
                    <a:pt x="103" y="0"/>
                    <a:pt x="1" y="100"/>
                    <a:pt x="1" y="222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2"/>
                  </a:cubicBezTo>
                  <a:cubicBezTo>
                    <a:pt x="24087" y="100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025120" y="2700656"/>
              <a:ext cx="958783" cy="17673"/>
            </a:xfrm>
            <a:custGeom>
              <a:avLst/>
              <a:gdLst/>
              <a:ahLst/>
              <a:cxnLst/>
              <a:rect l="l" t="t" r="r" b="b"/>
              <a:pathLst>
                <a:path w="24087" h="444" extrusionOk="0">
                  <a:moveTo>
                    <a:pt x="229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5"/>
                    <a:pt x="103" y="443"/>
                    <a:pt x="229" y="443"/>
                  </a:cubicBezTo>
                  <a:lnTo>
                    <a:pt x="23858" y="443"/>
                  </a:lnTo>
                  <a:cubicBezTo>
                    <a:pt x="23985" y="443"/>
                    <a:pt x="24087" y="345"/>
                    <a:pt x="24087" y="222"/>
                  </a:cubicBezTo>
                  <a:cubicBezTo>
                    <a:pt x="24087" y="99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025120" y="3187987"/>
              <a:ext cx="958783" cy="17872"/>
            </a:xfrm>
            <a:custGeom>
              <a:avLst/>
              <a:gdLst/>
              <a:ahLst/>
              <a:cxnLst/>
              <a:rect l="l" t="t" r="r" b="b"/>
              <a:pathLst>
                <a:path w="24087" h="449" extrusionOk="0">
                  <a:moveTo>
                    <a:pt x="229" y="1"/>
                  </a:moveTo>
                  <a:cubicBezTo>
                    <a:pt x="103" y="1"/>
                    <a:pt x="1" y="100"/>
                    <a:pt x="1" y="226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6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021420" y="4203505"/>
              <a:ext cx="958783" cy="17713"/>
            </a:xfrm>
            <a:custGeom>
              <a:avLst/>
              <a:gdLst/>
              <a:ahLst/>
              <a:cxnLst/>
              <a:rect l="l" t="t" r="r" b="b"/>
              <a:pathLst>
                <a:path w="24087" h="445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5"/>
                    <a:pt x="229" y="445"/>
                  </a:cubicBezTo>
                  <a:lnTo>
                    <a:pt x="23858" y="445"/>
                  </a:lnTo>
                  <a:cubicBezTo>
                    <a:pt x="23985" y="445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6084275" y="4021592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3"/>
                  </a:moveTo>
                  <a:cubicBezTo>
                    <a:pt x="6032" y="443"/>
                    <a:pt x="7162" y="1546"/>
                    <a:pt x="7162" y="2901"/>
                  </a:cubicBezTo>
                  <a:lnTo>
                    <a:pt x="7162" y="4536"/>
                  </a:lnTo>
                  <a:cubicBezTo>
                    <a:pt x="7162" y="5888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8"/>
                    <a:pt x="458" y="4536"/>
                  </a:cubicBezTo>
                  <a:lnTo>
                    <a:pt x="458" y="2901"/>
                  </a:lnTo>
                  <a:cubicBezTo>
                    <a:pt x="458" y="1546"/>
                    <a:pt x="1585" y="443"/>
                    <a:pt x="2973" y="443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0"/>
                    <a:pt x="0" y="2901"/>
                  </a:cubicBezTo>
                  <a:lnTo>
                    <a:pt x="0" y="4536"/>
                  </a:lnTo>
                  <a:cubicBezTo>
                    <a:pt x="0" y="6134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4"/>
                    <a:pt x="7619" y="4536"/>
                  </a:cubicBezTo>
                  <a:lnTo>
                    <a:pt x="7619" y="2901"/>
                  </a:lnTo>
                  <a:cubicBezTo>
                    <a:pt x="7619" y="1300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6103659" y="2002457"/>
              <a:ext cx="304747" cy="273182"/>
            </a:xfrm>
            <a:custGeom>
              <a:avLst/>
              <a:gdLst/>
              <a:ahLst/>
              <a:cxnLst/>
              <a:rect l="l" t="t" r="r" b="b"/>
              <a:pathLst>
                <a:path w="7656" h="6863" extrusionOk="0">
                  <a:moveTo>
                    <a:pt x="6406" y="1"/>
                  </a:moveTo>
                  <a:cubicBezTo>
                    <a:pt x="5991" y="1"/>
                    <a:pt x="5565" y="203"/>
                    <a:pt x="5372" y="670"/>
                  </a:cubicBezTo>
                  <a:cubicBezTo>
                    <a:pt x="4972" y="1647"/>
                    <a:pt x="4536" y="2616"/>
                    <a:pt x="3945" y="3496"/>
                  </a:cubicBezTo>
                  <a:cubicBezTo>
                    <a:pt x="3713" y="3845"/>
                    <a:pt x="3351" y="4490"/>
                    <a:pt x="2965" y="4664"/>
                  </a:cubicBezTo>
                  <a:cubicBezTo>
                    <a:pt x="2869" y="4709"/>
                    <a:pt x="2910" y="4779"/>
                    <a:pt x="2884" y="4779"/>
                  </a:cubicBezTo>
                  <a:cubicBezTo>
                    <a:pt x="2867" y="4779"/>
                    <a:pt x="2820" y="4748"/>
                    <a:pt x="2682" y="4657"/>
                  </a:cubicBezTo>
                  <a:cubicBezTo>
                    <a:pt x="2456" y="4514"/>
                    <a:pt x="2252" y="4237"/>
                    <a:pt x="2084" y="4036"/>
                  </a:cubicBezTo>
                  <a:cubicBezTo>
                    <a:pt x="1884" y="3796"/>
                    <a:pt x="1648" y="3696"/>
                    <a:pt x="1417" y="3696"/>
                  </a:cubicBezTo>
                  <a:cubicBezTo>
                    <a:pt x="685" y="3696"/>
                    <a:pt x="0" y="4702"/>
                    <a:pt x="630" y="5459"/>
                  </a:cubicBezTo>
                  <a:cubicBezTo>
                    <a:pt x="1095" y="6016"/>
                    <a:pt x="1740" y="6644"/>
                    <a:pt x="2477" y="6818"/>
                  </a:cubicBezTo>
                  <a:cubicBezTo>
                    <a:pt x="2606" y="6848"/>
                    <a:pt x="2731" y="6863"/>
                    <a:pt x="2853" y="6863"/>
                  </a:cubicBezTo>
                  <a:cubicBezTo>
                    <a:pt x="3571" y="6863"/>
                    <a:pt x="4162" y="6367"/>
                    <a:pt x="4652" y="5855"/>
                  </a:cubicBezTo>
                  <a:cubicBezTo>
                    <a:pt x="5925" y="4538"/>
                    <a:pt x="6672" y="2869"/>
                    <a:pt x="7356" y="1206"/>
                  </a:cubicBezTo>
                  <a:cubicBezTo>
                    <a:pt x="7655" y="478"/>
                    <a:pt x="7043" y="1"/>
                    <a:pt x="6406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282465" y="1608896"/>
              <a:ext cx="831885" cy="159698"/>
            </a:xfrm>
            <a:custGeom>
              <a:avLst/>
              <a:gdLst/>
              <a:ahLst/>
              <a:cxnLst/>
              <a:rect l="l" t="t" r="r" b="b"/>
              <a:pathLst>
                <a:path w="20899" h="4012" extrusionOk="0">
                  <a:moveTo>
                    <a:pt x="18" y="0"/>
                  </a:moveTo>
                  <a:cubicBezTo>
                    <a:pt x="8" y="103"/>
                    <a:pt x="0" y="208"/>
                    <a:pt x="0" y="314"/>
                  </a:cubicBezTo>
                  <a:lnTo>
                    <a:pt x="0" y="4011"/>
                  </a:lnTo>
                  <a:lnTo>
                    <a:pt x="20899" y="4011"/>
                  </a:lnTo>
                  <a:lnTo>
                    <a:pt x="20899" y="314"/>
                  </a:lnTo>
                  <a:cubicBezTo>
                    <a:pt x="20899" y="208"/>
                    <a:pt x="20892" y="103"/>
                    <a:pt x="20879" y="0"/>
                  </a:cubicBezTo>
                  <a:close/>
                </a:path>
              </a:pathLst>
            </a:custGeom>
            <a:solidFill>
              <a:srgbClr val="291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282465" y="1768557"/>
              <a:ext cx="831885" cy="14967"/>
            </a:xfrm>
            <a:custGeom>
              <a:avLst/>
              <a:gdLst/>
              <a:ahLst/>
              <a:cxnLst/>
              <a:rect l="l" t="t" r="r" b="b"/>
              <a:pathLst>
                <a:path w="20899" h="376" extrusionOk="0">
                  <a:moveTo>
                    <a:pt x="0" y="0"/>
                  </a:moveTo>
                  <a:lnTo>
                    <a:pt x="0" y="317"/>
                  </a:lnTo>
                  <a:lnTo>
                    <a:pt x="0" y="376"/>
                  </a:lnTo>
                  <a:lnTo>
                    <a:pt x="20899" y="376"/>
                  </a:lnTo>
                  <a:lnTo>
                    <a:pt x="20899" y="317"/>
                  </a:lnTo>
                  <a:lnTo>
                    <a:pt x="20899" y="0"/>
                  </a:lnTo>
                  <a:close/>
                </a:path>
              </a:pathLst>
            </a:custGeom>
            <a:solidFill>
              <a:srgbClr val="4E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282465" y="1783484"/>
              <a:ext cx="831885" cy="104409"/>
            </a:xfrm>
            <a:custGeom>
              <a:avLst/>
              <a:gdLst/>
              <a:ahLst/>
              <a:cxnLst/>
              <a:rect l="l" t="t" r="r" b="b"/>
              <a:pathLst>
                <a:path w="20899" h="2623" extrusionOk="0">
                  <a:moveTo>
                    <a:pt x="0" y="1"/>
                  </a:moveTo>
                  <a:cubicBezTo>
                    <a:pt x="31" y="1448"/>
                    <a:pt x="1253" y="2622"/>
                    <a:pt x="2742" y="2622"/>
                  </a:cubicBezTo>
                  <a:lnTo>
                    <a:pt x="18154" y="2622"/>
                  </a:lnTo>
                  <a:cubicBezTo>
                    <a:pt x="19642" y="2622"/>
                    <a:pt x="20865" y="1448"/>
                    <a:pt x="20899" y="1"/>
                  </a:cubicBezTo>
                  <a:close/>
                </a:path>
              </a:pathLst>
            </a:custGeom>
            <a:solidFill>
              <a:srgbClr val="827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282465" y="1345102"/>
              <a:ext cx="831885" cy="515992"/>
            </a:xfrm>
            <a:custGeom>
              <a:avLst/>
              <a:gdLst/>
              <a:ahLst/>
              <a:cxnLst/>
              <a:rect l="l" t="t" r="r" b="b"/>
              <a:pathLst>
                <a:path w="20899" h="12963" extrusionOk="0">
                  <a:moveTo>
                    <a:pt x="12098" y="1599"/>
                  </a:moveTo>
                  <a:cubicBezTo>
                    <a:pt x="12505" y="1599"/>
                    <a:pt x="12836" y="1923"/>
                    <a:pt x="12836" y="2319"/>
                  </a:cubicBezTo>
                  <a:cubicBezTo>
                    <a:pt x="12836" y="2715"/>
                    <a:pt x="12505" y="3036"/>
                    <a:pt x="12098" y="3036"/>
                  </a:cubicBezTo>
                  <a:lnTo>
                    <a:pt x="8798" y="3036"/>
                  </a:lnTo>
                  <a:cubicBezTo>
                    <a:pt x="8391" y="3036"/>
                    <a:pt x="8060" y="2715"/>
                    <a:pt x="8060" y="2319"/>
                  </a:cubicBezTo>
                  <a:cubicBezTo>
                    <a:pt x="8060" y="1923"/>
                    <a:pt x="8391" y="1599"/>
                    <a:pt x="8798" y="1599"/>
                  </a:cubicBezTo>
                  <a:close/>
                  <a:moveTo>
                    <a:pt x="7930" y="1"/>
                  </a:moveTo>
                  <a:cubicBezTo>
                    <a:pt x="6422" y="1"/>
                    <a:pt x="5185" y="1206"/>
                    <a:pt x="5185" y="2681"/>
                  </a:cubicBezTo>
                  <a:lnTo>
                    <a:pt x="5185" y="3593"/>
                  </a:lnTo>
                  <a:lnTo>
                    <a:pt x="2742" y="3593"/>
                  </a:lnTo>
                  <a:cubicBezTo>
                    <a:pt x="1233" y="3593"/>
                    <a:pt x="0" y="4797"/>
                    <a:pt x="0" y="6272"/>
                  </a:cubicBezTo>
                  <a:lnTo>
                    <a:pt x="0" y="10286"/>
                  </a:lnTo>
                  <a:cubicBezTo>
                    <a:pt x="0" y="11757"/>
                    <a:pt x="1233" y="12963"/>
                    <a:pt x="2742" y="12963"/>
                  </a:cubicBezTo>
                  <a:lnTo>
                    <a:pt x="18154" y="12963"/>
                  </a:lnTo>
                  <a:cubicBezTo>
                    <a:pt x="19663" y="12963"/>
                    <a:pt x="20899" y="11757"/>
                    <a:pt x="20899" y="10286"/>
                  </a:cubicBezTo>
                  <a:lnTo>
                    <a:pt x="20899" y="6272"/>
                  </a:lnTo>
                  <a:cubicBezTo>
                    <a:pt x="20899" y="4797"/>
                    <a:pt x="19663" y="3593"/>
                    <a:pt x="18154" y="3593"/>
                  </a:cubicBezTo>
                  <a:lnTo>
                    <a:pt x="15710" y="3593"/>
                  </a:lnTo>
                  <a:lnTo>
                    <a:pt x="15710" y="2681"/>
                  </a:lnTo>
                  <a:cubicBezTo>
                    <a:pt x="15710" y="1206"/>
                    <a:pt x="14478" y="1"/>
                    <a:pt x="12968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336282" y="1680745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4" y="1"/>
                  </a:moveTo>
                  <a:cubicBezTo>
                    <a:pt x="3" y="1"/>
                    <a:pt x="0" y="670"/>
                    <a:pt x="444" y="670"/>
                  </a:cubicBezTo>
                  <a:cubicBezTo>
                    <a:pt x="884" y="670"/>
                    <a:pt x="884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38471" y="1726363"/>
              <a:ext cx="126381" cy="98876"/>
            </a:xfrm>
            <a:custGeom>
              <a:avLst/>
              <a:gdLst/>
              <a:ahLst/>
              <a:cxnLst/>
              <a:rect l="l" t="t" r="r" b="b"/>
              <a:pathLst>
                <a:path w="3175" h="2484" extrusionOk="0">
                  <a:moveTo>
                    <a:pt x="457" y="1"/>
                  </a:moveTo>
                  <a:cubicBezTo>
                    <a:pt x="286" y="1"/>
                    <a:pt x="101" y="107"/>
                    <a:pt x="75" y="319"/>
                  </a:cubicBezTo>
                  <a:cubicBezTo>
                    <a:pt x="0" y="927"/>
                    <a:pt x="102" y="1538"/>
                    <a:pt x="608" y="1944"/>
                  </a:cubicBezTo>
                  <a:cubicBezTo>
                    <a:pt x="1195" y="2419"/>
                    <a:pt x="2004" y="2460"/>
                    <a:pt x="2731" y="2483"/>
                  </a:cubicBezTo>
                  <a:cubicBezTo>
                    <a:pt x="2735" y="2484"/>
                    <a:pt x="2740" y="2484"/>
                    <a:pt x="2744" y="2484"/>
                  </a:cubicBezTo>
                  <a:cubicBezTo>
                    <a:pt x="3175" y="2484"/>
                    <a:pt x="3167" y="1828"/>
                    <a:pt x="2731" y="1814"/>
                  </a:cubicBezTo>
                  <a:cubicBezTo>
                    <a:pt x="2195" y="1798"/>
                    <a:pt x="1563" y="1798"/>
                    <a:pt x="1106" y="1477"/>
                  </a:cubicBezTo>
                  <a:cubicBezTo>
                    <a:pt x="710" y="1200"/>
                    <a:pt x="706" y="756"/>
                    <a:pt x="758" y="319"/>
                  </a:cubicBezTo>
                  <a:cubicBezTo>
                    <a:pt x="785" y="106"/>
                    <a:pt x="628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021420" y="3604223"/>
              <a:ext cx="958783" cy="17793"/>
            </a:xfrm>
            <a:custGeom>
              <a:avLst/>
              <a:gdLst/>
              <a:ahLst/>
              <a:cxnLst/>
              <a:rect l="l" t="t" r="r" b="b"/>
              <a:pathLst>
                <a:path w="24087" h="447" extrusionOk="0">
                  <a:moveTo>
                    <a:pt x="229" y="0"/>
                  </a:moveTo>
                  <a:cubicBezTo>
                    <a:pt x="103" y="0"/>
                    <a:pt x="1" y="103"/>
                    <a:pt x="1" y="225"/>
                  </a:cubicBezTo>
                  <a:cubicBezTo>
                    <a:pt x="1" y="348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8"/>
                    <a:pt x="24087" y="225"/>
                  </a:cubicBezTo>
                  <a:cubicBezTo>
                    <a:pt x="24087" y="103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021420" y="3712893"/>
              <a:ext cx="958783" cy="17713"/>
            </a:xfrm>
            <a:custGeom>
              <a:avLst/>
              <a:gdLst/>
              <a:ahLst/>
              <a:cxnLst/>
              <a:rect l="l" t="t" r="r" b="b"/>
              <a:pathLst>
                <a:path w="24087" h="445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5"/>
                    <a:pt x="229" y="445"/>
                  </a:cubicBezTo>
                  <a:lnTo>
                    <a:pt x="23858" y="445"/>
                  </a:lnTo>
                  <a:cubicBezTo>
                    <a:pt x="23985" y="445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6084275" y="3530980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3"/>
                  </a:moveTo>
                  <a:cubicBezTo>
                    <a:pt x="6032" y="443"/>
                    <a:pt x="7162" y="1546"/>
                    <a:pt x="7162" y="2901"/>
                  </a:cubicBezTo>
                  <a:lnTo>
                    <a:pt x="7162" y="4536"/>
                  </a:lnTo>
                  <a:cubicBezTo>
                    <a:pt x="7162" y="5888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8"/>
                    <a:pt x="458" y="4536"/>
                  </a:cubicBezTo>
                  <a:lnTo>
                    <a:pt x="458" y="2901"/>
                  </a:lnTo>
                  <a:cubicBezTo>
                    <a:pt x="458" y="1546"/>
                    <a:pt x="1585" y="443"/>
                    <a:pt x="2973" y="443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0"/>
                    <a:pt x="0" y="2901"/>
                  </a:cubicBezTo>
                  <a:lnTo>
                    <a:pt x="0" y="4536"/>
                  </a:lnTo>
                  <a:cubicBezTo>
                    <a:pt x="0" y="6134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4"/>
                    <a:pt x="7619" y="4536"/>
                  </a:cubicBezTo>
                  <a:lnTo>
                    <a:pt x="7619" y="2901"/>
                  </a:lnTo>
                  <a:cubicBezTo>
                    <a:pt x="7619" y="1300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23"/>
          <p:cNvGrpSpPr/>
          <p:nvPr/>
        </p:nvGrpSpPr>
        <p:grpSpPr>
          <a:xfrm>
            <a:off x="4538210" y="3675500"/>
            <a:ext cx="990781" cy="1129042"/>
            <a:chOff x="2670950" y="1672175"/>
            <a:chExt cx="143500" cy="163525"/>
          </a:xfrm>
        </p:grpSpPr>
        <p:sp>
          <p:nvSpPr>
            <p:cNvPr id="415" name="Google Shape;415;p23"/>
            <p:cNvSpPr/>
            <p:nvPr/>
          </p:nvSpPr>
          <p:spPr>
            <a:xfrm>
              <a:off x="2678200" y="1681125"/>
              <a:ext cx="29550" cy="60025"/>
            </a:xfrm>
            <a:custGeom>
              <a:avLst/>
              <a:gdLst/>
              <a:ahLst/>
              <a:cxnLst/>
              <a:rect l="l" t="t" r="r" b="b"/>
              <a:pathLst>
                <a:path w="1182" h="2401" extrusionOk="0">
                  <a:moveTo>
                    <a:pt x="604" y="1762"/>
                  </a:moveTo>
                  <a:cubicBezTo>
                    <a:pt x="604" y="1762"/>
                    <a:pt x="605" y="1766"/>
                    <a:pt x="608" y="1770"/>
                  </a:cubicBezTo>
                  <a:lnTo>
                    <a:pt x="608" y="1770"/>
                  </a:lnTo>
                  <a:cubicBezTo>
                    <a:pt x="604" y="1769"/>
                    <a:pt x="604" y="1765"/>
                    <a:pt x="604" y="1765"/>
                  </a:cubicBezTo>
                  <a:lnTo>
                    <a:pt x="604" y="1762"/>
                  </a:lnTo>
                  <a:close/>
                  <a:moveTo>
                    <a:pt x="440" y="1"/>
                  </a:moveTo>
                  <a:cubicBezTo>
                    <a:pt x="437" y="103"/>
                    <a:pt x="433" y="209"/>
                    <a:pt x="430" y="311"/>
                  </a:cubicBezTo>
                  <a:cubicBezTo>
                    <a:pt x="430" y="414"/>
                    <a:pt x="430" y="516"/>
                    <a:pt x="437" y="618"/>
                  </a:cubicBezTo>
                  <a:cubicBezTo>
                    <a:pt x="444" y="752"/>
                    <a:pt x="454" y="885"/>
                    <a:pt x="471" y="1015"/>
                  </a:cubicBezTo>
                  <a:cubicBezTo>
                    <a:pt x="317" y="905"/>
                    <a:pt x="161" y="796"/>
                    <a:pt x="0" y="697"/>
                  </a:cubicBezTo>
                  <a:lnTo>
                    <a:pt x="0" y="697"/>
                  </a:lnTo>
                  <a:cubicBezTo>
                    <a:pt x="153" y="840"/>
                    <a:pt x="317" y="974"/>
                    <a:pt x="481" y="1103"/>
                  </a:cubicBezTo>
                  <a:cubicBezTo>
                    <a:pt x="488" y="1144"/>
                    <a:pt x="495" y="1189"/>
                    <a:pt x="501" y="1233"/>
                  </a:cubicBezTo>
                  <a:cubicBezTo>
                    <a:pt x="529" y="1387"/>
                    <a:pt x="560" y="1540"/>
                    <a:pt x="604" y="1691"/>
                  </a:cubicBezTo>
                  <a:cubicBezTo>
                    <a:pt x="588" y="1684"/>
                    <a:pt x="574" y="1677"/>
                    <a:pt x="560" y="1670"/>
                  </a:cubicBezTo>
                  <a:cubicBezTo>
                    <a:pt x="509" y="1647"/>
                    <a:pt x="461" y="1626"/>
                    <a:pt x="413" y="1606"/>
                  </a:cubicBezTo>
                  <a:cubicBezTo>
                    <a:pt x="314" y="1565"/>
                    <a:pt x="215" y="1530"/>
                    <a:pt x="112" y="1499"/>
                  </a:cubicBezTo>
                  <a:lnTo>
                    <a:pt x="112" y="1499"/>
                  </a:lnTo>
                  <a:cubicBezTo>
                    <a:pt x="202" y="1554"/>
                    <a:pt x="297" y="1606"/>
                    <a:pt x="389" y="1653"/>
                  </a:cubicBezTo>
                  <a:lnTo>
                    <a:pt x="529" y="1724"/>
                  </a:lnTo>
                  <a:cubicBezTo>
                    <a:pt x="553" y="1738"/>
                    <a:pt x="577" y="1752"/>
                    <a:pt x="597" y="1762"/>
                  </a:cubicBezTo>
                  <a:cubicBezTo>
                    <a:pt x="600" y="1765"/>
                    <a:pt x="606" y="1770"/>
                    <a:pt x="607" y="1770"/>
                  </a:cubicBezTo>
                  <a:cubicBezTo>
                    <a:pt x="608" y="1770"/>
                    <a:pt x="608" y="1770"/>
                    <a:pt x="608" y="1770"/>
                  </a:cubicBezTo>
                  <a:lnTo>
                    <a:pt x="608" y="1770"/>
                  </a:lnTo>
                  <a:cubicBezTo>
                    <a:pt x="610" y="1772"/>
                    <a:pt x="612" y="1775"/>
                    <a:pt x="615" y="1776"/>
                  </a:cubicBezTo>
                  <a:cubicBezTo>
                    <a:pt x="621" y="1783"/>
                    <a:pt x="624" y="1783"/>
                    <a:pt x="632" y="1786"/>
                  </a:cubicBezTo>
                  <a:cubicBezTo>
                    <a:pt x="635" y="1800"/>
                    <a:pt x="642" y="1817"/>
                    <a:pt x="645" y="1834"/>
                  </a:cubicBezTo>
                  <a:cubicBezTo>
                    <a:pt x="683" y="1946"/>
                    <a:pt x="724" y="2056"/>
                    <a:pt x="768" y="2162"/>
                  </a:cubicBezTo>
                  <a:cubicBezTo>
                    <a:pt x="700" y="2148"/>
                    <a:pt x="632" y="2134"/>
                    <a:pt x="560" y="2124"/>
                  </a:cubicBezTo>
                  <a:cubicBezTo>
                    <a:pt x="478" y="2110"/>
                    <a:pt x="393" y="2101"/>
                    <a:pt x="311" y="2097"/>
                  </a:cubicBezTo>
                  <a:lnTo>
                    <a:pt x="311" y="2097"/>
                  </a:lnTo>
                  <a:cubicBezTo>
                    <a:pt x="389" y="2128"/>
                    <a:pt x="468" y="2155"/>
                    <a:pt x="550" y="2175"/>
                  </a:cubicBezTo>
                  <a:cubicBezTo>
                    <a:pt x="628" y="2200"/>
                    <a:pt x="710" y="2220"/>
                    <a:pt x="792" y="2237"/>
                  </a:cubicBezTo>
                  <a:lnTo>
                    <a:pt x="802" y="2237"/>
                  </a:lnTo>
                  <a:cubicBezTo>
                    <a:pt x="829" y="2295"/>
                    <a:pt x="860" y="2350"/>
                    <a:pt x="891" y="2400"/>
                  </a:cubicBezTo>
                  <a:cubicBezTo>
                    <a:pt x="867" y="2346"/>
                    <a:pt x="843" y="2288"/>
                    <a:pt x="823" y="2230"/>
                  </a:cubicBezTo>
                  <a:lnTo>
                    <a:pt x="829" y="2220"/>
                  </a:lnTo>
                  <a:cubicBezTo>
                    <a:pt x="864" y="2151"/>
                    <a:pt x="898" y="2083"/>
                    <a:pt x="925" y="2015"/>
                  </a:cubicBezTo>
                  <a:cubicBezTo>
                    <a:pt x="942" y="1984"/>
                    <a:pt x="956" y="1946"/>
                    <a:pt x="973" y="1913"/>
                  </a:cubicBezTo>
                  <a:cubicBezTo>
                    <a:pt x="986" y="1878"/>
                    <a:pt x="1000" y="1844"/>
                    <a:pt x="1018" y="1810"/>
                  </a:cubicBezTo>
                  <a:lnTo>
                    <a:pt x="1018" y="1810"/>
                  </a:lnTo>
                  <a:cubicBezTo>
                    <a:pt x="986" y="1838"/>
                    <a:pt x="966" y="1868"/>
                    <a:pt x="942" y="1899"/>
                  </a:cubicBezTo>
                  <a:lnTo>
                    <a:pt x="881" y="1991"/>
                  </a:lnTo>
                  <a:cubicBezTo>
                    <a:pt x="850" y="2042"/>
                    <a:pt x="823" y="2093"/>
                    <a:pt x="792" y="2145"/>
                  </a:cubicBezTo>
                  <a:cubicBezTo>
                    <a:pt x="788" y="2134"/>
                    <a:pt x="785" y="2124"/>
                    <a:pt x="782" y="2114"/>
                  </a:cubicBezTo>
                  <a:cubicBezTo>
                    <a:pt x="751" y="2019"/>
                    <a:pt x="720" y="1919"/>
                    <a:pt x="696" y="1820"/>
                  </a:cubicBezTo>
                  <a:cubicBezTo>
                    <a:pt x="690" y="1800"/>
                    <a:pt x="686" y="1779"/>
                    <a:pt x="683" y="1756"/>
                  </a:cubicBezTo>
                  <a:cubicBezTo>
                    <a:pt x="686" y="1749"/>
                    <a:pt x="693" y="1745"/>
                    <a:pt x="696" y="1738"/>
                  </a:cubicBezTo>
                  <a:cubicBezTo>
                    <a:pt x="764" y="1653"/>
                    <a:pt x="823" y="1568"/>
                    <a:pt x="881" y="1479"/>
                  </a:cubicBezTo>
                  <a:cubicBezTo>
                    <a:pt x="939" y="1390"/>
                    <a:pt x="990" y="1298"/>
                    <a:pt x="1038" y="1206"/>
                  </a:cubicBezTo>
                  <a:lnTo>
                    <a:pt x="1038" y="1206"/>
                  </a:lnTo>
                  <a:cubicBezTo>
                    <a:pt x="969" y="1285"/>
                    <a:pt x="901" y="1363"/>
                    <a:pt x="837" y="1448"/>
                  </a:cubicBezTo>
                  <a:lnTo>
                    <a:pt x="662" y="1674"/>
                  </a:lnTo>
                  <a:cubicBezTo>
                    <a:pt x="628" y="1524"/>
                    <a:pt x="594" y="1373"/>
                    <a:pt x="570" y="1223"/>
                  </a:cubicBezTo>
                  <a:cubicBezTo>
                    <a:pt x="563" y="1179"/>
                    <a:pt x="556" y="1138"/>
                    <a:pt x="550" y="1094"/>
                  </a:cubicBezTo>
                  <a:cubicBezTo>
                    <a:pt x="659" y="974"/>
                    <a:pt x="764" y="854"/>
                    <a:pt x="870" y="732"/>
                  </a:cubicBezTo>
                  <a:cubicBezTo>
                    <a:pt x="977" y="602"/>
                    <a:pt x="1082" y="472"/>
                    <a:pt x="1181" y="336"/>
                  </a:cubicBezTo>
                  <a:lnTo>
                    <a:pt x="1181" y="336"/>
                  </a:lnTo>
                  <a:cubicBezTo>
                    <a:pt x="1059" y="451"/>
                    <a:pt x="939" y="571"/>
                    <a:pt x="826" y="691"/>
                  </a:cubicBezTo>
                  <a:cubicBezTo>
                    <a:pt x="727" y="796"/>
                    <a:pt x="632" y="902"/>
                    <a:pt x="536" y="1008"/>
                  </a:cubicBezTo>
                  <a:cubicBezTo>
                    <a:pt x="533" y="981"/>
                    <a:pt x="529" y="950"/>
                    <a:pt x="526" y="919"/>
                  </a:cubicBezTo>
                  <a:cubicBezTo>
                    <a:pt x="509" y="817"/>
                    <a:pt x="501" y="718"/>
                    <a:pt x="488" y="615"/>
                  </a:cubicBezTo>
                  <a:cubicBezTo>
                    <a:pt x="468" y="410"/>
                    <a:pt x="457" y="209"/>
                    <a:pt x="440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2683750" y="1672175"/>
              <a:ext cx="13250" cy="11575"/>
            </a:xfrm>
            <a:custGeom>
              <a:avLst/>
              <a:gdLst/>
              <a:ahLst/>
              <a:cxnLst/>
              <a:rect l="l" t="t" r="r" b="b"/>
              <a:pathLst>
                <a:path w="530" h="463" extrusionOk="0">
                  <a:moveTo>
                    <a:pt x="268" y="1"/>
                  </a:moveTo>
                  <a:cubicBezTo>
                    <a:pt x="239" y="1"/>
                    <a:pt x="210" y="6"/>
                    <a:pt x="181" y="18"/>
                  </a:cubicBezTo>
                  <a:cubicBezTo>
                    <a:pt x="58" y="62"/>
                    <a:pt x="0" y="195"/>
                    <a:pt x="44" y="314"/>
                  </a:cubicBezTo>
                  <a:cubicBezTo>
                    <a:pt x="81" y="407"/>
                    <a:pt x="171" y="463"/>
                    <a:pt x="266" y="463"/>
                  </a:cubicBezTo>
                  <a:cubicBezTo>
                    <a:pt x="293" y="463"/>
                    <a:pt x="321" y="458"/>
                    <a:pt x="348" y="448"/>
                  </a:cubicBezTo>
                  <a:cubicBezTo>
                    <a:pt x="468" y="400"/>
                    <a:pt x="529" y="267"/>
                    <a:pt x="481" y="147"/>
                  </a:cubicBezTo>
                  <a:cubicBezTo>
                    <a:pt x="445" y="56"/>
                    <a:pt x="359" y="1"/>
                    <a:pt x="268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2699850" y="1685175"/>
              <a:ext cx="13275" cy="11575"/>
            </a:xfrm>
            <a:custGeom>
              <a:avLst/>
              <a:gdLst/>
              <a:ahLst/>
              <a:cxnLst/>
              <a:rect l="l" t="t" r="r" b="b"/>
              <a:pathLst>
                <a:path w="531" h="463" extrusionOk="0">
                  <a:moveTo>
                    <a:pt x="266" y="0"/>
                  </a:moveTo>
                  <a:cubicBezTo>
                    <a:pt x="238" y="0"/>
                    <a:pt x="210" y="6"/>
                    <a:pt x="182" y="17"/>
                  </a:cubicBezTo>
                  <a:cubicBezTo>
                    <a:pt x="62" y="61"/>
                    <a:pt x="1" y="198"/>
                    <a:pt x="49" y="313"/>
                  </a:cubicBezTo>
                  <a:cubicBezTo>
                    <a:pt x="83" y="405"/>
                    <a:pt x="172" y="463"/>
                    <a:pt x="265" y="463"/>
                  </a:cubicBezTo>
                  <a:cubicBezTo>
                    <a:pt x="293" y="463"/>
                    <a:pt x="322" y="458"/>
                    <a:pt x="349" y="447"/>
                  </a:cubicBezTo>
                  <a:cubicBezTo>
                    <a:pt x="472" y="402"/>
                    <a:pt x="530" y="269"/>
                    <a:pt x="483" y="149"/>
                  </a:cubicBezTo>
                  <a:cubicBezTo>
                    <a:pt x="449" y="58"/>
                    <a:pt x="360" y="0"/>
                    <a:pt x="266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2699350" y="1703950"/>
              <a:ext cx="12150" cy="10625"/>
            </a:xfrm>
            <a:custGeom>
              <a:avLst/>
              <a:gdLst/>
              <a:ahLst/>
              <a:cxnLst/>
              <a:rect l="l" t="t" r="r" b="b"/>
              <a:pathLst>
                <a:path w="486" h="425" extrusionOk="0">
                  <a:moveTo>
                    <a:pt x="244" y="1"/>
                  </a:moveTo>
                  <a:cubicBezTo>
                    <a:pt x="218" y="1"/>
                    <a:pt x="190" y="6"/>
                    <a:pt x="164" y="17"/>
                  </a:cubicBezTo>
                  <a:cubicBezTo>
                    <a:pt x="55" y="58"/>
                    <a:pt x="0" y="181"/>
                    <a:pt x="41" y="290"/>
                  </a:cubicBezTo>
                  <a:cubicBezTo>
                    <a:pt x="75" y="373"/>
                    <a:pt x="155" y="425"/>
                    <a:pt x="240" y="425"/>
                  </a:cubicBezTo>
                  <a:cubicBezTo>
                    <a:pt x="266" y="425"/>
                    <a:pt x="292" y="420"/>
                    <a:pt x="318" y="409"/>
                  </a:cubicBezTo>
                  <a:cubicBezTo>
                    <a:pt x="427" y="368"/>
                    <a:pt x="485" y="245"/>
                    <a:pt x="441" y="136"/>
                  </a:cubicBezTo>
                  <a:cubicBezTo>
                    <a:pt x="410" y="53"/>
                    <a:pt x="329" y="1"/>
                    <a:pt x="244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2674950" y="1713325"/>
              <a:ext cx="12125" cy="10600"/>
            </a:xfrm>
            <a:custGeom>
              <a:avLst/>
              <a:gdLst/>
              <a:ahLst/>
              <a:cxnLst/>
              <a:rect l="l" t="t" r="r" b="b"/>
              <a:pathLst>
                <a:path w="485" h="424" extrusionOk="0">
                  <a:moveTo>
                    <a:pt x="240" y="0"/>
                  </a:moveTo>
                  <a:cubicBezTo>
                    <a:pt x="215" y="0"/>
                    <a:pt x="189" y="4"/>
                    <a:pt x="165" y="14"/>
                  </a:cubicBezTo>
                  <a:cubicBezTo>
                    <a:pt x="55" y="55"/>
                    <a:pt x="1" y="178"/>
                    <a:pt x="42" y="287"/>
                  </a:cubicBezTo>
                  <a:cubicBezTo>
                    <a:pt x="76" y="371"/>
                    <a:pt x="158" y="423"/>
                    <a:pt x="243" y="423"/>
                  </a:cubicBezTo>
                  <a:cubicBezTo>
                    <a:pt x="268" y="423"/>
                    <a:pt x="293" y="419"/>
                    <a:pt x="318" y="409"/>
                  </a:cubicBezTo>
                  <a:cubicBezTo>
                    <a:pt x="431" y="365"/>
                    <a:pt x="485" y="242"/>
                    <a:pt x="441" y="137"/>
                  </a:cubicBezTo>
                  <a:cubicBezTo>
                    <a:pt x="409" y="52"/>
                    <a:pt x="326" y="0"/>
                    <a:pt x="240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682800" y="1730200"/>
              <a:ext cx="8300" cy="7325"/>
            </a:xfrm>
            <a:custGeom>
              <a:avLst/>
              <a:gdLst/>
              <a:ahLst/>
              <a:cxnLst/>
              <a:rect l="l" t="t" r="r" b="b"/>
              <a:pathLst>
                <a:path w="332" h="293" extrusionOk="0">
                  <a:moveTo>
                    <a:pt x="164" y="1"/>
                  </a:moveTo>
                  <a:cubicBezTo>
                    <a:pt x="149" y="1"/>
                    <a:pt x="134" y="3"/>
                    <a:pt x="120" y="7"/>
                  </a:cubicBezTo>
                  <a:cubicBezTo>
                    <a:pt x="41" y="35"/>
                    <a:pt x="0" y="117"/>
                    <a:pt x="27" y="196"/>
                  </a:cubicBezTo>
                  <a:cubicBezTo>
                    <a:pt x="49" y="255"/>
                    <a:pt x="105" y="293"/>
                    <a:pt x="166" y="293"/>
                  </a:cubicBezTo>
                  <a:cubicBezTo>
                    <a:pt x="182" y="293"/>
                    <a:pt x="199" y="290"/>
                    <a:pt x="215" y="284"/>
                  </a:cubicBezTo>
                  <a:cubicBezTo>
                    <a:pt x="290" y="257"/>
                    <a:pt x="331" y="175"/>
                    <a:pt x="308" y="100"/>
                  </a:cubicBezTo>
                  <a:cubicBezTo>
                    <a:pt x="286" y="39"/>
                    <a:pt x="225" y="1"/>
                    <a:pt x="164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2699700" y="1721675"/>
              <a:ext cx="8300" cy="7325"/>
            </a:xfrm>
            <a:custGeom>
              <a:avLst/>
              <a:gdLst/>
              <a:ahLst/>
              <a:cxnLst/>
              <a:rect l="l" t="t" r="r" b="b"/>
              <a:pathLst>
                <a:path w="332" h="293" extrusionOk="0">
                  <a:moveTo>
                    <a:pt x="164" y="1"/>
                  </a:moveTo>
                  <a:cubicBezTo>
                    <a:pt x="149" y="1"/>
                    <a:pt x="134" y="3"/>
                    <a:pt x="120" y="7"/>
                  </a:cubicBezTo>
                  <a:cubicBezTo>
                    <a:pt x="41" y="34"/>
                    <a:pt x="0" y="116"/>
                    <a:pt x="27" y="195"/>
                  </a:cubicBezTo>
                  <a:cubicBezTo>
                    <a:pt x="46" y="254"/>
                    <a:pt x="103" y="292"/>
                    <a:pt x="165" y="292"/>
                  </a:cubicBezTo>
                  <a:cubicBezTo>
                    <a:pt x="181" y="292"/>
                    <a:pt x="198" y="289"/>
                    <a:pt x="215" y="284"/>
                  </a:cubicBezTo>
                  <a:cubicBezTo>
                    <a:pt x="290" y="260"/>
                    <a:pt x="331" y="175"/>
                    <a:pt x="304" y="99"/>
                  </a:cubicBezTo>
                  <a:cubicBezTo>
                    <a:pt x="285" y="39"/>
                    <a:pt x="225" y="1"/>
                    <a:pt x="164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2670950" y="1691275"/>
              <a:ext cx="13250" cy="11550"/>
            </a:xfrm>
            <a:custGeom>
              <a:avLst/>
              <a:gdLst/>
              <a:ahLst/>
              <a:cxnLst/>
              <a:rect l="l" t="t" r="r" b="b"/>
              <a:pathLst>
                <a:path w="530" h="462" extrusionOk="0">
                  <a:moveTo>
                    <a:pt x="264" y="0"/>
                  </a:moveTo>
                  <a:cubicBezTo>
                    <a:pt x="236" y="0"/>
                    <a:pt x="208" y="5"/>
                    <a:pt x="181" y="15"/>
                  </a:cubicBezTo>
                  <a:cubicBezTo>
                    <a:pt x="62" y="63"/>
                    <a:pt x="0" y="196"/>
                    <a:pt x="48" y="315"/>
                  </a:cubicBezTo>
                  <a:cubicBezTo>
                    <a:pt x="84" y="406"/>
                    <a:pt x="170" y="462"/>
                    <a:pt x="262" y="462"/>
                  </a:cubicBezTo>
                  <a:cubicBezTo>
                    <a:pt x="291" y="462"/>
                    <a:pt x="320" y="456"/>
                    <a:pt x="348" y="445"/>
                  </a:cubicBezTo>
                  <a:cubicBezTo>
                    <a:pt x="471" y="401"/>
                    <a:pt x="529" y="267"/>
                    <a:pt x="484" y="148"/>
                  </a:cubicBezTo>
                  <a:cubicBezTo>
                    <a:pt x="448" y="55"/>
                    <a:pt x="358" y="0"/>
                    <a:pt x="264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2703350" y="1723000"/>
              <a:ext cx="4050" cy="3500"/>
            </a:xfrm>
            <a:custGeom>
              <a:avLst/>
              <a:gdLst/>
              <a:ahLst/>
              <a:cxnLst/>
              <a:rect l="l" t="t" r="r" b="b"/>
              <a:pathLst>
                <a:path w="162" h="140" extrusionOk="0">
                  <a:moveTo>
                    <a:pt x="81" y="1"/>
                  </a:moveTo>
                  <a:cubicBezTo>
                    <a:pt x="73" y="1"/>
                    <a:pt x="65" y="2"/>
                    <a:pt x="56" y="5"/>
                  </a:cubicBezTo>
                  <a:cubicBezTo>
                    <a:pt x="21" y="19"/>
                    <a:pt x="1" y="60"/>
                    <a:pt x="15" y="95"/>
                  </a:cubicBezTo>
                  <a:cubicBezTo>
                    <a:pt x="25" y="123"/>
                    <a:pt x="52" y="140"/>
                    <a:pt x="81" y="140"/>
                  </a:cubicBezTo>
                  <a:cubicBezTo>
                    <a:pt x="90" y="140"/>
                    <a:pt x="98" y="138"/>
                    <a:pt x="107" y="135"/>
                  </a:cubicBezTo>
                  <a:cubicBezTo>
                    <a:pt x="141" y="122"/>
                    <a:pt x="162" y="81"/>
                    <a:pt x="144" y="46"/>
                  </a:cubicBezTo>
                  <a:cubicBezTo>
                    <a:pt x="134" y="17"/>
                    <a:pt x="109" y="1"/>
                    <a:pt x="81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684075" y="1731150"/>
              <a:ext cx="2850" cy="2475"/>
            </a:xfrm>
            <a:custGeom>
              <a:avLst/>
              <a:gdLst/>
              <a:ahLst/>
              <a:cxnLst/>
              <a:rect l="l" t="t" r="r" b="b"/>
              <a:pathLst>
                <a:path w="114" h="99" extrusionOk="0"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4" y="14"/>
                    <a:pt x="0" y="41"/>
                    <a:pt x="11" y="65"/>
                  </a:cubicBezTo>
                  <a:cubicBezTo>
                    <a:pt x="19" y="87"/>
                    <a:pt x="39" y="98"/>
                    <a:pt x="60" y="98"/>
                  </a:cubicBezTo>
                  <a:cubicBezTo>
                    <a:pt x="65" y="98"/>
                    <a:pt x="70" y="97"/>
                    <a:pt x="76" y="96"/>
                  </a:cubicBezTo>
                  <a:cubicBezTo>
                    <a:pt x="99" y="86"/>
                    <a:pt x="113" y="55"/>
                    <a:pt x="103" y="31"/>
                  </a:cubicBezTo>
                  <a:cubicBezTo>
                    <a:pt x="95" y="12"/>
                    <a:pt x="77" y="0"/>
                    <a:pt x="57" y="0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2676575" y="1714825"/>
              <a:ext cx="4550" cy="4025"/>
            </a:xfrm>
            <a:custGeom>
              <a:avLst/>
              <a:gdLst/>
              <a:ahLst/>
              <a:cxnLst/>
              <a:rect l="l" t="t" r="r" b="b"/>
              <a:pathLst>
                <a:path w="182" h="161" extrusionOk="0">
                  <a:moveTo>
                    <a:pt x="87" y="1"/>
                  </a:moveTo>
                  <a:cubicBezTo>
                    <a:pt x="79" y="1"/>
                    <a:pt x="70" y="2"/>
                    <a:pt x="62" y="5"/>
                  </a:cubicBezTo>
                  <a:cubicBezTo>
                    <a:pt x="21" y="22"/>
                    <a:pt x="0" y="66"/>
                    <a:pt x="13" y="110"/>
                  </a:cubicBezTo>
                  <a:cubicBezTo>
                    <a:pt x="27" y="142"/>
                    <a:pt x="58" y="161"/>
                    <a:pt x="90" y="161"/>
                  </a:cubicBezTo>
                  <a:cubicBezTo>
                    <a:pt x="100" y="161"/>
                    <a:pt x="110" y="159"/>
                    <a:pt x="120" y="155"/>
                  </a:cubicBezTo>
                  <a:cubicBezTo>
                    <a:pt x="161" y="138"/>
                    <a:pt x="181" y="94"/>
                    <a:pt x="168" y="53"/>
                  </a:cubicBezTo>
                  <a:cubicBezTo>
                    <a:pt x="154" y="20"/>
                    <a:pt x="121" y="1"/>
                    <a:pt x="87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2672725" y="1692550"/>
              <a:ext cx="5400" cy="4700"/>
            </a:xfrm>
            <a:custGeom>
              <a:avLst/>
              <a:gdLst/>
              <a:ahLst/>
              <a:cxnLst/>
              <a:rect l="l" t="t" r="r" b="b"/>
              <a:pathLst>
                <a:path w="216" h="188" extrusionOk="0">
                  <a:moveTo>
                    <a:pt x="111" y="1"/>
                  </a:moveTo>
                  <a:cubicBezTo>
                    <a:pt x="99" y="1"/>
                    <a:pt x="87" y="3"/>
                    <a:pt x="76" y="8"/>
                  </a:cubicBezTo>
                  <a:cubicBezTo>
                    <a:pt x="28" y="25"/>
                    <a:pt x="0" y="80"/>
                    <a:pt x="21" y="128"/>
                  </a:cubicBezTo>
                  <a:cubicBezTo>
                    <a:pt x="34" y="165"/>
                    <a:pt x="73" y="188"/>
                    <a:pt x="111" y="188"/>
                  </a:cubicBezTo>
                  <a:cubicBezTo>
                    <a:pt x="122" y="188"/>
                    <a:pt x="133" y="186"/>
                    <a:pt x="144" y="182"/>
                  </a:cubicBezTo>
                  <a:cubicBezTo>
                    <a:pt x="192" y="166"/>
                    <a:pt x="216" y="111"/>
                    <a:pt x="199" y="59"/>
                  </a:cubicBezTo>
                  <a:cubicBezTo>
                    <a:pt x="183" y="23"/>
                    <a:pt x="148" y="1"/>
                    <a:pt x="111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2707900" y="1687925"/>
              <a:ext cx="3950" cy="3500"/>
            </a:xfrm>
            <a:custGeom>
              <a:avLst/>
              <a:gdLst/>
              <a:ahLst/>
              <a:cxnLst/>
              <a:rect l="l" t="t" r="r" b="b"/>
              <a:pathLst>
                <a:path w="158" h="140" extrusionOk="0">
                  <a:moveTo>
                    <a:pt x="79" y="1"/>
                  </a:moveTo>
                  <a:cubicBezTo>
                    <a:pt x="71" y="1"/>
                    <a:pt x="63" y="2"/>
                    <a:pt x="55" y="6"/>
                  </a:cubicBezTo>
                  <a:cubicBezTo>
                    <a:pt x="17" y="19"/>
                    <a:pt x="0" y="60"/>
                    <a:pt x="14" y="94"/>
                  </a:cubicBezTo>
                  <a:cubicBezTo>
                    <a:pt x="24" y="123"/>
                    <a:pt x="50" y="140"/>
                    <a:pt x="79" y="140"/>
                  </a:cubicBezTo>
                  <a:cubicBezTo>
                    <a:pt x="88" y="140"/>
                    <a:pt x="97" y="138"/>
                    <a:pt x="106" y="135"/>
                  </a:cubicBezTo>
                  <a:cubicBezTo>
                    <a:pt x="140" y="121"/>
                    <a:pt x="157" y="80"/>
                    <a:pt x="143" y="47"/>
                  </a:cubicBezTo>
                  <a:cubicBezTo>
                    <a:pt x="133" y="18"/>
                    <a:pt x="106" y="1"/>
                    <a:pt x="79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2705750" y="1706025"/>
              <a:ext cx="4200" cy="3675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5" y="0"/>
                  </a:moveTo>
                  <a:cubicBezTo>
                    <a:pt x="76" y="0"/>
                    <a:pt x="67" y="2"/>
                    <a:pt x="59" y="5"/>
                  </a:cubicBezTo>
                  <a:cubicBezTo>
                    <a:pt x="18" y="22"/>
                    <a:pt x="1" y="63"/>
                    <a:pt x="14" y="101"/>
                  </a:cubicBezTo>
                  <a:cubicBezTo>
                    <a:pt x="27" y="130"/>
                    <a:pt x="55" y="146"/>
                    <a:pt x="84" y="146"/>
                  </a:cubicBezTo>
                  <a:cubicBezTo>
                    <a:pt x="92" y="146"/>
                    <a:pt x="101" y="145"/>
                    <a:pt x="110" y="142"/>
                  </a:cubicBezTo>
                  <a:cubicBezTo>
                    <a:pt x="147" y="128"/>
                    <a:pt x="168" y="87"/>
                    <a:pt x="154" y="49"/>
                  </a:cubicBezTo>
                  <a:cubicBezTo>
                    <a:pt x="141" y="18"/>
                    <a:pt x="113" y="0"/>
                    <a:pt x="85" y="0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688875" y="1727850"/>
              <a:ext cx="67675" cy="91750"/>
            </a:xfrm>
            <a:custGeom>
              <a:avLst/>
              <a:gdLst/>
              <a:ahLst/>
              <a:cxnLst/>
              <a:rect l="l" t="t" r="r" b="b"/>
              <a:pathLst>
                <a:path w="2707" h="3670" extrusionOk="0">
                  <a:moveTo>
                    <a:pt x="667" y="0"/>
                  </a:moveTo>
                  <a:cubicBezTo>
                    <a:pt x="252" y="0"/>
                    <a:pt x="0" y="413"/>
                    <a:pt x="30" y="1279"/>
                  </a:cubicBezTo>
                  <a:cubicBezTo>
                    <a:pt x="85" y="2747"/>
                    <a:pt x="2089" y="3669"/>
                    <a:pt x="2089" y="3669"/>
                  </a:cubicBezTo>
                  <a:cubicBezTo>
                    <a:pt x="2089" y="3669"/>
                    <a:pt x="2707" y="1505"/>
                    <a:pt x="1720" y="576"/>
                  </a:cubicBezTo>
                  <a:cubicBezTo>
                    <a:pt x="1318" y="197"/>
                    <a:pt x="953" y="0"/>
                    <a:pt x="667" y="0"/>
                  </a:cubicBezTo>
                  <a:close/>
                </a:path>
              </a:pathLst>
            </a:custGeom>
            <a:solidFill>
              <a:srgbClr val="DBD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694825" y="1730625"/>
              <a:ext cx="42450" cy="81175"/>
            </a:xfrm>
            <a:custGeom>
              <a:avLst/>
              <a:gdLst/>
              <a:ahLst/>
              <a:cxnLst/>
              <a:rect l="l" t="t" r="r" b="b"/>
              <a:pathLst>
                <a:path w="1698" h="3247" extrusionOk="0">
                  <a:moveTo>
                    <a:pt x="1246" y="2257"/>
                  </a:moveTo>
                  <a:lnTo>
                    <a:pt x="1246" y="2260"/>
                  </a:lnTo>
                  <a:cubicBezTo>
                    <a:pt x="1246" y="2260"/>
                    <a:pt x="1245" y="2258"/>
                    <a:pt x="1244" y="2257"/>
                  </a:cubicBezTo>
                  <a:close/>
                  <a:moveTo>
                    <a:pt x="383" y="1"/>
                  </a:moveTo>
                  <a:cubicBezTo>
                    <a:pt x="444" y="134"/>
                    <a:pt x="489" y="270"/>
                    <a:pt x="540" y="407"/>
                  </a:cubicBezTo>
                  <a:lnTo>
                    <a:pt x="693" y="817"/>
                  </a:lnTo>
                  <a:lnTo>
                    <a:pt x="789" y="1073"/>
                  </a:lnTo>
                  <a:cubicBezTo>
                    <a:pt x="673" y="1018"/>
                    <a:pt x="557" y="964"/>
                    <a:pt x="441" y="912"/>
                  </a:cubicBezTo>
                  <a:cubicBezTo>
                    <a:pt x="366" y="878"/>
                    <a:pt x="294" y="847"/>
                    <a:pt x="222" y="817"/>
                  </a:cubicBezTo>
                  <a:cubicBezTo>
                    <a:pt x="148" y="789"/>
                    <a:pt x="76" y="759"/>
                    <a:pt x="0" y="732"/>
                  </a:cubicBezTo>
                  <a:lnTo>
                    <a:pt x="0" y="732"/>
                  </a:lnTo>
                  <a:cubicBezTo>
                    <a:pt x="69" y="773"/>
                    <a:pt x="137" y="810"/>
                    <a:pt x="205" y="850"/>
                  </a:cubicBezTo>
                  <a:cubicBezTo>
                    <a:pt x="274" y="888"/>
                    <a:pt x="342" y="926"/>
                    <a:pt x="414" y="964"/>
                  </a:cubicBezTo>
                  <a:cubicBezTo>
                    <a:pt x="550" y="1035"/>
                    <a:pt x="687" y="1107"/>
                    <a:pt x="827" y="1172"/>
                  </a:cubicBezTo>
                  <a:lnTo>
                    <a:pt x="983" y="1588"/>
                  </a:lnTo>
                  <a:cubicBezTo>
                    <a:pt x="857" y="1540"/>
                    <a:pt x="728" y="1493"/>
                    <a:pt x="598" y="1449"/>
                  </a:cubicBezTo>
                  <a:lnTo>
                    <a:pt x="362" y="1373"/>
                  </a:lnTo>
                  <a:cubicBezTo>
                    <a:pt x="284" y="1349"/>
                    <a:pt x="205" y="1322"/>
                    <a:pt x="123" y="1308"/>
                  </a:cubicBezTo>
                  <a:lnTo>
                    <a:pt x="123" y="1308"/>
                  </a:lnTo>
                  <a:cubicBezTo>
                    <a:pt x="199" y="1339"/>
                    <a:pt x="274" y="1373"/>
                    <a:pt x="349" y="1408"/>
                  </a:cubicBezTo>
                  <a:lnTo>
                    <a:pt x="578" y="1503"/>
                  </a:lnTo>
                  <a:cubicBezTo>
                    <a:pt x="725" y="1564"/>
                    <a:pt x="871" y="1622"/>
                    <a:pt x="1021" y="1680"/>
                  </a:cubicBezTo>
                  <a:cubicBezTo>
                    <a:pt x="1090" y="1851"/>
                    <a:pt x="1158" y="2025"/>
                    <a:pt x="1226" y="2199"/>
                  </a:cubicBezTo>
                  <a:lnTo>
                    <a:pt x="1223" y="2199"/>
                  </a:lnTo>
                  <a:lnTo>
                    <a:pt x="1120" y="2169"/>
                  </a:lnTo>
                  <a:lnTo>
                    <a:pt x="912" y="2104"/>
                  </a:lnTo>
                  <a:cubicBezTo>
                    <a:pt x="772" y="2063"/>
                    <a:pt x="632" y="2022"/>
                    <a:pt x="489" y="1988"/>
                  </a:cubicBezTo>
                  <a:lnTo>
                    <a:pt x="489" y="1988"/>
                  </a:lnTo>
                  <a:cubicBezTo>
                    <a:pt x="622" y="2049"/>
                    <a:pt x="755" y="2107"/>
                    <a:pt x="892" y="2158"/>
                  </a:cubicBezTo>
                  <a:cubicBezTo>
                    <a:pt x="960" y="2186"/>
                    <a:pt x="1029" y="2210"/>
                    <a:pt x="1097" y="2233"/>
                  </a:cubicBezTo>
                  <a:cubicBezTo>
                    <a:pt x="1131" y="2243"/>
                    <a:pt x="1168" y="2257"/>
                    <a:pt x="1202" y="2268"/>
                  </a:cubicBezTo>
                  <a:cubicBezTo>
                    <a:pt x="1219" y="2271"/>
                    <a:pt x="1237" y="2278"/>
                    <a:pt x="1257" y="2281"/>
                  </a:cubicBezTo>
                  <a:lnTo>
                    <a:pt x="1260" y="2281"/>
                  </a:lnTo>
                  <a:cubicBezTo>
                    <a:pt x="1281" y="2336"/>
                    <a:pt x="1301" y="2387"/>
                    <a:pt x="1325" y="2442"/>
                  </a:cubicBezTo>
                  <a:lnTo>
                    <a:pt x="1489" y="2845"/>
                  </a:lnTo>
                  <a:cubicBezTo>
                    <a:pt x="1547" y="2977"/>
                    <a:pt x="1605" y="3114"/>
                    <a:pt x="1663" y="3247"/>
                  </a:cubicBezTo>
                  <a:cubicBezTo>
                    <a:pt x="1618" y="3108"/>
                    <a:pt x="1571" y="2971"/>
                    <a:pt x="1523" y="2831"/>
                  </a:cubicBezTo>
                  <a:lnTo>
                    <a:pt x="1377" y="2421"/>
                  </a:lnTo>
                  <a:cubicBezTo>
                    <a:pt x="1356" y="2366"/>
                    <a:pt x="1336" y="2309"/>
                    <a:pt x="1315" y="2254"/>
                  </a:cubicBezTo>
                  <a:lnTo>
                    <a:pt x="1315" y="2251"/>
                  </a:lnTo>
                  <a:cubicBezTo>
                    <a:pt x="1319" y="2243"/>
                    <a:pt x="1315" y="2237"/>
                    <a:pt x="1315" y="2233"/>
                  </a:cubicBezTo>
                  <a:lnTo>
                    <a:pt x="1315" y="2233"/>
                  </a:lnTo>
                  <a:lnTo>
                    <a:pt x="1319" y="2237"/>
                  </a:lnTo>
                  <a:lnTo>
                    <a:pt x="1319" y="2243"/>
                  </a:lnTo>
                  <a:lnTo>
                    <a:pt x="1328" y="2227"/>
                  </a:lnTo>
                  <a:cubicBezTo>
                    <a:pt x="1387" y="2097"/>
                    <a:pt x="1455" y="1967"/>
                    <a:pt x="1516" y="1838"/>
                  </a:cubicBezTo>
                  <a:cubicBezTo>
                    <a:pt x="1582" y="1707"/>
                    <a:pt x="1639" y="1578"/>
                    <a:pt x="1697" y="1444"/>
                  </a:cubicBezTo>
                  <a:lnTo>
                    <a:pt x="1697" y="1444"/>
                  </a:lnTo>
                  <a:cubicBezTo>
                    <a:pt x="1615" y="1564"/>
                    <a:pt x="1536" y="1687"/>
                    <a:pt x="1465" y="1813"/>
                  </a:cubicBezTo>
                  <a:cubicBezTo>
                    <a:pt x="1400" y="1926"/>
                    <a:pt x="1339" y="2038"/>
                    <a:pt x="1281" y="2155"/>
                  </a:cubicBezTo>
                  <a:cubicBezTo>
                    <a:pt x="1216" y="1988"/>
                    <a:pt x="1151" y="1821"/>
                    <a:pt x="1090" y="1653"/>
                  </a:cubicBezTo>
                  <a:cubicBezTo>
                    <a:pt x="1151" y="1517"/>
                    <a:pt x="1213" y="1380"/>
                    <a:pt x="1270" y="1240"/>
                  </a:cubicBezTo>
                  <a:lnTo>
                    <a:pt x="1363" y="1028"/>
                  </a:lnTo>
                  <a:cubicBezTo>
                    <a:pt x="1393" y="957"/>
                    <a:pt x="1418" y="885"/>
                    <a:pt x="1459" y="817"/>
                  </a:cubicBezTo>
                  <a:lnTo>
                    <a:pt x="1459" y="817"/>
                  </a:lnTo>
                  <a:cubicBezTo>
                    <a:pt x="1428" y="844"/>
                    <a:pt x="1410" y="882"/>
                    <a:pt x="1390" y="912"/>
                  </a:cubicBezTo>
                  <a:lnTo>
                    <a:pt x="1328" y="1011"/>
                  </a:lnTo>
                  <a:cubicBezTo>
                    <a:pt x="1291" y="1080"/>
                    <a:pt x="1257" y="1148"/>
                    <a:pt x="1219" y="1219"/>
                  </a:cubicBezTo>
                  <a:cubicBezTo>
                    <a:pt x="1161" y="1329"/>
                    <a:pt x="1106" y="1444"/>
                    <a:pt x="1052" y="1558"/>
                  </a:cubicBezTo>
                  <a:cubicBezTo>
                    <a:pt x="997" y="1421"/>
                    <a:pt x="943" y="1285"/>
                    <a:pt x="888" y="1148"/>
                  </a:cubicBezTo>
                  <a:cubicBezTo>
                    <a:pt x="922" y="1018"/>
                    <a:pt x="956" y="885"/>
                    <a:pt x="983" y="752"/>
                  </a:cubicBezTo>
                  <a:cubicBezTo>
                    <a:pt x="1015" y="619"/>
                    <a:pt x="1042" y="482"/>
                    <a:pt x="1065" y="346"/>
                  </a:cubicBezTo>
                  <a:lnTo>
                    <a:pt x="1065" y="346"/>
                  </a:lnTo>
                  <a:cubicBezTo>
                    <a:pt x="1018" y="475"/>
                    <a:pt x="974" y="605"/>
                    <a:pt x="933" y="738"/>
                  </a:cubicBezTo>
                  <a:cubicBezTo>
                    <a:pt x="902" y="837"/>
                    <a:pt x="871" y="937"/>
                    <a:pt x="844" y="1039"/>
                  </a:cubicBezTo>
                  <a:cubicBezTo>
                    <a:pt x="810" y="957"/>
                    <a:pt x="779" y="875"/>
                    <a:pt x="745" y="796"/>
                  </a:cubicBezTo>
                  <a:cubicBezTo>
                    <a:pt x="629" y="530"/>
                    <a:pt x="523" y="257"/>
                    <a:pt x="383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778050" y="1758925"/>
              <a:ext cx="12900" cy="76025"/>
            </a:xfrm>
            <a:custGeom>
              <a:avLst/>
              <a:gdLst/>
              <a:ahLst/>
              <a:cxnLst/>
              <a:rect l="l" t="t" r="r" b="b"/>
              <a:pathLst>
                <a:path w="516" h="3041" extrusionOk="0">
                  <a:moveTo>
                    <a:pt x="509" y="1"/>
                  </a:moveTo>
                  <a:cubicBezTo>
                    <a:pt x="507" y="1"/>
                    <a:pt x="504" y="3"/>
                    <a:pt x="501" y="5"/>
                  </a:cubicBezTo>
                  <a:cubicBezTo>
                    <a:pt x="501" y="5"/>
                    <a:pt x="0" y="992"/>
                    <a:pt x="0" y="2125"/>
                  </a:cubicBezTo>
                  <a:cubicBezTo>
                    <a:pt x="0" y="2422"/>
                    <a:pt x="34" y="2729"/>
                    <a:pt x="123" y="3033"/>
                  </a:cubicBezTo>
                  <a:cubicBezTo>
                    <a:pt x="123" y="3037"/>
                    <a:pt x="126" y="3041"/>
                    <a:pt x="129" y="3041"/>
                  </a:cubicBezTo>
                  <a:cubicBezTo>
                    <a:pt x="133" y="3037"/>
                    <a:pt x="137" y="3033"/>
                    <a:pt x="133" y="3030"/>
                  </a:cubicBezTo>
                  <a:cubicBezTo>
                    <a:pt x="48" y="2729"/>
                    <a:pt x="14" y="2422"/>
                    <a:pt x="14" y="2125"/>
                  </a:cubicBezTo>
                  <a:cubicBezTo>
                    <a:pt x="14" y="1559"/>
                    <a:pt x="137" y="1029"/>
                    <a:pt x="263" y="644"/>
                  </a:cubicBezTo>
                  <a:cubicBezTo>
                    <a:pt x="328" y="449"/>
                    <a:pt x="389" y="292"/>
                    <a:pt x="437" y="183"/>
                  </a:cubicBezTo>
                  <a:cubicBezTo>
                    <a:pt x="460" y="128"/>
                    <a:pt x="478" y="84"/>
                    <a:pt x="492" y="54"/>
                  </a:cubicBezTo>
                  <a:cubicBezTo>
                    <a:pt x="498" y="40"/>
                    <a:pt x="506" y="30"/>
                    <a:pt x="509" y="22"/>
                  </a:cubicBezTo>
                  <a:cubicBezTo>
                    <a:pt x="512" y="16"/>
                    <a:pt x="515" y="9"/>
                    <a:pt x="515" y="9"/>
                  </a:cubicBezTo>
                  <a:cubicBezTo>
                    <a:pt x="515" y="5"/>
                    <a:pt x="515" y="2"/>
                    <a:pt x="512" y="2"/>
                  </a:cubicBezTo>
                  <a:cubicBezTo>
                    <a:pt x="511" y="1"/>
                    <a:pt x="510" y="1"/>
                    <a:pt x="509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2749600" y="1767775"/>
              <a:ext cx="31875" cy="67150"/>
            </a:xfrm>
            <a:custGeom>
              <a:avLst/>
              <a:gdLst/>
              <a:ahLst/>
              <a:cxnLst/>
              <a:rect l="l" t="t" r="r" b="b"/>
              <a:pathLst>
                <a:path w="1275" h="2686" extrusionOk="0">
                  <a:moveTo>
                    <a:pt x="8" y="0"/>
                  </a:moveTo>
                  <a:cubicBezTo>
                    <a:pt x="6" y="0"/>
                    <a:pt x="3" y="1"/>
                    <a:pt x="1" y="4"/>
                  </a:cubicBezTo>
                  <a:lnTo>
                    <a:pt x="1" y="10"/>
                  </a:lnTo>
                  <a:cubicBezTo>
                    <a:pt x="5" y="13"/>
                    <a:pt x="5" y="17"/>
                    <a:pt x="8" y="24"/>
                  </a:cubicBezTo>
                  <a:cubicBezTo>
                    <a:pt x="15" y="44"/>
                    <a:pt x="25" y="95"/>
                    <a:pt x="32" y="167"/>
                  </a:cubicBezTo>
                  <a:cubicBezTo>
                    <a:pt x="66" y="413"/>
                    <a:pt x="124" y="908"/>
                    <a:pt x="295" y="1409"/>
                  </a:cubicBezTo>
                  <a:cubicBezTo>
                    <a:pt x="469" y="1908"/>
                    <a:pt x="759" y="2416"/>
                    <a:pt x="1264" y="2683"/>
                  </a:cubicBezTo>
                  <a:cubicBezTo>
                    <a:pt x="1266" y="2685"/>
                    <a:pt x="1267" y="2686"/>
                    <a:pt x="1269" y="2686"/>
                  </a:cubicBezTo>
                  <a:cubicBezTo>
                    <a:pt x="1270" y="2686"/>
                    <a:pt x="1271" y="2685"/>
                    <a:pt x="1271" y="2683"/>
                  </a:cubicBezTo>
                  <a:cubicBezTo>
                    <a:pt x="1275" y="2679"/>
                    <a:pt x="1271" y="2673"/>
                    <a:pt x="1267" y="2673"/>
                  </a:cubicBezTo>
                  <a:cubicBezTo>
                    <a:pt x="681" y="2359"/>
                    <a:pt x="383" y="1713"/>
                    <a:pt x="226" y="1137"/>
                  </a:cubicBezTo>
                  <a:cubicBezTo>
                    <a:pt x="148" y="847"/>
                    <a:pt x="103" y="577"/>
                    <a:pt x="76" y="372"/>
                  </a:cubicBezTo>
                  <a:cubicBezTo>
                    <a:pt x="59" y="270"/>
                    <a:pt x="49" y="180"/>
                    <a:pt x="42" y="119"/>
                  </a:cubicBezTo>
                  <a:cubicBezTo>
                    <a:pt x="35" y="89"/>
                    <a:pt x="32" y="61"/>
                    <a:pt x="29" y="44"/>
                  </a:cubicBezTo>
                  <a:cubicBezTo>
                    <a:pt x="25" y="34"/>
                    <a:pt x="21" y="24"/>
                    <a:pt x="21" y="17"/>
                  </a:cubicBezTo>
                  <a:cubicBezTo>
                    <a:pt x="18" y="10"/>
                    <a:pt x="15" y="7"/>
                    <a:pt x="12" y="4"/>
                  </a:cubicBezTo>
                  <a:cubicBezTo>
                    <a:pt x="12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2723775" y="1814525"/>
              <a:ext cx="57700" cy="21175"/>
            </a:xfrm>
            <a:custGeom>
              <a:avLst/>
              <a:gdLst/>
              <a:ahLst/>
              <a:cxnLst/>
              <a:rect l="l" t="t" r="r" b="b"/>
              <a:pathLst>
                <a:path w="2308" h="847" extrusionOk="0">
                  <a:moveTo>
                    <a:pt x="255" y="0"/>
                  </a:moveTo>
                  <a:cubicBezTo>
                    <a:pt x="79" y="0"/>
                    <a:pt x="0" y="46"/>
                    <a:pt x="92" y="147"/>
                  </a:cubicBezTo>
                  <a:cubicBezTo>
                    <a:pt x="424" y="509"/>
                    <a:pt x="2287" y="837"/>
                    <a:pt x="2300" y="847"/>
                  </a:cubicBezTo>
                  <a:lnTo>
                    <a:pt x="2308" y="799"/>
                  </a:lnTo>
                  <a:cubicBezTo>
                    <a:pt x="1841" y="317"/>
                    <a:pt x="716" y="0"/>
                    <a:pt x="255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726825" y="1816825"/>
              <a:ext cx="51250" cy="16325"/>
            </a:xfrm>
            <a:custGeom>
              <a:avLst/>
              <a:gdLst/>
              <a:ahLst/>
              <a:cxnLst/>
              <a:rect l="l" t="t" r="r" b="b"/>
              <a:pathLst>
                <a:path w="2050" h="653" extrusionOk="0">
                  <a:moveTo>
                    <a:pt x="1" y="0"/>
                  </a:moveTo>
                  <a:cubicBezTo>
                    <a:pt x="86" y="35"/>
                    <a:pt x="171" y="62"/>
                    <a:pt x="253" y="93"/>
                  </a:cubicBezTo>
                  <a:lnTo>
                    <a:pt x="461" y="161"/>
                  </a:lnTo>
                  <a:cubicBezTo>
                    <a:pt x="445" y="172"/>
                    <a:pt x="428" y="181"/>
                    <a:pt x="410" y="192"/>
                  </a:cubicBezTo>
                  <a:cubicBezTo>
                    <a:pt x="387" y="205"/>
                    <a:pt x="363" y="222"/>
                    <a:pt x="342" y="240"/>
                  </a:cubicBezTo>
                  <a:cubicBezTo>
                    <a:pt x="370" y="233"/>
                    <a:pt x="397" y="226"/>
                    <a:pt x="424" y="216"/>
                  </a:cubicBezTo>
                  <a:cubicBezTo>
                    <a:pt x="448" y="205"/>
                    <a:pt x="472" y="195"/>
                    <a:pt x="499" y="185"/>
                  </a:cubicBezTo>
                  <a:lnTo>
                    <a:pt x="513" y="178"/>
                  </a:lnTo>
                  <a:cubicBezTo>
                    <a:pt x="592" y="205"/>
                    <a:pt x="673" y="233"/>
                    <a:pt x="755" y="260"/>
                  </a:cubicBezTo>
                  <a:cubicBezTo>
                    <a:pt x="745" y="267"/>
                    <a:pt x="738" y="274"/>
                    <a:pt x="728" y="281"/>
                  </a:cubicBezTo>
                  <a:cubicBezTo>
                    <a:pt x="711" y="298"/>
                    <a:pt x="691" y="315"/>
                    <a:pt x="673" y="335"/>
                  </a:cubicBezTo>
                  <a:cubicBezTo>
                    <a:pt x="701" y="328"/>
                    <a:pt x="724" y="315"/>
                    <a:pt x="745" y="304"/>
                  </a:cubicBezTo>
                  <a:cubicBezTo>
                    <a:pt x="762" y="295"/>
                    <a:pt x="779" y="284"/>
                    <a:pt x="796" y="274"/>
                  </a:cubicBezTo>
                  <a:cubicBezTo>
                    <a:pt x="871" y="298"/>
                    <a:pt x="946" y="322"/>
                    <a:pt x="1022" y="345"/>
                  </a:cubicBezTo>
                  <a:cubicBezTo>
                    <a:pt x="1031" y="349"/>
                    <a:pt x="1045" y="352"/>
                    <a:pt x="1059" y="356"/>
                  </a:cubicBezTo>
                  <a:cubicBezTo>
                    <a:pt x="1035" y="376"/>
                    <a:pt x="1011" y="400"/>
                    <a:pt x="991" y="427"/>
                  </a:cubicBezTo>
                  <a:cubicBezTo>
                    <a:pt x="1031" y="410"/>
                    <a:pt x="1066" y="390"/>
                    <a:pt x="1096" y="369"/>
                  </a:cubicBezTo>
                  <a:cubicBezTo>
                    <a:pt x="1192" y="397"/>
                    <a:pt x="1288" y="427"/>
                    <a:pt x="1380" y="454"/>
                  </a:cubicBezTo>
                  <a:cubicBezTo>
                    <a:pt x="1349" y="479"/>
                    <a:pt x="1315" y="503"/>
                    <a:pt x="1288" y="533"/>
                  </a:cubicBezTo>
                  <a:cubicBezTo>
                    <a:pt x="1339" y="520"/>
                    <a:pt x="1383" y="495"/>
                    <a:pt x="1428" y="471"/>
                  </a:cubicBezTo>
                  <a:cubicBezTo>
                    <a:pt x="1462" y="482"/>
                    <a:pt x="1496" y="492"/>
                    <a:pt x="1534" y="503"/>
                  </a:cubicBezTo>
                  <a:cubicBezTo>
                    <a:pt x="1581" y="516"/>
                    <a:pt x="1629" y="530"/>
                    <a:pt x="1677" y="547"/>
                  </a:cubicBezTo>
                  <a:cubicBezTo>
                    <a:pt x="1663" y="557"/>
                    <a:pt x="1649" y="571"/>
                    <a:pt x="1636" y="588"/>
                  </a:cubicBezTo>
                  <a:cubicBezTo>
                    <a:pt x="1663" y="581"/>
                    <a:pt x="1690" y="571"/>
                    <a:pt x="1718" y="557"/>
                  </a:cubicBezTo>
                  <a:cubicBezTo>
                    <a:pt x="1827" y="591"/>
                    <a:pt x="1940" y="622"/>
                    <a:pt x="2049" y="653"/>
                  </a:cubicBezTo>
                  <a:lnTo>
                    <a:pt x="1797" y="561"/>
                  </a:lnTo>
                  <a:lnTo>
                    <a:pt x="1725" y="536"/>
                  </a:lnTo>
                  <a:cubicBezTo>
                    <a:pt x="1711" y="509"/>
                    <a:pt x="1698" y="485"/>
                    <a:pt x="1680" y="462"/>
                  </a:cubicBezTo>
                  <a:cubicBezTo>
                    <a:pt x="1666" y="441"/>
                    <a:pt x="1649" y="417"/>
                    <a:pt x="1625" y="400"/>
                  </a:cubicBezTo>
                  <a:lnTo>
                    <a:pt x="1625" y="400"/>
                  </a:lnTo>
                  <a:cubicBezTo>
                    <a:pt x="1629" y="427"/>
                    <a:pt x="1643" y="454"/>
                    <a:pt x="1653" y="479"/>
                  </a:cubicBezTo>
                  <a:cubicBezTo>
                    <a:pt x="1660" y="492"/>
                    <a:pt x="1666" y="506"/>
                    <a:pt x="1674" y="520"/>
                  </a:cubicBezTo>
                  <a:lnTo>
                    <a:pt x="1540" y="475"/>
                  </a:lnTo>
                  <a:cubicBezTo>
                    <a:pt x="1506" y="465"/>
                    <a:pt x="1472" y="451"/>
                    <a:pt x="1435" y="441"/>
                  </a:cubicBezTo>
                  <a:cubicBezTo>
                    <a:pt x="1424" y="417"/>
                    <a:pt x="1411" y="393"/>
                    <a:pt x="1397" y="372"/>
                  </a:cubicBezTo>
                  <a:cubicBezTo>
                    <a:pt x="1383" y="349"/>
                    <a:pt x="1367" y="325"/>
                    <a:pt x="1346" y="301"/>
                  </a:cubicBezTo>
                  <a:lnTo>
                    <a:pt x="1346" y="301"/>
                  </a:lnTo>
                  <a:cubicBezTo>
                    <a:pt x="1353" y="331"/>
                    <a:pt x="1359" y="359"/>
                    <a:pt x="1370" y="383"/>
                  </a:cubicBezTo>
                  <a:cubicBezTo>
                    <a:pt x="1376" y="397"/>
                    <a:pt x="1383" y="410"/>
                    <a:pt x="1387" y="424"/>
                  </a:cubicBezTo>
                  <a:cubicBezTo>
                    <a:pt x="1294" y="397"/>
                    <a:pt x="1203" y="366"/>
                    <a:pt x="1107" y="335"/>
                  </a:cubicBezTo>
                  <a:cubicBezTo>
                    <a:pt x="1100" y="308"/>
                    <a:pt x="1090" y="284"/>
                    <a:pt x="1076" y="260"/>
                  </a:cubicBezTo>
                  <a:cubicBezTo>
                    <a:pt x="1063" y="233"/>
                    <a:pt x="1049" y="208"/>
                    <a:pt x="1028" y="185"/>
                  </a:cubicBezTo>
                  <a:lnTo>
                    <a:pt x="1028" y="185"/>
                  </a:lnTo>
                  <a:cubicBezTo>
                    <a:pt x="1031" y="216"/>
                    <a:pt x="1039" y="243"/>
                    <a:pt x="1045" y="274"/>
                  </a:cubicBezTo>
                  <a:cubicBezTo>
                    <a:pt x="1052" y="287"/>
                    <a:pt x="1059" y="304"/>
                    <a:pt x="1063" y="322"/>
                  </a:cubicBezTo>
                  <a:cubicBezTo>
                    <a:pt x="1052" y="318"/>
                    <a:pt x="1042" y="315"/>
                    <a:pt x="1031" y="308"/>
                  </a:cubicBezTo>
                  <a:cubicBezTo>
                    <a:pt x="960" y="287"/>
                    <a:pt x="888" y="267"/>
                    <a:pt x="820" y="243"/>
                  </a:cubicBezTo>
                  <a:lnTo>
                    <a:pt x="817" y="240"/>
                  </a:lnTo>
                  <a:cubicBezTo>
                    <a:pt x="803" y="199"/>
                    <a:pt x="786" y="161"/>
                    <a:pt x="759" y="123"/>
                  </a:cubicBezTo>
                  <a:lnTo>
                    <a:pt x="759" y="123"/>
                  </a:lnTo>
                  <a:cubicBezTo>
                    <a:pt x="759" y="161"/>
                    <a:pt x="765" y="195"/>
                    <a:pt x="776" y="229"/>
                  </a:cubicBezTo>
                  <a:cubicBezTo>
                    <a:pt x="691" y="202"/>
                    <a:pt x="605" y="178"/>
                    <a:pt x="516" y="151"/>
                  </a:cubicBezTo>
                  <a:lnTo>
                    <a:pt x="502" y="147"/>
                  </a:lnTo>
                  <a:cubicBezTo>
                    <a:pt x="492" y="123"/>
                    <a:pt x="482" y="103"/>
                    <a:pt x="472" y="79"/>
                  </a:cubicBezTo>
                  <a:cubicBezTo>
                    <a:pt x="458" y="52"/>
                    <a:pt x="445" y="28"/>
                    <a:pt x="428" y="0"/>
                  </a:cubicBezTo>
                  <a:lnTo>
                    <a:pt x="428" y="0"/>
                  </a:lnTo>
                  <a:cubicBezTo>
                    <a:pt x="431" y="32"/>
                    <a:pt x="438" y="62"/>
                    <a:pt x="445" y="90"/>
                  </a:cubicBezTo>
                  <a:cubicBezTo>
                    <a:pt x="448" y="106"/>
                    <a:pt x="455" y="120"/>
                    <a:pt x="458" y="134"/>
                  </a:cubicBezTo>
                  <a:lnTo>
                    <a:pt x="261" y="76"/>
                  </a:lnTo>
                  <a:cubicBezTo>
                    <a:pt x="175" y="52"/>
                    <a:pt x="89" y="24"/>
                    <a:pt x="1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728625" y="1732525"/>
              <a:ext cx="44150" cy="39025"/>
            </a:xfrm>
            <a:custGeom>
              <a:avLst/>
              <a:gdLst/>
              <a:ahLst/>
              <a:cxnLst/>
              <a:rect l="l" t="t" r="r" b="b"/>
              <a:pathLst>
                <a:path w="1766" h="1561" extrusionOk="0">
                  <a:moveTo>
                    <a:pt x="885" y="0"/>
                  </a:moveTo>
                  <a:cubicBezTo>
                    <a:pt x="397" y="0"/>
                    <a:pt x="0" y="348"/>
                    <a:pt x="0" y="779"/>
                  </a:cubicBezTo>
                  <a:cubicBezTo>
                    <a:pt x="0" y="1212"/>
                    <a:pt x="397" y="1560"/>
                    <a:pt x="885" y="1560"/>
                  </a:cubicBezTo>
                  <a:cubicBezTo>
                    <a:pt x="1372" y="1560"/>
                    <a:pt x="1766" y="1212"/>
                    <a:pt x="1766" y="779"/>
                  </a:cubicBezTo>
                  <a:cubicBezTo>
                    <a:pt x="1766" y="348"/>
                    <a:pt x="1372" y="0"/>
                    <a:pt x="885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2740900" y="1737300"/>
              <a:ext cx="17775" cy="8125"/>
            </a:xfrm>
            <a:custGeom>
              <a:avLst/>
              <a:gdLst/>
              <a:ahLst/>
              <a:cxnLst/>
              <a:rect l="l" t="t" r="r" b="b"/>
              <a:pathLst>
                <a:path w="711" h="325" extrusionOk="0">
                  <a:moveTo>
                    <a:pt x="356" y="0"/>
                  </a:moveTo>
                  <a:cubicBezTo>
                    <a:pt x="161" y="0"/>
                    <a:pt x="1" y="71"/>
                    <a:pt x="1" y="161"/>
                  </a:cubicBezTo>
                  <a:cubicBezTo>
                    <a:pt x="1" y="253"/>
                    <a:pt x="161" y="325"/>
                    <a:pt x="356" y="325"/>
                  </a:cubicBezTo>
                  <a:cubicBezTo>
                    <a:pt x="554" y="325"/>
                    <a:pt x="711" y="253"/>
                    <a:pt x="711" y="161"/>
                  </a:cubicBezTo>
                  <a:cubicBezTo>
                    <a:pt x="711" y="71"/>
                    <a:pt x="554" y="0"/>
                    <a:pt x="356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2733225" y="1751125"/>
              <a:ext cx="12575" cy="5475"/>
            </a:xfrm>
            <a:custGeom>
              <a:avLst/>
              <a:gdLst/>
              <a:ahLst/>
              <a:cxnLst/>
              <a:rect l="l" t="t" r="r" b="b"/>
              <a:pathLst>
                <a:path w="503" h="219" extrusionOk="0">
                  <a:moveTo>
                    <a:pt x="43" y="0"/>
                  </a:moveTo>
                  <a:cubicBezTo>
                    <a:pt x="34" y="0"/>
                    <a:pt x="25" y="3"/>
                    <a:pt x="18" y="10"/>
                  </a:cubicBezTo>
                  <a:cubicBezTo>
                    <a:pt x="5" y="24"/>
                    <a:pt x="0" y="48"/>
                    <a:pt x="14" y="62"/>
                  </a:cubicBezTo>
                  <a:cubicBezTo>
                    <a:pt x="21" y="68"/>
                    <a:pt x="172" y="219"/>
                    <a:pt x="414" y="219"/>
                  </a:cubicBezTo>
                  <a:cubicBezTo>
                    <a:pt x="431" y="219"/>
                    <a:pt x="451" y="215"/>
                    <a:pt x="468" y="215"/>
                  </a:cubicBezTo>
                  <a:cubicBezTo>
                    <a:pt x="489" y="212"/>
                    <a:pt x="503" y="194"/>
                    <a:pt x="499" y="174"/>
                  </a:cubicBezTo>
                  <a:cubicBezTo>
                    <a:pt x="499" y="159"/>
                    <a:pt x="485" y="143"/>
                    <a:pt x="467" y="143"/>
                  </a:cubicBezTo>
                  <a:cubicBezTo>
                    <a:pt x="465" y="143"/>
                    <a:pt x="463" y="143"/>
                    <a:pt x="462" y="144"/>
                  </a:cubicBezTo>
                  <a:cubicBezTo>
                    <a:pt x="446" y="145"/>
                    <a:pt x="432" y="145"/>
                    <a:pt x="417" y="145"/>
                  </a:cubicBezTo>
                  <a:cubicBezTo>
                    <a:pt x="204" y="145"/>
                    <a:pt x="69" y="14"/>
                    <a:pt x="69" y="10"/>
                  </a:cubicBezTo>
                  <a:cubicBezTo>
                    <a:pt x="62" y="3"/>
                    <a:pt x="53" y="0"/>
                    <a:pt x="43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749800" y="1758275"/>
              <a:ext cx="12475" cy="5825"/>
            </a:xfrm>
            <a:custGeom>
              <a:avLst/>
              <a:gdLst/>
              <a:ahLst/>
              <a:cxnLst/>
              <a:rect l="l" t="t" r="r" b="b"/>
              <a:pathLst>
                <a:path w="499" h="233" extrusionOk="0">
                  <a:moveTo>
                    <a:pt x="459" y="1"/>
                  </a:moveTo>
                  <a:cubicBezTo>
                    <a:pt x="450" y="1"/>
                    <a:pt x="441" y="4"/>
                    <a:pt x="434" y="11"/>
                  </a:cubicBezTo>
                  <a:cubicBezTo>
                    <a:pt x="294" y="144"/>
                    <a:pt x="38" y="161"/>
                    <a:pt x="34" y="161"/>
                  </a:cubicBezTo>
                  <a:cubicBezTo>
                    <a:pt x="13" y="161"/>
                    <a:pt x="0" y="179"/>
                    <a:pt x="0" y="199"/>
                  </a:cubicBezTo>
                  <a:cubicBezTo>
                    <a:pt x="4" y="220"/>
                    <a:pt x="17" y="233"/>
                    <a:pt x="38" y="233"/>
                  </a:cubicBezTo>
                  <a:cubicBezTo>
                    <a:pt x="51" y="233"/>
                    <a:pt x="325" y="216"/>
                    <a:pt x="481" y="62"/>
                  </a:cubicBezTo>
                  <a:cubicBezTo>
                    <a:pt x="498" y="48"/>
                    <a:pt x="498" y="28"/>
                    <a:pt x="484" y="11"/>
                  </a:cubicBezTo>
                  <a:cubicBezTo>
                    <a:pt x="478" y="4"/>
                    <a:pt x="469" y="1"/>
                    <a:pt x="459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2760200" y="1745350"/>
              <a:ext cx="10600" cy="5625"/>
            </a:xfrm>
            <a:custGeom>
              <a:avLst/>
              <a:gdLst/>
              <a:ahLst/>
              <a:cxnLst/>
              <a:rect l="l" t="t" r="r" b="b"/>
              <a:pathLst>
                <a:path w="424" h="225" extrusionOk="0">
                  <a:moveTo>
                    <a:pt x="383" y="1"/>
                  </a:moveTo>
                  <a:cubicBezTo>
                    <a:pt x="371" y="1"/>
                    <a:pt x="359" y="8"/>
                    <a:pt x="352" y="20"/>
                  </a:cubicBezTo>
                  <a:cubicBezTo>
                    <a:pt x="342" y="40"/>
                    <a:pt x="290" y="91"/>
                    <a:pt x="45" y="153"/>
                  </a:cubicBezTo>
                  <a:lnTo>
                    <a:pt x="32" y="156"/>
                  </a:lnTo>
                  <a:cubicBezTo>
                    <a:pt x="11" y="159"/>
                    <a:pt x="0" y="180"/>
                    <a:pt x="7" y="200"/>
                  </a:cubicBezTo>
                  <a:cubicBezTo>
                    <a:pt x="11" y="214"/>
                    <a:pt x="24" y="225"/>
                    <a:pt x="41" y="225"/>
                  </a:cubicBezTo>
                  <a:lnTo>
                    <a:pt x="52" y="225"/>
                  </a:lnTo>
                  <a:lnTo>
                    <a:pt x="62" y="221"/>
                  </a:lnTo>
                  <a:cubicBezTo>
                    <a:pt x="270" y="170"/>
                    <a:pt x="383" y="115"/>
                    <a:pt x="417" y="53"/>
                  </a:cubicBezTo>
                  <a:cubicBezTo>
                    <a:pt x="424" y="36"/>
                    <a:pt x="421" y="16"/>
                    <a:pt x="400" y="6"/>
                  </a:cubicBezTo>
                  <a:cubicBezTo>
                    <a:pt x="395" y="2"/>
                    <a:pt x="389" y="1"/>
                    <a:pt x="383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2780525" y="1743475"/>
              <a:ext cx="24400" cy="19850"/>
            </a:xfrm>
            <a:custGeom>
              <a:avLst/>
              <a:gdLst/>
              <a:ahLst/>
              <a:cxnLst/>
              <a:rect l="l" t="t" r="r" b="b"/>
              <a:pathLst>
                <a:path w="976" h="794" extrusionOk="0">
                  <a:moveTo>
                    <a:pt x="457" y="1"/>
                  </a:moveTo>
                  <a:cubicBezTo>
                    <a:pt x="284" y="1"/>
                    <a:pt x="127" y="98"/>
                    <a:pt x="71" y="255"/>
                  </a:cubicBezTo>
                  <a:cubicBezTo>
                    <a:pt x="0" y="456"/>
                    <a:pt x="130" y="685"/>
                    <a:pt x="358" y="767"/>
                  </a:cubicBezTo>
                  <a:cubicBezTo>
                    <a:pt x="411" y="785"/>
                    <a:pt x="465" y="793"/>
                    <a:pt x="517" y="793"/>
                  </a:cubicBezTo>
                  <a:cubicBezTo>
                    <a:pt x="693" y="793"/>
                    <a:pt x="849" y="697"/>
                    <a:pt x="905" y="541"/>
                  </a:cubicBezTo>
                  <a:cubicBezTo>
                    <a:pt x="976" y="336"/>
                    <a:pt x="850" y="108"/>
                    <a:pt x="618" y="29"/>
                  </a:cubicBezTo>
                  <a:cubicBezTo>
                    <a:pt x="564" y="10"/>
                    <a:pt x="510" y="1"/>
                    <a:pt x="457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2789550" y="1745800"/>
              <a:ext cx="9075" cy="4825"/>
            </a:xfrm>
            <a:custGeom>
              <a:avLst/>
              <a:gdLst/>
              <a:ahLst/>
              <a:cxnLst/>
              <a:rect l="l" t="t" r="r" b="b"/>
              <a:pathLst>
                <a:path w="363" h="193" extrusionOk="0">
                  <a:moveTo>
                    <a:pt x="106" y="1"/>
                  </a:moveTo>
                  <a:cubicBezTo>
                    <a:pt x="59" y="1"/>
                    <a:pt x="23" y="14"/>
                    <a:pt x="14" y="39"/>
                  </a:cubicBezTo>
                  <a:cubicBezTo>
                    <a:pt x="0" y="80"/>
                    <a:pt x="62" y="141"/>
                    <a:pt x="154" y="172"/>
                  </a:cubicBezTo>
                  <a:cubicBezTo>
                    <a:pt x="192" y="186"/>
                    <a:pt x="229" y="193"/>
                    <a:pt x="261" y="193"/>
                  </a:cubicBezTo>
                  <a:cubicBezTo>
                    <a:pt x="307" y="193"/>
                    <a:pt x="341" y="179"/>
                    <a:pt x="349" y="155"/>
                  </a:cubicBezTo>
                  <a:cubicBezTo>
                    <a:pt x="363" y="111"/>
                    <a:pt x="301" y="53"/>
                    <a:pt x="209" y="18"/>
                  </a:cubicBezTo>
                  <a:cubicBezTo>
                    <a:pt x="173" y="6"/>
                    <a:pt x="137" y="1"/>
                    <a:pt x="106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2784425" y="1750225"/>
              <a:ext cx="5500" cy="4350"/>
            </a:xfrm>
            <a:custGeom>
              <a:avLst/>
              <a:gdLst/>
              <a:ahLst/>
              <a:cxnLst/>
              <a:rect l="l" t="t" r="r" b="b"/>
              <a:pathLst>
                <a:path w="220" h="174" extrusionOk="0">
                  <a:moveTo>
                    <a:pt x="22" y="1"/>
                  </a:moveTo>
                  <a:cubicBezTo>
                    <a:pt x="20" y="1"/>
                    <a:pt x="17" y="1"/>
                    <a:pt x="15" y="2"/>
                  </a:cubicBezTo>
                  <a:cubicBezTo>
                    <a:pt x="5" y="9"/>
                    <a:pt x="1" y="19"/>
                    <a:pt x="5" y="26"/>
                  </a:cubicBezTo>
                  <a:cubicBezTo>
                    <a:pt x="8" y="33"/>
                    <a:pt x="52" y="125"/>
                    <a:pt x="169" y="166"/>
                  </a:cubicBezTo>
                  <a:cubicBezTo>
                    <a:pt x="175" y="169"/>
                    <a:pt x="185" y="173"/>
                    <a:pt x="192" y="173"/>
                  </a:cubicBezTo>
                  <a:cubicBezTo>
                    <a:pt x="194" y="174"/>
                    <a:pt x="196" y="174"/>
                    <a:pt x="197" y="174"/>
                  </a:cubicBezTo>
                  <a:cubicBezTo>
                    <a:pt x="206" y="174"/>
                    <a:pt x="213" y="168"/>
                    <a:pt x="216" y="162"/>
                  </a:cubicBezTo>
                  <a:cubicBezTo>
                    <a:pt x="219" y="153"/>
                    <a:pt x="213" y="142"/>
                    <a:pt x="202" y="139"/>
                  </a:cubicBezTo>
                  <a:cubicBezTo>
                    <a:pt x="87" y="112"/>
                    <a:pt x="38" y="12"/>
                    <a:pt x="38" y="12"/>
                  </a:cubicBezTo>
                  <a:cubicBezTo>
                    <a:pt x="36" y="4"/>
                    <a:pt x="30" y="1"/>
                    <a:pt x="22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790325" y="1758050"/>
              <a:ext cx="6675" cy="1450"/>
            </a:xfrm>
            <a:custGeom>
              <a:avLst/>
              <a:gdLst/>
              <a:ahLst/>
              <a:cxnLst/>
              <a:rect l="l" t="t" r="r" b="b"/>
              <a:pathLst>
                <a:path w="267" h="58" extrusionOk="0">
                  <a:moveTo>
                    <a:pt x="249" y="0"/>
                  </a:moveTo>
                  <a:cubicBezTo>
                    <a:pt x="246" y="0"/>
                    <a:pt x="243" y="1"/>
                    <a:pt x="240" y="3"/>
                  </a:cubicBezTo>
                  <a:cubicBezTo>
                    <a:pt x="207" y="17"/>
                    <a:pt x="169" y="21"/>
                    <a:pt x="135" y="21"/>
                  </a:cubicBezTo>
                  <a:cubicBezTo>
                    <a:pt x="76" y="21"/>
                    <a:pt x="28" y="9"/>
                    <a:pt x="28" y="7"/>
                  </a:cubicBezTo>
                  <a:cubicBezTo>
                    <a:pt x="18" y="7"/>
                    <a:pt x="7" y="10"/>
                    <a:pt x="4" y="20"/>
                  </a:cubicBezTo>
                  <a:cubicBezTo>
                    <a:pt x="1" y="30"/>
                    <a:pt x="7" y="40"/>
                    <a:pt x="18" y="40"/>
                  </a:cubicBezTo>
                  <a:lnTo>
                    <a:pt x="18" y="44"/>
                  </a:lnTo>
                  <a:cubicBezTo>
                    <a:pt x="22" y="44"/>
                    <a:pt x="71" y="58"/>
                    <a:pt x="132" y="58"/>
                  </a:cubicBezTo>
                  <a:cubicBezTo>
                    <a:pt x="172" y="58"/>
                    <a:pt x="216" y="52"/>
                    <a:pt x="256" y="34"/>
                  </a:cubicBezTo>
                  <a:cubicBezTo>
                    <a:pt x="264" y="30"/>
                    <a:pt x="267" y="20"/>
                    <a:pt x="264" y="10"/>
                  </a:cubicBezTo>
                  <a:cubicBezTo>
                    <a:pt x="261" y="5"/>
                    <a:pt x="255" y="0"/>
                    <a:pt x="249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720025" y="1736525"/>
              <a:ext cx="59575" cy="97825"/>
            </a:xfrm>
            <a:custGeom>
              <a:avLst/>
              <a:gdLst/>
              <a:ahLst/>
              <a:cxnLst/>
              <a:rect l="l" t="t" r="r" b="b"/>
              <a:pathLst>
                <a:path w="2383" h="3913" extrusionOk="0">
                  <a:moveTo>
                    <a:pt x="10" y="0"/>
                  </a:moveTo>
                  <a:cubicBezTo>
                    <a:pt x="7" y="0"/>
                    <a:pt x="3" y="4"/>
                    <a:pt x="3" y="4"/>
                  </a:cubicBezTo>
                  <a:cubicBezTo>
                    <a:pt x="0" y="7"/>
                    <a:pt x="0" y="14"/>
                    <a:pt x="3" y="14"/>
                  </a:cubicBezTo>
                  <a:cubicBezTo>
                    <a:pt x="5" y="16"/>
                    <a:pt x="7" y="16"/>
                    <a:pt x="8" y="16"/>
                  </a:cubicBezTo>
                  <a:cubicBezTo>
                    <a:pt x="9" y="16"/>
                    <a:pt x="10" y="16"/>
                    <a:pt x="10" y="16"/>
                  </a:cubicBezTo>
                  <a:lnTo>
                    <a:pt x="10" y="16"/>
                  </a:lnTo>
                  <a:cubicBezTo>
                    <a:pt x="11" y="19"/>
                    <a:pt x="13" y="23"/>
                    <a:pt x="13" y="31"/>
                  </a:cubicBezTo>
                  <a:cubicBezTo>
                    <a:pt x="21" y="61"/>
                    <a:pt x="27" y="130"/>
                    <a:pt x="37" y="229"/>
                  </a:cubicBezTo>
                  <a:cubicBezTo>
                    <a:pt x="71" y="578"/>
                    <a:pt x="153" y="1281"/>
                    <a:pt x="474" y="2007"/>
                  </a:cubicBezTo>
                  <a:cubicBezTo>
                    <a:pt x="799" y="2731"/>
                    <a:pt x="1365" y="3479"/>
                    <a:pt x="2372" y="3912"/>
                  </a:cubicBezTo>
                  <a:cubicBezTo>
                    <a:pt x="2376" y="3912"/>
                    <a:pt x="2379" y="3912"/>
                    <a:pt x="2382" y="3909"/>
                  </a:cubicBezTo>
                  <a:cubicBezTo>
                    <a:pt x="2382" y="3905"/>
                    <a:pt x="2382" y="3902"/>
                    <a:pt x="2379" y="3899"/>
                  </a:cubicBezTo>
                  <a:cubicBezTo>
                    <a:pt x="1171" y="3384"/>
                    <a:pt x="601" y="2410"/>
                    <a:pt x="320" y="1567"/>
                  </a:cubicBezTo>
                  <a:cubicBezTo>
                    <a:pt x="180" y="1144"/>
                    <a:pt x="116" y="755"/>
                    <a:pt x="78" y="471"/>
                  </a:cubicBezTo>
                  <a:cubicBezTo>
                    <a:pt x="61" y="328"/>
                    <a:pt x="51" y="212"/>
                    <a:pt x="41" y="134"/>
                  </a:cubicBezTo>
                  <a:cubicBezTo>
                    <a:pt x="37" y="93"/>
                    <a:pt x="34" y="61"/>
                    <a:pt x="30" y="38"/>
                  </a:cubicBezTo>
                  <a:cubicBezTo>
                    <a:pt x="27" y="28"/>
                    <a:pt x="27" y="21"/>
                    <a:pt x="24" y="14"/>
                  </a:cubicBezTo>
                  <a:cubicBezTo>
                    <a:pt x="24" y="11"/>
                    <a:pt x="21" y="7"/>
                    <a:pt x="21" y="7"/>
                  </a:cubicBezTo>
                  <a:cubicBezTo>
                    <a:pt x="16" y="4"/>
                    <a:pt x="16" y="0"/>
                    <a:pt x="10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705400" y="1729625"/>
              <a:ext cx="27450" cy="20325"/>
            </a:xfrm>
            <a:custGeom>
              <a:avLst/>
              <a:gdLst/>
              <a:ahLst/>
              <a:cxnLst/>
              <a:rect l="l" t="t" r="r" b="b"/>
              <a:pathLst>
                <a:path w="1098" h="813" extrusionOk="0">
                  <a:moveTo>
                    <a:pt x="630" y="0"/>
                  </a:moveTo>
                  <a:cubicBezTo>
                    <a:pt x="557" y="0"/>
                    <a:pt x="480" y="14"/>
                    <a:pt x="404" y="44"/>
                  </a:cubicBezTo>
                  <a:cubicBezTo>
                    <a:pt x="148" y="147"/>
                    <a:pt x="1" y="389"/>
                    <a:pt x="83" y="591"/>
                  </a:cubicBezTo>
                  <a:cubicBezTo>
                    <a:pt x="138" y="732"/>
                    <a:pt x="291" y="813"/>
                    <a:pt x="465" y="813"/>
                  </a:cubicBezTo>
                  <a:cubicBezTo>
                    <a:pt x="539" y="813"/>
                    <a:pt x="618" y="798"/>
                    <a:pt x="694" y="768"/>
                  </a:cubicBezTo>
                  <a:cubicBezTo>
                    <a:pt x="954" y="669"/>
                    <a:pt x="1097" y="424"/>
                    <a:pt x="1018" y="225"/>
                  </a:cubicBezTo>
                  <a:cubicBezTo>
                    <a:pt x="960" y="83"/>
                    <a:pt x="807" y="0"/>
                    <a:pt x="630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711550" y="1732375"/>
              <a:ext cx="10275" cy="5275"/>
            </a:xfrm>
            <a:custGeom>
              <a:avLst/>
              <a:gdLst/>
              <a:ahLst/>
              <a:cxnLst/>
              <a:rect l="l" t="t" r="r" b="b"/>
              <a:pathLst>
                <a:path w="411" h="211" extrusionOk="0">
                  <a:moveTo>
                    <a:pt x="311" y="1"/>
                  </a:moveTo>
                  <a:cubicBezTo>
                    <a:pt x="273" y="1"/>
                    <a:pt x="224" y="10"/>
                    <a:pt x="175" y="30"/>
                  </a:cubicBezTo>
                  <a:cubicBezTo>
                    <a:pt x="73" y="71"/>
                    <a:pt x="1" y="139"/>
                    <a:pt x="18" y="180"/>
                  </a:cubicBezTo>
                  <a:cubicBezTo>
                    <a:pt x="26" y="200"/>
                    <a:pt x="55" y="211"/>
                    <a:pt x="94" y="211"/>
                  </a:cubicBezTo>
                  <a:cubicBezTo>
                    <a:pt x="133" y="211"/>
                    <a:pt x="183" y="200"/>
                    <a:pt x="237" y="180"/>
                  </a:cubicBezTo>
                  <a:cubicBezTo>
                    <a:pt x="339" y="139"/>
                    <a:pt x="410" y="74"/>
                    <a:pt x="393" y="33"/>
                  </a:cubicBezTo>
                  <a:cubicBezTo>
                    <a:pt x="384" y="12"/>
                    <a:pt x="353" y="1"/>
                    <a:pt x="311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709850" y="1742200"/>
              <a:ext cx="7450" cy="1850"/>
            </a:xfrm>
            <a:custGeom>
              <a:avLst/>
              <a:gdLst/>
              <a:ahLst/>
              <a:cxnLst/>
              <a:rect l="l" t="t" r="r" b="b"/>
              <a:pathLst>
                <a:path w="298" h="74" extrusionOk="0">
                  <a:moveTo>
                    <a:pt x="275" y="1"/>
                  </a:moveTo>
                  <a:cubicBezTo>
                    <a:pt x="272" y="1"/>
                    <a:pt x="270" y="1"/>
                    <a:pt x="267" y="2"/>
                  </a:cubicBezTo>
                  <a:cubicBezTo>
                    <a:pt x="214" y="29"/>
                    <a:pt x="164" y="36"/>
                    <a:pt x="124" y="36"/>
                  </a:cubicBezTo>
                  <a:cubicBezTo>
                    <a:pt x="70" y="36"/>
                    <a:pt x="33" y="23"/>
                    <a:pt x="31" y="23"/>
                  </a:cubicBezTo>
                  <a:cubicBezTo>
                    <a:pt x="28" y="22"/>
                    <a:pt x="26" y="21"/>
                    <a:pt x="23" y="21"/>
                  </a:cubicBezTo>
                  <a:cubicBezTo>
                    <a:pt x="16" y="21"/>
                    <a:pt x="9" y="25"/>
                    <a:pt x="4" y="33"/>
                  </a:cubicBezTo>
                  <a:cubicBezTo>
                    <a:pt x="1" y="43"/>
                    <a:pt x="4" y="53"/>
                    <a:pt x="14" y="57"/>
                  </a:cubicBezTo>
                  <a:cubicBezTo>
                    <a:pt x="16" y="58"/>
                    <a:pt x="57" y="73"/>
                    <a:pt x="117" y="73"/>
                  </a:cubicBezTo>
                  <a:cubicBezTo>
                    <a:pt x="156" y="73"/>
                    <a:pt x="203" y="67"/>
                    <a:pt x="253" y="47"/>
                  </a:cubicBezTo>
                  <a:cubicBezTo>
                    <a:pt x="264" y="43"/>
                    <a:pt x="274" y="39"/>
                    <a:pt x="280" y="36"/>
                  </a:cubicBezTo>
                  <a:cubicBezTo>
                    <a:pt x="294" y="29"/>
                    <a:pt x="297" y="19"/>
                    <a:pt x="291" y="9"/>
                  </a:cubicBezTo>
                  <a:cubicBezTo>
                    <a:pt x="288" y="4"/>
                    <a:pt x="282" y="1"/>
                    <a:pt x="275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720600" y="1740500"/>
              <a:ext cx="6000" cy="4950"/>
            </a:xfrm>
            <a:custGeom>
              <a:avLst/>
              <a:gdLst/>
              <a:ahLst/>
              <a:cxnLst/>
              <a:rect l="l" t="t" r="r" b="b"/>
              <a:pathLst>
                <a:path w="240" h="198" extrusionOk="0">
                  <a:moveTo>
                    <a:pt x="218" y="0"/>
                  </a:moveTo>
                  <a:cubicBezTo>
                    <a:pt x="211" y="0"/>
                    <a:pt x="204" y="4"/>
                    <a:pt x="198" y="12"/>
                  </a:cubicBezTo>
                  <a:cubicBezTo>
                    <a:pt x="151" y="101"/>
                    <a:pt x="18" y="162"/>
                    <a:pt x="18" y="162"/>
                  </a:cubicBezTo>
                  <a:cubicBezTo>
                    <a:pt x="7" y="169"/>
                    <a:pt x="1" y="179"/>
                    <a:pt x="7" y="189"/>
                  </a:cubicBezTo>
                  <a:cubicBezTo>
                    <a:pt x="10" y="195"/>
                    <a:pt x="16" y="198"/>
                    <a:pt x="23" y="198"/>
                  </a:cubicBezTo>
                  <a:cubicBezTo>
                    <a:pt x="26" y="198"/>
                    <a:pt x="29" y="197"/>
                    <a:pt x="31" y="197"/>
                  </a:cubicBezTo>
                  <a:cubicBezTo>
                    <a:pt x="38" y="193"/>
                    <a:pt x="182" y="128"/>
                    <a:pt x="236" y="25"/>
                  </a:cubicBezTo>
                  <a:cubicBezTo>
                    <a:pt x="239" y="16"/>
                    <a:pt x="236" y="5"/>
                    <a:pt x="226" y="2"/>
                  </a:cubicBezTo>
                  <a:cubicBezTo>
                    <a:pt x="223" y="1"/>
                    <a:pt x="221" y="0"/>
                    <a:pt x="218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723750" y="1732675"/>
              <a:ext cx="5000" cy="4500"/>
            </a:xfrm>
            <a:custGeom>
              <a:avLst/>
              <a:gdLst/>
              <a:ahLst/>
              <a:cxnLst/>
              <a:rect l="l" t="t" r="r" b="b"/>
              <a:pathLst>
                <a:path w="200" h="180" extrusionOk="0">
                  <a:moveTo>
                    <a:pt x="182" y="1"/>
                  </a:moveTo>
                  <a:cubicBezTo>
                    <a:pt x="168" y="1"/>
                    <a:pt x="158" y="7"/>
                    <a:pt x="158" y="18"/>
                  </a:cubicBezTo>
                  <a:cubicBezTo>
                    <a:pt x="154" y="28"/>
                    <a:pt x="138" y="62"/>
                    <a:pt x="18" y="144"/>
                  </a:cubicBezTo>
                  <a:lnTo>
                    <a:pt x="11" y="147"/>
                  </a:lnTo>
                  <a:cubicBezTo>
                    <a:pt x="4" y="154"/>
                    <a:pt x="1" y="165"/>
                    <a:pt x="8" y="175"/>
                  </a:cubicBezTo>
                  <a:cubicBezTo>
                    <a:pt x="10" y="177"/>
                    <a:pt x="16" y="180"/>
                    <a:pt x="23" y="180"/>
                  </a:cubicBezTo>
                  <a:cubicBezTo>
                    <a:pt x="26" y="180"/>
                    <a:pt x="28" y="180"/>
                    <a:pt x="31" y="179"/>
                  </a:cubicBezTo>
                  <a:cubicBezTo>
                    <a:pt x="31" y="179"/>
                    <a:pt x="35" y="179"/>
                    <a:pt x="35" y="175"/>
                  </a:cubicBezTo>
                  <a:lnTo>
                    <a:pt x="42" y="171"/>
                  </a:lnTo>
                  <a:cubicBezTo>
                    <a:pt x="141" y="107"/>
                    <a:pt x="192" y="59"/>
                    <a:pt x="199" y="21"/>
                  </a:cubicBezTo>
                  <a:cubicBezTo>
                    <a:pt x="199" y="11"/>
                    <a:pt x="192" y="4"/>
                    <a:pt x="182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2780525" y="1790900"/>
              <a:ext cx="33925" cy="44800"/>
            </a:xfrm>
            <a:custGeom>
              <a:avLst/>
              <a:gdLst/>
              <a:ahLst/>
              <a:cxnLst/>
              <a:rect l="l" t="t" r="r" b="b"/>
              <a:pathLst>
                <a:path w="1357" h="1792" extrusionOk="0">
                  <a:moveTo>
                    <a:pt x="1118" y="1"/>
                  </a:moveTo>
                  <a:cubicBezTo>
                    <a:pt x="1102" y="1"/>
                    <a:pt x="1082" y="7"/>
                    <a:pt x="1058" y="21"/>
                  </a:cubicBezTo>
                  <a:cubicBezTo>
                    <a:pt x="673" y="232"/>
                    <a:pt x="13" y="1765"/>
                    <a:pt x="0" y="1775"/>
                  </a:cubicBezTo>
                  <a:lnTo>
                    <a:pt x="41" y="1792"/>
                  </a:lnTo>
                  <a:cubicBezTo>
                    <a:pt x="710" y="1399"/>
                    <a:pt x="1357" y="1"/>
                    <a:pt x="1118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783400" y="1792325"/>
              <a:ext cx="24600" cy="40750"/>
            </a:xfrm>
            <a:custGeom>
              <a:avLst/>
              <a:gdLst/>
              <a:ahLst/>
              <a:cxnLst/>
              <a:rect l="l" t="t" r="r" b="b"/>
              <a:pathLst>
                <a:path w="984" h="1630" extrusionOk="0">
                  <a:moveTo>
                    <a:pt x="984" y="1"/>
                  </a:moveTo>
                  <a:lnTo>
                    <a:pt x="984" y="1"/>
                  </a:lnTo>
                  <a:cubicBezTo>
                    <a:pt x="940" y="66"/>
                    <a:pt x="895" y="134"/>
                    <a:pt x="854" y="199"/>
                  </a:cubicBezTo>
                  <a:lnTo>
                    <a:pt x="749" y="363"/>
                  </a:lnTo>
                  <a:cubicBezTo>
                    <a:pt x="745" y="349"/>
                    <a:pt x="742" y="332"/>
                    <a:pt x="735" y="315"/>
                  </a:cubicBezTo>
                  <a:cubicBezTo>
                    <a:pt x="728" y="291"/>
                    <a:pt x="718" y="267"/>
                    <a:pt x="708" y="246"/>
                  </a:cubicBezTo>
                  <a:lnTo>
                    <a:pt x="708" y="246"/>
                  </a:lnTo>
                  <a:cubicBezTo>
                    <a:pt x="704" y="271"/>
                    <a:pt x="708" y="295"/>
                    <a:pt x="711" y="318"/>
                  </a:cubicBezTo>
                  <a:cubicBezTo>
                    <a:pt x="714" y="342"/>
                    <a:pt x="718" y="366"/>
                    <a:pt x="722" y="390"/>
                  </a:cubicBezTo>
                  <a:lnTo>
                    <a:pt x="725" y="404"/>
                  </a:lnTo>
                  <a:cubicBezTo>
                    <a:pt x="687" y="468"/>
                    <a:pt x="646" y="530"/>
                    <a:pt x="605" y="595"/>
                  </a:cubicBezTo>
                  <a:cubicBezTo>
                    <a:pt x="602" y="588"/>
                    <a:pt x="599" y="578"/>
                    <a:pt x="595" y="571"/>
                  </a:cubicBezTo>
                  <a:cubicBezTo>
                    <a:pt x="582" y="550"/>
                    <a:pt x="571" y="530"/>
                    <a:pt x="554" y="513"/>
                  </a:cubicBezTo>
                  <a:lnTo>
                    <a:pt x="554" y="513"/>
                  </a:lnTo>
                  <a:cubicBezTo>
                    <a:pt x="558" y="537"/>
                    <a:pt x="561" y="558"/>
                    <a:pt x="568" y="581"/>
                  </a:cubicBezTo>
                  <a:cubicBezTo>
                    <a:pt x="574" y="595"/>
                    <a:pt x="582" y="612"/>
                    <a:pt x="585" y="629"/>
                  </a:cubicBezTo>
                  <a:cubicBezTo>
                    <a:pt x="550" y="687"/>
                    <a:pt x="513" y="749"/>
                    <a:pt x="479" y="807"/>
                  </a:cubicBezTo>
                  <a:cubicBezTo>
                    <a:pt x="472" y="817"/>
                    <a:pt x="465" y="827"/>
                    <a:pt x="459" y="837"/>
                  </a:cubicBezTo>
                  <a:cubicBezTo>
                    <a:pt x="445" y="810"/>
                    <a:pt x="431" y="786"/>
                    <a:pt x="410" y="766"/>
                  </a:cubicBezTo>
                  <a:lnTo>
                    <a:pt x="410" y="766"/>
                  </a:lnTo>
                  <a:cubicBezTo>
                    <a:pt x="418" y="803"/>
                    <a:pt x="428" y="834"/>
                    <a:pt x="441" y="868"/>
                  </a:cubicBezTo>
                  <a:cubicBezTo>
                    <a:pt x="397" y="943"/>
                    <a:pt x="353" y="1018"/>
                    <a:pt x="308" y="1093"/>
                  </a:cubicBezTo>
                  <a:cubicBezTo>
                    <a:pt x="295" y="1059"/>
                    <a:pt x="281" y="1029"/>
                    <a:pt x="260" y="998"/>
                  </a:cubicBezTo>
                  <a:lnTo>
                    <a:pt x="260" y="998"/>
                  </a:lnTo>
                  <a:cubicBezTo>
                    <a:pt x="260" y="1042"/>
                    <a:pt x="274" y="1086"/>
                    <a:pt x="287" y="1131"/>
                  </a:cubicBezTo>
                  <a:cubicBezTo>
                    <a:pt x="271" y="1158"/>
                    <a:pt x="254" y="1185"/>
                    <a:pt x="237" y="1216"/>
                  </a:cubicBezTo>
                  <a:cubicBezTo>
                    <a:pt x="213" y="1254"/>
                    <a:pt x="192" y="1291"/>
                    <a:pt x="169" y="1332"/>
                  </a:cubicBezTo>
                  <a:cubicBezTo>
                    <a:pt x="161" y="1315"/>
                    <a:pt x="155" y="1298"/>
                    <a:pt x="141" y="1284"/>
                  </a:cubicBezTo>
                  <a:lnTo>
                    <a:pt x="141" y="1284"/>
                  </a:lnTo>
                  <a:cubicBezTo>
                    <a:pt x="141" y="1311"/>
                    <a:pt x="144" y="1336"/>
                    <a:pt x="151" y="1363"/>
                  </a:cubicBezTo>
                  <a:cubicBezTo>
                    <a:pt x="100" y="1451"/>
                    <a:pt x="52" y="1541"/>
                    <a:pt x="1" y="1629"/>
                  </a:cubicBezTo>
                  <a:lnTo>
                    <a:pt x="131" y="1428"/>
                  </a:lnTo>
                  <a:lnTo>
                    <a:pt x="169" y="1373"/>
                  </a:lnTo>
                  <a:cubicBezTo>
                    <a:pt x="196" y="1366"/>
                    <a:pt x="219" y="1360"/>
                    <a:pt x="240" y="1349"/>
                  </a:cubicBezTo>
                  <a:cubicBezTo>
                    <a:pt x="264" y="1343"/>
                    <a:pt x="287" y="1332"/>
                    <a:pt x="308" y="1315"/>
                  </a:cubicBezTo>
                  <a:cubicBezTo>
                    <a:pt x="281" y="1315"/>
                    <a:pt x="257" y="1319"/>
                    <a:pt x="233" y="1322"/>
                  </a:cubicBezTo>
                  <a:cubicBezTo>
                    <a:pt x="219" y="1325"/>
                    <a:pt x="205" y="1329"/>
                    <a:pt x="192" y="1332"/>
                  </a:cubicBezTo>
                  <a:lnTo>
                    <a:pt x="257" y="1226"/>
                  </a:lnTo>
                  <a:cubicBezTo>
                    <a:pt x="274" y="1199"/>
                    <a:pt x="292" y="1172"/>
                    <a:pt x="308" y="1144"/>
                  </a:cubicBezTo>
                  <a:cubicBezTo>
                    <a:pt x="332" y="1138"/>
                    <a:pt x="356" y="1131"/>
                    <a:pt x="380" y="1124"/>
                  </a:cubicBezTo>
                  <a:cubicBezTo>
                    <a:pt x="404" y="1117"/>
                    <a:pt x="428" y="1107"/>
                    <a:pt x="448" y="1097"/>
                  </a:cubicBezTo>
                  <a:cubicBezTo>
                    <a:pt x="441" y="1096"/>
                    <a:pt x="434" y="1095"/>
                    <a:pt x="426" y="1095"/>
                  </a:cubicBezTo>
                  <a:cubicBezTo>
                    <a:pt x="409" y="1095"/>
                    <a:pt x="390" y="1098"/>
                    <a:pt x="373" y="1100"/>
                  </a:cubicBezTo>
                  <a:cubicBezTo>
                    <a:pt x="360" y="1100"/>
                    <a:pt x="346" y="1103"/>
                    <a:pt x="332" y="1107"/>
                  </a:cubicBezTo>
                  <a:cubicBezTo>
                    <a:pt x="380" y="1032"/>
                    <a:pt x="424" y="957"/>
                    <a:pt x="468" y="885"/>
                  </a:cubicBezTo>
                  <a:cubicBezTo>
                    <a:pt x="492" y="881"/>
                    <a:pt x="517" y="878"/>
                    <a:pt x="541" y="871"/>
                  </a:cubicBezTo>
                  <a:cubicBezTo>
                    <a:pt x="568" y="865"/>
                    <a:pt x="591" y="857"/>
                    <a:pt x="615" y="848"/>
                  </a:cubicBezTo>
                  <a:cubicBezTo>
                    <a:pt x="602" y="844"/>
                    <a:pt x="590" y="843"/>
                    <a:pt x="578" y="843"/>
                  </a:cubicBezTo>
                  <a:cubicBezTo>
                    <a:pt x="565" y="843"/>
                    <a:pt x="552" y="844"/>
                    <a:pt x="537" y="844"/>
                  </a:cubicBezTo>
                  <a:cubicBezTo>
                    <a:pt x="520" y="844"/>
                    <a:pt x="506" y="848"/>
                    <a:pt x="489" y="848"/>
                  </a:cubicBezTo>
                  <a:cubicBezTo>
                    <a:pt x="496" y="840"/>
                    <a:pt x="503" y="830"/>
                    <a:pt x="506" y="824"/>
                  </a:cubicBezTo>
                  <a:cubicBezTo>
                    <a:pt x="541" y="766"/>
                    <a:pt x="574" y="711"/>
                    <a:pt x="609" y="653"/>
                  </a:cubicBezTo>
                  <a:cubicBezTo>
                    <a:pt x="650" y="649"/>
                    <a:pt x="687" y="643"/>
                    <a:pt x="725" y="626"/>
                  </a:cubicBezTo>
                  <a:cubicBezTo>
                    <a:pt x="690" y="619"/>
                    <a:pt x="660" y="619"/>
                    <a:pt x="626" y="619"/>
                  </a:cubicBezTo>
                  <a:cubicBezTo>
                    <a:pt x="667" y="550"/>
                    <a:pt x="708" y="482"/>
                    <a:pt x="749" y="414"/>
                  </a:cubicBezTo>
                  <a:lnTo>
                    <a:pt x="755" y="400"/>
                  </a:lnTo>
                  <a:cubicBezTo>
                    <a:pt x="776" y="397"/>
                    <a:pt x="799" y="394"/>
                    <a:pt x="820" y="390"/>
                  </a:cubicBezTo>
                  <a:cubicBezTo>
                    <a:pt x="848" y="383"/>
                    <a:pt x="872" y="377"/>
                    <a:pt x="899" y="366"/>
                  </a:cubicBezTo>
                  <a:cubicBezTo>
                    <a:pt x="872" y="363"/>
                    <a:pt x="845" y="363"/>
                    <a:pt x="817" y="363"/>
                  </a:cubicBezTo>
                  <a:cubicBezTo>
                    <a:pt x="804" y="366"/>
                    <a:pt x="790" y="366"/>
                    <a:pt x="776" y="366"/>
                  </a:cubicBezTo>
                  <a:lnTo>
                    <a:pt x="868" y="209"/>
                  </a:lnTo>
                  <a:cubicBezTo>
                    <a:pt x="906" y="141"/>
                    <a:pt x="947" y="73"/>
                    <a:pt x="984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>
            <a:off x="6644497" y="1585490"/>
            <a:ext cx="1952276" cy="3211617"/>
            <a:chOff x="6644497" y="1585490"/>
            <a:chExt cx="1952276" cy="3211617"/>
          </a:xfrm>
        </p:grpSpPr>
        <p:sp>
          <p:nvSpPr>
            <p:cNvPr id="453" name="Google Shape;453;p23"/>
            <p:cNvSpPr/>
            <p:nvPr/>
          </p:nvSpPr>
          <p:spPr>
            <a:xfrm flipH="1">
              <a:off x="7681797" y="2696870"/>
              <a:ext cx="35267" cy="26669"/>
            </a:xfrm>
            <a:custGeom>
              <a:avLst/>
              <a:gdLst/>
              <a:ahLst/>
              <a:cxnLst/>
              <a:rect l="l" t="t" r="r" b="b"/>
              <a:pathLst>
                <a:path w="886" h="670" extrusionOk="0">
                  <a:moveTo>
                    <a:pt x="445" y="1"/>
                  </a:moveTo>
                  <a:cubicBezTo>
                    <a:pt x="1" y="1"/>
                    <a:pt x="1" y="670"/>
                    <a:pt x="445" y="670"/>
                  </a:cubicBezTo>
                  <a:cubicBezTo>
                    <a:pt x="886" y="670"/>
                    <a:pt x="886" y="1"/>
                    <a:pt x="445" y="1"/>
                  </a:cubicBezTo>
                  <a:close/>
                </a:path>
              </a:pathLst>
            </a:custGeom>
            <a:solidFill>
              <a:srgbClr val="F4D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 flipH="1">
              <a:off x="7981308" y="1585490"/>
              <a:ext cx="615465" cy="557310"/>
            </a:xfrm>
            <a:custGeom>
              <a:avLst/>
              <a:gdLst/>
              <a:ahLst/>
              <a:cxnLst/>
              <a:rect l="l" t="t" r="r" b="b"/>
              <a:pathLst>
                <a:path w="15462" h="14001" extrusionOk="0">
                  <a:moveTo>
                    <a:pt x="7408" y="1"/>
                  </a:moveTo>
                  <a:cubicBezTo>
                    <a:pt x="6329" y="1"/>
                    <a:pt x="5134" y="282"/>
                    <a:pt x="3985" y="1072"/>
                  </a:cubicBezTo>
                  <a:cubicBezTo>
                    <a:pt x="1" y="3817"/>
                    <a:pt x="510" y="7033"/>
                    <a:pt x="1005" y="7781"/>
                  </a:cubicBezTo>
                  <a:lnTo>
                    <a:pt x="5153" y="14000"/>
                  </a:lnTo>
                  <a:lnTo>
                    <a:pt x="15461" y="7818"/>
                  </a:lnTo>
                  <a:lnTo>
                    <a:pt x="11140" y="1332"/>
                  </a:lnTo>
                  <a:cubicBezTo>
                    <a:pt x="10769" y="826"/>
                    <a:pt x="9257" y="1"/>
                    <a:pt x="7408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 flipH="1">
              <a:off x="6994112" y="3245714"/>
              <a:ext cx="55488" cy="89720"/>
            </a:xfrm>
            <a:custGeom>
              <a:avLst/>
              <a:gdLst/>
              <a:ahLst/>
              <a:cxnLst/>
              <a:rect l="l" t="t" r="r" b="b"/>
              <a:pathLst>
                <a:path w="1394" h="2254" extrusionOk="0">
                  <a:moveTo>
                    <a:pt x="273" y="0"/>
                  </a:moveTo>
                  <a:cubicBezTo>
                    <a:pt x="352" y="253"/>
                    <a:pt x="322" y="591"/>
                    <a:pt x="151" y="997"/>
                  </a:cubicBezTo>
                  <a:cubicBezTo>
                    <a:pt x="103" y="1110"/>
                    <a:pt x="52" y="1219"/>
                    <a:pt x="1" y="1322"/>
                  </a:cubicBezTo>
                  <a:lnTo>
                    <a:pt x="618" y="2253"/>
                  </a:lnTo>
                  <a:cubicBezTo>
                    <a:pt x="755" y="2048"/>
                    <a:pt x="881" y="1816"/>
                    <a:pt x="990" y="1553"/>
                  </a:cubicBezTo>
                  <a:cubicBezTo>
                    <a:pt x="1393" y="594"/>
                    <a:pt x="1007" y="25"/>
                    <a:pt x="273" y="0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 flipH="1">
              <a:off x="7038694" y="3223542"/>
              <a:ext cx="39009" cy="55767"/>
            </a:xfrm>
            <a:custGeom>
              <a:avLst/>
              <a:gdLst/>
              <a:ahLst/>
              <a:cxnLst/>
              <a:rect l="l" t="t" r="r" b="b"/>
              <a:pathLst>
                <a:path w="980" h="1401" extrusionOk="0">
                  <a:moveTo>
                    <a:pt x="195" y="1"/>
                  </a:moveTo>
                  <a:cubicBezTo>
                    <a:pt x="201" y="213"/>
                    <a:pt x="150" y="462"/>
                    <a:pt x="31" y="746"/>
                  </a:cubicBezTo>
                  <a:cubicBezTo>
                    <a:pt x="21" y="769"/>
                    <a:pt x="10" y="793"/>
                    <a:pt x="0" y="817"/>
                  </a:cubicBezTo>
                  <a:lnTo>
                    <a:pt x="385" y="1401"/>
                  </a:lnTo>
                  <a:cubicBezTo>
                    <a:pt x="478" y="974"/>
                    <a:pt x="297" y="659"/>
                    <a:pt x="297" y="659"/>
                  </a:cubicBezTo>
                  <a:cubicBezTo>
                    <a:pt x="522" y="588"/>
                    <a:pt x="734" y="554"/>
                    <a:pt x="925" y="554"/>
                  </a:cubicBezTo>
                  <a:cubicBezTo>
                    <a:pt x="943" y="554"/>
                    <a:pt x="959" y="554"/>
                    <a:pt x="979" y="557"/>
                  </a:cubicBezTo>
                  <a:cubicBezTo>
                    <a:pt x="874" y="223"/>
                    <a:pt x="587" y="32"/>
                    <a:pt x="195" y="1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 flipH="1">
              <a:off x="7035549" y="3245554"/>
              <a:ext cx="30371" cy="52781"/>
            </a:xfrm>
            <a:custGeom>
              <a:avLst/>
              <a:gdLst/>
              <a:ahLst/>
              <a:cxnLst/>
              <a:rect l="l" t="t" r="r" b="b"/>
              <a:pathLst>
                <a:path w="763" h="1326" extrusionOk="0">
                  <a:moveTo>
                    <a:pt x="629" y="1"/>
                  </a:moveTo>
                  <a:cubicBezTo>
                    <a:pt x="438" y="1"/>
                    <a:pt x="226" y="35"/>
                    <a:pt x="1" y="106"/>
                  </a:cubicBezTo>
                  <a:cubicBezTo>
                    <a:pt x="1" y="106"/>
                    <a:pt x="182" y="421"/>
                    <a:pt x="89" y="848"/>
                  </a:cubicBezTo>
                  <a:lnTo>
                    <a:pt x="411" y="1326"/>
                  </a:lnTo>
                  <a:cubicBezTo>
                    <a:pt x="462" y="1223"/>
                    <a:pt x="513" y="1114"/>
                    <a:pt x="561" y="1001"/>
                  </a:cubicBezTo>
                  <a:cubicBezTo>
                    <a:pt x="732" y="595"/>
                    <a:pt x="762" y="257"/>
                    <a:pt x="683" y="4"/>
                  </a:cubicBezTo>
                  <a:cubicBezTo>
                    <a:pt x="663" y="1"/>
                    <a:pt x="647" y="1"/>
                    <a:pt x="629" y="1"/>
                  </a:cubicBez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 flipH="1">
              <a:off x="7069942" y="3191219"/>
              <a:ext cx="50035" cy="35745"/>
            </a:xfrm>
            <a:custGeom>
              <a:avLst/>
              <a:gdLst/>
              <a:ahLst/>
              <a:cxnLst/>
              <a:rect l="l" t="t" r="r" b="b"/>
              <a:pathLst>
                <a:path w="1257" h="898" extrusionOk="0">
                  <a:moveTo>
                    <a:pt x="321" y="1"/>
                  </a:moveTo>
                  <a:cubicBezTo>
                    <a:pt x="219" y="1"/>
                    <a:pt x="113" y="11"/>
                    <a:pt x="1" y="31"/>
                  </a:cubicBezTo>
                  <a:lnTo>
                    <a:pt x="577" y="898"/>
                  </a:lnTo>
                  <a:cubicBezTo>
                    <a:pt x="782" y="841"/>
                    <a:pt x="973" y="810"/>
                    <a:pt x="1148" y="810"/>
                  </a:cubicBezTo>
                  <a:cubicBezTo>
                    <a:pt x="1185" y="810"/>
                    <a:pt x="1219" y="813"/>
                    <a:pt x="1257" y="813"/>
                  </a:cubicBezTo>
                  <a:cubicBezTo>
                    <a:pt x="1236" y="291"/>
                    <a:pt x="867" y="1"/>
                    <a:pt x="321" y="1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 flipH="1">
              <a:off x="7069663" y="3223422"/>
              <a:ext cx="27346" cy="32640"/>
            </a:xfrm>
            <a:custGeom>
              <a:avLst/>
              <a:gdLst/>
              <a:ahLst/>
              <a:cxnLst/>
              <a:rect l="l" t="t" r="r" b="b"/>
              <a:pathLst>
                <a:path w="687" h="820" extrusionOk="0">
                  <a:moveTo>
                    <a:pt x="571" y="1"/>
                  </a:moveTo>
                  <a:cubicBezTo>
                    <a:pt x="396" y="1"/>
                    <a:pt x="205" y="32"/>
                    <a:pt x="0" y="89"/>
                  </a:cubicBezTo>
                  <a:lnTo>
                    <a:pt x="485" y="820"/>
                  </a:lnTo>
                  <a:cubicBezTo>
                    <a:pt x="495" y="796"/>
                    <a:pt x="506" y="772"/>
                    <a:pt x="516" y="749"/>
                  </a:cubicBezTo>
                  <a:cubicBezTo>
                    <a:pt x="635" y="465"/>
                    <a:pt x="686" y="216"/>
                    <a:pt x="680" y="4"/>
                  </a:cubicBezTo>
                  <a:cubicBezTo>
                    <a:pt x="642" y="4"/>
                    <a:pt x="608" y="1"/>
                    <a:pt x="571" y="1"/>
                  </a:cubicBez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 flipH="1">
              <a:off x="7326331" y="3715304"/>
              <a:ext cx="30769" cy="31844"/>
            </a:xfrm>
            <a:custGeom>
              <a:avLst/>
              <a:gdLst/>
              <a:ahLst/>
              <a:cxnLst/>
              <a:rect l="l" t="t" r="r" b="b"/>
              <a:pathLst>
                <a:path w="773" h="800" extrusionOk="0">
                  <a:moveTo>
                    <a:pt x="270" y="1"/>
                  </a:moveTo>
                  <a:cubicBezTo>
                    <a:pt x="215" y="38"/>
                    <a:pt x="154" y="62"/>
                    <a:pt x="93" y="79"/>
                  </a:cubicBezTo>
                  <a:cubicBezTo>
                    <a:pt x="1" y="277"/>
                    <a:pt x="45" y="520"/>
                    <a:pt x="219" y="673"/>
                  </a:cubicBezTo>
                  <a:cubicBezTo>
                    <a:pt x="318" y="758"/>
                    <a:pt x="441" y="799"/>
                    <a:pt x="564" y="799"/>
                  </a:cubicBezTo>
                  <a:cubicBezTo>
                    <a:pt x="636" y="799"/>
                    <a:pt x="707" y="786"/>
                    <a:pt x="772" y="758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 flipH="1">
              <a:off x="7348622" y="3683817"/>
              <a:ext cx="32521" cy="35068"/>
            </a:xfrm>
            <a:custGeom>
              <a:avLst/>
              <a:gdLst/>
              <a:ahLst/>
              <a:cxnLst/>
              <a:rect l="l" t="t" r="r" b="b"/>
              <a:pathLst>
                <a:path w="817" h="881" extrusionOk="0">
                  <a:moveTo>
                    <a:pt x="348" y="0"/>
                  </a:moveTo>
                  <a:cubicBezTo>
                    <a:pt x="301" y="17"/>
                    <a:pt x="250" y="27"/>
                    <a:pt x="198" y="30"/>
                  </a:cubicBezTo>
                  <a:lnTo>
                    <a:pt x="192" y="34"/>
                  </a:lnTo>
                  <a:cubicBezTo>
                    <a:pt x="0" y="246"/>
                    <a:pt x="21" y="570"/>
                    <a:pt x="236" y="755"/>
                  </a:cubicBezTo>
                  <a:cubicBezTo>
                    <a:pt x="335" y="840"/>
                    <a:pt x="458" y="881"/>
                    <a:pt x="581" y="881"/>
                  </a:cubicBezTo>
                  <a:cubicBezTo>
                    <a:pt x="619" y="881"/>
                    <a:pt x="660" y="878"/>
                    <a:pt x="697" y="870"/>
                  </a:cubicBezTo>
                  <a:cubicBezTo>
                    <a:pt x="717" y="826"/>
                    <a:pt x="745" y="782"/>
                    <a:pt x="778" y="744"/>
                  </a:cubicBezTo>
                  <a:lnTo>
                    <a:pt x="816" y="70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 flipH="1">
              <a:off x="7346313" y="3711801"/>
              <a:ext cx="7125" cy="6687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120" y="0"/>
                  </a:moveTo>
                  <a:lnTo>
                    <a:pt x="82" y="41"/>
                  </a:lnTo>
                  <a:cubicBezTo>
                    <a:pt x="49" y="79"/>
                    <a:pt x="21" y="123"/>
                    <a:pt x="1" y="167"/>
                  </a:cubicBezTo>
                  <a:cubicBezTo>
                    <a:pt x="62" y="150"/>
                    <a:pt x="123" y="126"/>
                    <a:pt x="178" y="8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 flipH="1">
              <a:off x="7369401" y="3650778"/>
              <a:ext cx="28063" cy="34272"/>
            </a:xfrm>
            <a:custGeom>
              <a:avLst/>
              <a:gdLst/>
              <a:ahLst/>
              <a:cxnLst/>
              <a:rect l="l" t="t" r="r" b="b"/>
              <a:pathLst>
                <a:path w="705" h="861" extrusionOk="0">
                  <a:moveTo>
                    <a:pt x="205" y="0"/>
                  </a:moveTo>
                  <a:lnTo>
                    <a:pt x="192" y="14"/>
                  </a:lnTo>
                  <a:cubicBezTo>
                    <a:pt x="1" y="226"/>
                    <a:pt x="21" y="547"/>
                    <a:pt x="236" y="734"/>
                  </a:cubicBezTo>
                  <a:cubicBezTo>
                    <a:pt x="336" y="819"/>
                    <a:pt x="458" y="860"/>
                    <a:pt x="581" y="860"/>
                  </a:cubicBezTo>
                  <a:lnTo>
                    <a:pt x="608" y="860"/>
                  </a:lnTo>
                  <a:lnTo>
                    <a:pt x="704" y="75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flipH="1">
              <a:off x="7367251" y="3680673"/>
              <a:ext cx="6011" cy="4379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96" y="0"/>
                  </a:moveTo>
                  <a:lnTo>
                    <a:pt x="0" y="109"/>
                  </a:lnTo>
                  <a:cubicBezTo>
                    <a:pt x="52" y="106"/>
                    <a:pt x="103" y="96"/>
                    <a:pt x="150" y="79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 flipH="1">
              <a:off x="6756464" y="1803149"/>
              <a:ext cx="1656286" cy="2222632"/>
            </a:xfrm>
            <a:custGeom>
              <a:avLst/>
              <a:gdLst/>
              <a:ahLst/>
              <a:cxnLst/>
              <a:rect l="l" t="t" r="r" b="b"/>
              <a:pathLst>
                <a:path w="41610" h="55838" extrusionOk="0">
                  <a:moveTo>
                    <a:pt x="6429" y="0"/>
                  </a:moveTo>
                  <a:cubicBezTo>
                    <a:pt x="5350" y="0"/>
                    <a:pt x="4156" y="282"/>
                    <a:pt x="3008" y="1073"/>
                  </a:cubicBezTo>
                  <a:cubicBezTo>
                    <a:pt x="1291" y="2254"/>
                    <a:pt x="410" y="3524"/>
                    <a:pt x="0" y="4644"/>
                  </a:cubicBezTo>
                  <a:lnTo>
                    <a:pt x="33324" y="55838"/>
                  </a:lnTo>
                  <a:lnTo>
                    <a:pt x="41609" y="50567"/>
                  </a:lnTo>
                  <a:lnTo>
                    <a:pt x="9080" y="578"/>
                  </a:lnTo>
                  <a:cubicBezTo>
                    <a:pt x="8397" y="260"/>
                    <a:pt x="7466" y="0"/>
                    <a:pt x="6429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 flipH="1">
              <a:off x="7086289" y="1988007"/>
              <a:ext cx="1348076" cy="2061859"/>
            </a:xfrm>
            <a:custGeom>
              <a:avLst/>
              <a:gdLst/>
              <a:ahLst/>
              <a:cxnLst/>
              <a:rect l="l" t="t" r="r" b="b"/>
              <a:pathLst>
                <a:path w="33867" h="51799" extrusionOk="0">
                  <a:moveTo>
                    <a:pt x="543" y="0"/>
                  </a:moveTo>
                  <a:lnTo>
                    <a:pt x="543" y="0"/>
                  </a:lnTo>
                  <a:cubicBezTo>
                    <a:pt x="1" y="1485"/>
                    <a:pt x="288" y="2710"/>
                    <a:pt x="570" y="3134"/>
                  </a:cubicBezTo>
                  <a:cubicBezTo>
                    <a:pt x="570" y="3134"/>
                    <a:pt x="570" y="3137"/>
                    <a:pt x="574" y="3137"/>
                  </a:cubicBezTo>
                  <a:lnTo>
                    <a:pt x="32918" y="51798"/>
                  </a:lnTo>
                  <a:lnTo>
                    <a:pt x="33867" y="5119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 flipH="1">
              <a:off x="6720593" y="1826156"/>
              <a:ext cx="1330721" cy="1989852"/>
            </a:xfrm>
            <a:custGeom>
              <a:avLst/>
              <a:gdLst/>
              <a:ahLst/>
              <a:cxnLst/>
              <a:rect l="l" t="t" r="r" b="b"/>
              <a:pathLst>
                <a:path w="33431" h="49990" extrusionOk="0">
                  <a:moveTo>
                    <a:pt x="0" y="0"/>
                  </a:moveTo>
                  <a:lnTo>
                    <a:pt x="32529" y="49989"/>
                  </a:lnTo>
                  <a:lnTo>
                    <a:pt x="33430" y="49416"/>
                  </a:lnTo>
                  <a:lnTo>
                    <a:pt x="1079" y="751"/>
                  </a:lnTo>
                  <a:cubicBezTo>
                    <a:pt x="915" y="529"/>
                    <a:pt x="537" y="246"/>
                    <a:pt x="0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 flipH="1">
              <a:off x="6649236" y="4100903"/>
              <a:ext cx="148711" cy="185451"/>
            </a:xfrm>
            <a:custGeom>
              <a:avLst/>
              <a:gdLst/>
              <a:ahLst/>
              <a:cxnLst/>
              <a:rect l="l" t="t" r="r" b="b"/>
              <a:pathLst>
                <a:path w="3736" h="4659" extrusionOk="0">
                  <a:moveTo>
                    <a:pt x="2690" y="0"/>
                  </a:moveTo>
                  <a:cubicBezTo>
                    <a:pt x="1917" y="0"/>
                    <a:pt x="908" y="240"/>
                    <a:pt x="1" y="1220"/>
                  </a:cubicBezTo>
                  <a:lnTo>
                    <a:pt x="3674" y="4658"/>
                  </a:lnTo>
                  <a:cubicBezTo>
                    <a:pt x="3735" y="3897"/>
                    <a:pt x="3015" y="56"/>
                    <a:pt x="3015" y="56"/>
                  </a:cubicBezTo>
                  <a:lnTo>
                    <a:pt x="3062" y="19"/>
                  </a:lnTo>
                  <a:cubicBezTo>
                    <a:pt x="2946" y="7"/>
                    <a:pt x="2822" y="0"/>
                    <a:pt x="2690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 flipH="1">
              <a:off x="6650467" y="4284369"/>
              <a:ext cx="716" cy="2508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18" y="1"/>
                  </a:moveTo>
                  <a:lnTo>
                    <a:pt x="18" y="1"/>
                  </a:lnTo>
                  <a:cubicBezTo>
                    <a:pt x="10" y="25"/>
                    <a:pt x="4" y="42"/>
                    <a:pt x="1" y="59"/>
                  </a:cubicBezTo>
                  <a:lnTo>
                    <a:pt x="4" y="62"/>
                  </a:lnTo>
                  <a:cubicBezTo>
                    <a:pt x="7" y="46"/>
                    <a:pt x="14" y="25"/>
                    <a:pt x="1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 flipH="1">
              <a:off x="6651028" y="4149466"/>
              <a:ext cx="190945" cy="145368"/>
            </a:xfrm>
            <a:custGeom>
              <a:avLst/>
              <a:gdLst/>
              <a:ahLst/>
              <a:cxnLst/>
              <a:rect l="l" t="t" r="r" b="b"/>
              <a:pathLst>
                <a:path w="4797" h="3652" extrusionOk="0">
                  <a:moveTo>
                    <a:pt x="1107" y="0"/>
                  </a:moveTo>
                  <a:cubicBezTo>
                    <a:pt x="707" y="434"/>
                    <a:pt x="329" y="1011"/>
                    <a:pt x="1" y="1776"/>
                  </a:cubicBezTo>
                  <a:cubicBezTo>
                    <a:pt x="2021" y="2826"/>
                    <a:pt x="3853" y="3652"/>
                    <a:pt x="4508" y="3652"/>
                  </a:cubicBezTo>
                  <a:cubicBezTo>
                    <a:pt x="4602" y="3652"/>
                    <a:pt x="4672" y="3635"/>
                    <a:pt x="4715" y="3599"/>
                  </a:cubicBezTo>
                  <a:cubicBezTo>
                    <a:pt x="4731" y="3586"/>
                    <a:pt x="4746" y="3566"/>
                    <a:pt x="4760" y="3539"/>
                  </a:cubicBezTo>
                  <a:lnTo>
                    <a:pt x="4760" y="3539"/>
                  </a:lnTo>
                  <a:cubicBezTo>
                    <a:pt x="4761" y="3539"/>
                    <a:pt x="4761" y="3538"/>
                    <a:pt x="4761" y="3537"/>
                  </a:cubicBezTo>
                  <a:lnTo>
                    <a:pt x="4761" y="3537"/>
                  </a:lnTo>
                  <a:cubicBezTo>
                    <a:pt x="4774" y="3513"/>
                    <a:pt x="4786" y="3485"/>
                    <a:pt x="4797" y="3451"/>
                  </a:cubicBezTo>
                  <a:lnTo>
                    <a:pt x="4794" y="3448"/>
                  </a:lnTo>
                  <a:cubicBezTo>
                    <a:pt x="4780" y="3489"/>
                    <a:pt x="4770" y="3513"/>
                    <a:pt x="4762" y="3527"/>
                  </a:cubicBezTo>
                  <a:cubicBezTo>
                    <a:pt x="4773" y="3506"/>
                    <a:pt x="4776" y="3476"/>
                    <a:pt x="4780" y="3438"/>
                  </a:cubicBezTo>
                  <a:lnTo>
                    <a:pt x="1107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 flipH="1">
              <a:off x="6644497" y="4101620"/>
              <a:ext cx="33476" cy="185093"/>
            </a:xfrm>
            <a:custGeom>
              <a:avLst/>
              <a:gdLst/>
              <a:ahLst/>
              <a:cxnLst/>
              <a:rect l="l" t="t" r="r" b="b"/>
              <a:pathLst>
                <a:path w="841" h="4650" extrusionOk="0">
                  <a:moveTo>
                    <a:pt x="48" y="1"/>
                  </a:moveTo>
                  <a:lnTo>
                    <a:pt x="1" y="38"/>
                  </a:lnTo>
                  <a:cubicBezTo>
                    <a:pt x="1" y="38"/>
                    <a:pt x="721" y="3879"/>
                    <a:pt x="660" y="4640"/>
                  </a:cubicBezTo>
                  <a:lnTo>
                    <a:pt x="674" y="4650"/>
                  </a:lnTo>
                  <a:cubicBezTo>
                    <a:pt x="677" y="4633"/>
                    <a:pt x="683" y="4616"/>
                    <a:pt x="691" y="4592"/>
                  </a:cubicBezTo>
                  <a:cubicBezTo>
                    <a:pt x="841" y="3961"/>
                    <a:pt x="697" y="2127"/>
                    <a:pt x="438" y="59"/>
                  </a:cubicBezTo>
                  <a:cubicBezTo>
                    <a:pt x="322" y="35"/>
                    <a:pt x="192" y="15"/>
                    <a:pt x="4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 flipH="1">
              <a:off x="6651144" y="4286319"/>
              <a:ext cx="1274" cy="3543"/>
            </a:xfrm>
            <a:custGeom>
              <a:avLst/>
              <a:gdLst/>
              <a:ahLst/>
              <a:cxnLst/>
              <a:rect l="l" t="t" r="r" b="b"/>
              <a:pathLst>
                <a:path w="32" h="89" extrusionOk="0">
                  <a:moveTo>
                    <a:pt x="18" y="0"/>
                  </a:moveTo>
                  <a:cubicBezTo>
                    <a:pt x="14" y="38"/>
                    <a:pt x="11" y="68"/>
                    <a:pt x="0" y="89"/>
                  </a:cubicBezTo>
                  <a:cubicBezTo>
                    <a:pt x="8" y="75"/>
                    <a:pt x="18" y="51"/>
                    <a:pt x="32" y="1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 flipH="1">
              <a:off x="6652378" y="4289822"/>
              <a:ext cx="159" cy="597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1"/>
                    <a:pt x="0" y="15"/>
                    <a:pt x="0" y="15"/>
                  </a:cubicBezTo>
                  <a:lnTo>
                    <a:pt x="0" y="15"/>
                  </a:lnTo>
                  <a:cubicBezTo>
                    <a:pt x="3" y="11"/>
                    <a:pt x="3" y="7"/>
                    <a:pt x="3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 flipH="1">
              <a:off x="6660548" y="3740182"/>
              <a:ext cx="503454" cy="479969"/>
            </a:xfrm>
            <a:custGeom>
              <a:avLst/>
              <a:gdLst/>
              <a:ahLst/>
              <a:cxnLst/>
              <a:rect l="l" t="t" r="r" b="b"/>
              <a:pathLst>
                <a:path w="12648" h="12058" extrusionOk="0">
                  <a:moveTo>
                    <a:pt x="7407" y="1"/>
                  </a:moveTo>
                  <a:cubicBezTo>
                    <a:pt x="6327" y="1"/>
                    <a:pt x="5133" y="282"/>
                    <a:pt x="3984" y="1072"/>
                  </a:cubicBezTo>
                  <a:cubicBezTo>
                    <a:pt x="1" y="3817"/>
                    <a:pt x="509" y="7032"/>
                    <a:pt x="1004" y="7780"/>
                  </a:cubicBezTo>
                  <a:cubicBezTo>
                    <a:pt x="1291" y="8211"/>
                    <a:pt x="4923" y="10409"/>
                    <a:pt x="8091" y="12058"/>
                  </a:cubicBezTo>
                  <a:cubicBezTo>
                    <a:pt x="9165" y="9561"/>
                    <a:pt x="10772" y="9062"/>
                    <a:pt x="11886" y="9062"/>
                  </a:cubicBezTo>
                  <a:cubicBezTo>
                    <a:pt x="12181" y="9062"/>
                    <a:pt x="12441" y="9097"/>
                    <a:pt x="12648" y="9139"/>
                  </a:cubicBezTo>
                  <a:cubicBezTo>
                    <a:pt x="12221" y="5780"/>
                    <a:pt x="11477" y="1796"/>
                    <a:pt x="11139" y="1332"/>
                  </a:cubicBezTo>
                  <a:cubicBezTo>
                    <a:pt x="10769" y="826"/>
                    <a:pt x="9256" y="1"/>
                    <a:pt x="7407" y="1"/>
                  </a:cubicBezTo>
                  <a:close/>
                </a:path>
              </a:pathLst>
            </a:custGeom>
            <a:solidFill>
              <a:srgbClr val="FD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 flipH="1">
              <a:off x="6831471" y="3953661"/>
              <a:ext cx="305742" cy="266494"/>
            </a:xfrm>
            <a:custGeom>
              <a:avLst/>
              <a:gdLst/>
              <a:ahLst/>
              <a:cxnLst/>
              <a:rect l="l" t="t" r="r" b="b"/>
              <a:pathLst>
                <a:path w="7681" h="6695" extrusionOk="0">
                  <a:moveTo>
                    <a:pt x="99" y="1"/>
                  </a:moveTo>
                  <a:cubicBezTo>
                    <a:pt x="27" y="338"/>
                    <a:pt x="0" y="656"/>
                    <a:pt x="0" y="946"/>
                  </a:cubicBezTo>
                  <a:cubicBezTo>
                    <a:pt x="0" y="1639"/>
                    <a:pt x="167" y="2164"/>
                    <a:pt x="331" y="2417"/>
                  </a:cubicBezTo>
                  <a:cubicBezTo>
                    <a:pt x="618" y="2848"/>
                    <a:pt x="4250" y="5046"/>
                    <a:pt x="7418" y="6695"/>
                  </a:cubicBezTo>
                  <a:cubicBezTo>
                    <a:pt x="7503" y="6497"/>
                    <a:pt x="7592" y="6312"/>
                    <a:pt x="7681" y="6142"/>
                  </a:cubicBezTo>
                  <a:cubicBezTo>
                    <a:pt x="5127" y="4643"/>
                    <a:pt x="2205" y="2666"/>
                    <a:pt x="99" y="1"/>
                  </a:cubicBezTo>
                  <a:close/>
                </a:path>
              </a:pathLst>
            </a:custGeom>
            <a:solidFill>
              <a:srgbClr val="FBC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 flipH="1">
              <a:off x="6660541" y="3750094"/>
              <a:ext cx="138084" cy="353866"/>
            </a:xfrm>
            <a:custGeom>
              <a:avLst/>
              <a:gdLst/>
              <a:ahLst/>
              <a:cxnLst/>
              <a:rect l="l" t="t" r="r" b="b"/>
              <a:pathLst>
                <a:path w="3469" h="8890" extrusionOk="0">
                  <a:moveTo>
                    <a:pt x="1" y="1"/>
                  </a:moveTo>
                  <a:lnTo>
                    <a:pt x="1" y="1"/>
                  </a:lnTo>
                  <a:cubicBezTo>
                    <a:pt x="182" y="246"/>
                    <a:pt x="2438" y="3374"/>
                    <a:pt x="3025" y="8825"/>
                  </a:cubicBezTo>
                  <a:cubicBezTo>
                    <a:pt x="3193" y="8839"/>
                    <a:pt x="3339" y="8863"/>
                    <a:pt x="3469" y="8890"/>
                  </a:cubicBezTo>
                  <a:cubicBezTo>
                    <a:pt x="3042" y="5531"/>
                    <a:pt x="2298" y="1547"/>
                    <a:pt x="1960" y="1083"/>
                  </a:cubicBezTo>
                  <a:cubicBezTo>
                    <a:pt x="1718" y="752"/>
                    <a:pt x="990" y="287"/>
                    <a:pt x="1" y="1"/>
                  </a:cubicBezTo>
                  <a:close/>
                </a:path>
              </a:pathLst>
            </a:custGeom>
            <a:solidFill>
              <a:srgbClr val="FBC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 flipH="1">
              <a:off x="7324427" y="4518905"/>
              <a:ext cx="348294" cy="181192"/>
            </a:xfrm>
            <a:custGeom>
              <a:avLst/>
              <a:gdLst/>
              <a:ahLst/>
              <a:cxnLst/>
              <a:rect l="l" t="t" r="r" b="b"/>
              <a:pathLst>
                <a:path w="8750" h="4552" extrusionOk="0">
                  <a:moveTo>
                    <a:pt x="1007" y="1"/>
                  </a:moveTo>
                  <a:lnTo>
                    <a:pt x="1007" y="1"/>
                  </a:lnTo>
                  <a:cubicBezTo>
                    <a:pt x="1007" y="1"/>
                    <a:pt x="1048" y="356"/>
                    <a:pt x="525" y="1476"/>
                  </a:cubicBezTo>
                  <a:cubicBezTo>
                    <a:pt x="0" y="2599"/>
                    <a:pt x="140" y="4551"/>
                    <a:pt x="140" y="4551"/>
                  </a:cubicBezTo>
                  <a:lnTo>
                    <a:pt x="8278" y="4551"/>
                  </a:lnTo>
                  <a:cubicBezTo>
                    <a:pt x="8053" y="3551"/>
                    <a:pt x="8749" y="2114"/>
                    <a:pt x="8749" y="2114"/>
                  </a:cubicBezTo>
                  <a:lnTo>
                    <a:pt x="8749" y="2114"/>
                  </a:lnTo>
                  <a:cubicBezTo>
                    <a:pt x="8749" y="2114"/>
                    <a:pt x="8675" y="2121"/>
                    <a:pt x="8538" y="2121"/>
                  </a:cubicBezTo>
                  <a:cubicBezTo>
                    <a:pt x="8155" y="2121"/>
                    <a:pt x="7282" y="2069"/>
                    <a:pt x="6178" y="1674"/>
                  </a:cubicBezTo>
                  <a:cubicBezTo>
                    <a:pt x="4683" y="1138"/>
                    <a:pt x="4232" y="66"/>
                    <a:pt x="4232" y="66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rgbClr val="009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 flipH="1">
              <a:off x="7174316" y="4579688"/>
              <a:ext cx="202767" cy="120410"/>
            </a:xfrm>
            <a:custGeom>
              <a:avLst/>
              <a:gdLst/>
              <a:ahLst/>
              <a:cxnLst/>
              <a:rect l="l" t="t" r="r" b="b"/>
              <a:pathLst>
                <a:path w="5094" h="3025" extrusionOk="0">
                  <a:moveTo>
                    <a:pt x="2820" y="0"/>
                  </a:moveTo>
                  <a:cubicBezTo>
                    <a:pt x="1" y="0"/>
                    <a:pt x="226" y="2854"/>
                    <a:pt x="301" y="3024"/>
                  </a:cubicBezTo>
                  <a:lnTo>
                    <a:pt x="5094" y="3024"/>
                  </a:lnTo>
                  <a:cubicBezTo>
                    <a:pt x="5094" y="3024"/>
                    <a:pt x="5043" y="0"/>
                    <a:pt x="282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 flipH="1">
              <a:off x="7161386" y="4700061"/>
              <a:ext cx="519654" cy="37815"/>
            </a:xfrm>
            <a:custGeom>
              <a:avLst/>
              <a:gdLst/>
              <a:ahLst/>
              <a:cxnLst/>
              <a:rect l="l" t="t" r="r" b="b"/>
              <a:pathLst>
                <a:path w="13055" h="950" extrusionOk="0">
                  <a:moveTo>
                    <a:pt x="25" y="0"/>
                  </a:moveTo>
                  <a:cubicBezTo>
                    <a:pt x="11" y="0"/>
                    <a:pt x="1" y="11"/>
                    <a:pt x="1" y="24"/>
                  </a:cubicBezTo>
                  <a:lnTo>
                    <a:pt x="1" y="925"/>
                  </a:lnTo>
                  <a:cubicBezTo>
                    <a:pt x="1" y="939"/>
                    <a:pt x="11" y="950"/>
                    <a:pt x="25" y="950"/>
                  </a:cubicBezTo>
                  <a:lnTo>
                    <a:pt x="13031" y="950"/>
                  </a:lnTo>
                  <a:cubicBezTo>
                    <a:pt x="13044" y="950"/>
                    <a:pt x="13054" y="939"/>
                    <a:pt x="13054" y="925"/>
                  </a:cubicBezTo>
                  <a:lnTo>
                    <a:pt x="13054" y="24"/>
                  </a:lnTo>
                  <a:cubicBezTo>
                    <a:pt x="13054" y="11"/>
                    <a:pt x="13044" y="0"/>
                    <a:pt x="13031" y="0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 flipH="1">
              <a:off x="7460317" y="4552620"/>
              <a:ext cx="45855" cy="50075"/>
            </a:xfrm>
            <a:custGeom>
              <a:avLst/>
              <a:gdLst/>
              <a:ahLst/>
              <a:cxnLst/>
              <a:rect l="l" t="t" r="r" b="b"/>
              <a:pathLst>
                <a:path w="1152" h="1258" extrusionOk="0">
                  <a:moveTo>
                    <a:pt x="890" y="1"/>
                  </a:moveTo>
                  <a:cubicBezTo>
                    <a:pt x="849" y="1"/>
                    <a:pt x="807" y="12"/>
                    <a:pt x="769" y="35"/>
                  </a:cubicBezTo>
                  <a:cubicBezTo>
                    <a:pt x="752" y="45"/>
                    <a:pt x="343" y="304"/>
                    <a:pt x="53" y="942"/>
                  </a:cubicBezTo>
                  <a:cubicBezTo>
                    <a:pt x="1" y="1055"/>
                    <a:pt x="53" y="1188"/>
                    <a:pt x="168" y="1240"/>
                  </a:cubicBezTo>
                  <a:cubicBezTo>
                    <a:pt x="199" y="1250"/>
                    <a:pt x="229" y="1257"/>
                    <a:pt x="261" y="1257"/>
                  </a:cubicBezTo>
                  <a:cubicBezTo>
                    <a:pt x="349" y="1257"/>
                    <a:pt x="431" y="1209"/>
                    <a:pt x="469" y="1123"/>
                  </a:cubicBezTo>
                  <a:cubicBezTo>
                    <a:pt x="697" y="622"/>
                    <a:pt x="1004" y="421"/>
                    <a:pt x="1015" y="414"/>
                  </a:cubicBezTo>
                  <a:cubicBezTo>
                    <a:pt x="1121" y="345"/>
                    <a:pt x="1151" y="209"/>
                    <a:pt x="1086" y="107"/>
                  </a:cubicBezTo>
                  <a:cubicBezTo>
                    <a:pt x="1042" y="38"/>
                    <a:pt x="967" y="1"/>
                    <a:pt x="890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 flipH="1">
              <a:off x="7407455" y="4577897"/>
              <a:ext cx="29973" cy="35785"/>
            </a:xfrm>
            <a:custGeom>
              <a:avLst/>
              <a:gdLst/>
              <a:ahLst/>
              <a:cxnLst/>
              <a:rect l="l" t="t" r="r" b="b"/>
              <a:pathLst>
                <a:path w="753" h="899" extrusionOk="0">
                  <a:moveTo>
                    <a:pt x="492" y="0"/>
                  </a:moveTo>
                  <a:cubicBezTo>
                    <a:pt x="460" y="0"/>
                    <a:pt x="428" y="7"/>
                    <a:pt x="397" y="21"/>
                  </a:cubicBezTo>
                  <a:cubicBezTo>
                    <a:pt x="360" y="38"/>
                    <a:pt x="46" y="195"/>
                    <a:pt x="12" y="660"/>
                  </a:cubicBezTo>
                  <a:cubicBezTo>
                    <a:pt x="1" y="783"/>
                    <a:pt x="97" y="888"/>
                    <a:pt x="223" y="898"/>
                  </a:cubicBezTo>
                  <a:lnTo>
                    <a:pt x="240" y="898"/>
                  </a:lnTo>
                  <a:cubicBezTo>
                    <a:pt x="360" y="898"/>
                    <a:pt x="459" y="806"/>
                    <a:pt x="469" y="690"/>
                  </a:cubicBezTo>
                  <a:cubicBezTo>
                    <a:pt x="483" y="496"/>
                    <a:pt x="578" y="434"/>
                    <a:pt x="595" y="424"/>
                  </a:cubicBezTo>
                  <a:cubicBezTo>
                    <a:pt x="705" y="369"/>
                    <a:pt x="752" y="239"/>
                    <a:pt x="697" y="130"/>
                  </a:cubicBezTo>
                  <a:cubicBezTo>
                    <a:pt x="660" y="48"/>
                    <a:pt x="577" y="0"/>
                    <a:pt x="492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 flipH="1">
              <a:off x="7394009" y="2635768"/>
              <a:ext cx="449796" cy="143218"/>
            </a:xfrm>
            <a:custGeom>
              <a:avLst/>
              <a:gdLst/>
              <a:ahLst/>
              <a:cxnLst/>
              <a:rect l="l" t="t" r="r" b="b"/>
              <a:pathLst>
                <a:path w="11300" h="3598" extrusionOk="0">
                  <a:moveTo>
                    <a:pt x="6127" y="1"/>
                  </a:moveTo>
                  <a:cubicBezTo>
                    <a:pt x="3420" y="1"/>
                    <a:pt x="1034" y="935"/>
                    <a:pt x="1034" y="935"/>
                  </a:cubicBezTo>
                  <a:cubicBezTo>
                    <a:pt x="0" y="1331"/>
                    <a:pt x="652" y="2942"/>
                    <a:pt x="652" y="2942"/>
                  </a:cubicBezTo>
                  <a:cubicBezTo>
                    <a:pt x="652" y="2942"/>
                    <a:pt x="1844" y="2649"/>
                    <a:pt x="5053" y="2420"/>
                  </a:cubicBezTo>
                  <a:cubicBezTo>
                    <a:pt x="5293" y="2402"/>
                    <a:pt x="5522" y="2394"/>
                    <a:pt x="5740" y="2394"/>
                  </a:cubicBezTo>
                  <a:cubicBezTo>
                    <a:pt x="8414" y="2394"/>
                    <a:pt x="9340" y="3598"/>
                    <a:pt x="9340" y="3598"/>
                  </a:cubicBezTo>
                  <a:lnTo>
                    <a:pt x="11300" y="1744"/>
                  </a:lnTo>
                  <a:cubicBezTo>
                    <a:pt x="9827" y="405"/>
                    <a:pt x="7908" y="1"/>
                    <a:pt x="6127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 flipH="1">
              <a:off x="7174690" y="3210167"/>
              <a:ext cx="990786" cy="1379323"/>
            </a:xfrm>
            <a:custGeom>
              <a:avLst/>
              <a:gdLst/>
              <a:ahLst/>
              <a:cxnLst/>
              <a:rect l="l" t="t" r="r" b="b"/>
              <a:pathLst>
                <a:path w="24891" h="34652" extrusionOk="0">
                  <a:moveTo>
                    <a:pt x="16890" y="0"/>
                  </a:moveTo>
                  <a:cubicBezTo>
                    <a:pt x="15672" y="0"/>
                    <a:pt x="14284" y="130"/>
                    <a:pt x="12713" y="453"/>
                  </a:cubicBezTo>
                  <a:cubicBezTo>
                    <a:pt x="4606" y="2119"/>
                    <a:pt x="1" y="5706"/>
                    <a:pt x="2998" y="18006"/>
                  </a:cubicBezTo>
                  <a:cubicBezTo>
                    <a:pt x="5006" y="26236"/>
                    <a:pt x="8948" y="34483"/>
                    <a:pt x="9375" y="34637"/>
                  </a:cubicBezTo>
                  <a:cubicBezTo>
                    <a:pt x="9401" y="34647"/>
                    <a:pt x="9432" y="34651"/>
                    <a:pt x="9466" y="34651"/>
                  </a:cubicBezTo>
                  <a:cubicBezTo>
                    <a:pt x="9915" y="34651"/>
                    <a:pt x="11037" y="33882"/>
                    <a:pt x="12392" y="33882"/>
                  </a:cubicBezTo>
                  <a:cubicBezTo>
                    <a:pt x="12614" y="33882"/>
                    <a:pt x="12843" y="33902"/>
                    <a:pt x="13075" y="33951"/>
                  </a:cubicBezTo>
                  <a:cubicBezTo>
                    <a:pt x="13075" y="33951"/>
                    <a:pt x="15227" y="32942"/>
                    <a:pt x="16520" y="32942"/>
                  </a:cubicBezTo>
                  <a:cubicBezTo>
                    <a:pt x="16551" y="32942"/>
                    <a:pt x="16581" y="32942"/>
                    <a:pt x="16611" y="32944"/>
                  </a:cubicBezTo>
                  <a:cubicBezTo>
                    <a:pt x="16611" y="32944"/>
                    <a:pt x="18489" y="22191"/>
                    <a:pt x="21848" y="12865"/>
                  </a:cubicBezTo>
                  <a:cubicBezTo>
                    <a:pt x="24890" y="4416"/>
                    <a:pt x="24074" y="2252"/>
                    <a:pt x="24074" y="2252"/>
                  </a:cubicBezTo>
                  <a:cubicBezTo>
                    <a:pt x="24074" y="2252"/>
                    <a:pt x="21957" y="0"/>
                    <a:pt x="16890" y="0"/>
                  </a:cubicBezTo>
                  <a:close/>
                </a:path>
              </a:pathLst>
            </a:custGeom>
            <a:solidFill>
              <a:srgbClr val="49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 flipH="1">
              <a:off x="7771762" y="3382527"/>
              <a:ext cx="246672" cy="258693"/>
            </a:xfrm>
            <a:custGeom>
              <a:avLst/>
              <a:gdLst/>
              <a:ahLst/>
              <a:cxnLst/>
              <a:rect l="l" t="t" r="r" b="b"/>
              <a:pathLst>
                <a:path w="6197" h="6499" extrusionOk="0">
                  <a:moveTo>
                    <a:pt x="5148" y="1"/>
                  </a:moveTo>
                  <a:lnTo>
                    <a:pt x="1" y="6235"/>
                  </a:lnTo>
                  <a:cubicBezTo>
                    <a:pt x="1" y="6235"/>
                    <a:pt x="548" y="6499"/>
                    <a:pt x="1529" y="6499"/>
                  </a:cubicBezTo>
                  <a:cubicBezTo>
                    <a:pt x="1576" y="6499"/>
                    <a:pt x="1624" y="6498"/>
                    <a:pt x="1673" y="6497"/>
                  </a:cubicBezTo>
                  <a:cubicBezTo>
                    <a:pt x="2749" y="6466"/>
                    <a:pt x="5900" y="4381"/>
                    <a:pt x="6077" y="1981"/>
                  </a:cubicBezTo>
                  <a:cubicBezTo>
                    <a:pt x="6196" y="325"/>
                    <a:pt x="5148" y="1"/>
                    <a:pt x="5148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 flipH="1">
              <a:off x="7449175" y="3516035"/>
              <a:ext cx="198826" cy="1045717"/>
            </a:xfrm>
            <a:custGeom>
              <a:avLst/>
              <a:gdLst/>
              <a:ahLst/>
              <a:cxnLst/>
              <a:rect l="l" t="t" r="r" b="b"/>
              <a:pathLst>
                <a:path w="4995" h="26271" extrusionOk="0">
                  <a:moveTo>
                    <a:pt x="4863" y="1"/>
                  </a:moveTo>
                  <a:cubicBezTo>
                    <a:pt x="4849" y="1"/>
                    <a:pt x="4834" y="3"/>
                    <a:pt x="4820" y="9"/>
                  </a:cubicBezTo>
                  <a:cubicBezTo>
                    <a:pt x="2940" y="791"/>
                    <a:pt x="2400" y="1617"/>
                    <a:pt x="1424" y="7960"/>
                  </a:cubicBezTo>
                  <a:cubicBezTo>
                    <a:pt x="986" y="10782"/>
                    <a:pt x="969" y="13073"/>
                    <a:pt x="956" y="15497"/>
                  </a:cubicBezTo>
                  <a:cubicBezTo>
                    <a:pt x="932" y="18549"/>
                    <a:pt x="912" y="21703"/>
                    <a:pt x="14" y="26137"/>
                  </a:cubicBezTo>
                  <a:cubicBezTo>
                    <a:pt x="0" y="26199"/>
                    <a:pt x="41" y="26257"/>
                    <a:pt x="102" y="26267"/>
                  </a:cubicBezTo>
                  <a:cubicBezTo>
                    <a:pt x="113" y="26271"/>
                    <a:pt x="120" y="26271"/>
                    <a:pt x="126" y="26271"/>
                  </a:cubicBezTo>
                  <a:cubicBezTo>
                    <a:pt x="181" y="26271"/>
                    <a:pt x="229" y="26233"/>
                    <a:pt x="239" y="26181"/>
                  </a:cubicBezTo>
                  <a:cubicBezTo>
                    <a:pt x="1140" y="21724"/>
                    <a:pt x="1161" y="18559"/>
                    <a:pt x="1181" y="15497"/>
                  </a:cubicBezTo>
                  <a:cubicBezTo>
                    <a:pt x="1199" y="13080"/>
                    <a:pt x="1215" y="10800"/>
                    <a:pt x="1649" y="7994"/>
                  </a:cubicBezTo>
                  <a:cubicBezTo>
                    <a:pt x="2659" y="1443"/>
                    <a:pt x="3236" y="910"/>
                    <a:pt x="4909" y="218"/>
                  </a:cubicBezTo>
                  <a:cubicBezTo>
                    <a:pt x="4967" y="193"/>
                    <a:pt x="4994" y="125"/>
                    <a:pt x="4971" y="70"/>
                  </a:cubicBezTo>
                  <a:cubicBezTo>
                    <a:pt x="4953" y="27"/>
                    <a:pt x="4909" y="1"/>
                    <a:pt x="4863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 flipH="1">
              <a:off x="7084772" y="2677644"/>
              <a:ext cx="1141170" cy="963440"/>
            </a:xfrm>
            <a:custGeom>
              <a:avLst/>
              <a:gdLst/>
              <a:ahLst/>
              <a:cxnLst/>
              <a:rect l="l" t="t" r="r" b="b"/>
              <a:pathLst>
                <a:path w="28669" h="24204" extrusionOk="0">
                  <a:moveTo>
                    <a:pt x="16003" y="1"/>
                  </a:moveTo>
                  <a:cubicBezTo>
                    <a:pt x="12601" y="1"/>
                    <a:pt x="7444" y="1556"/>
                    <a:pt x="3596" y="7287"/>
                  </a:cubicBezTo>
                  <a:cubicBezTo>
                    <a:pt x="1" y="12646"/>
                    <a:pt x="3930" y="22427"/>
                    <a:pt x="6463" y="24157"/>
                  </a:cubicBezTo>
                  <a:cubicBezTo>
                    <a:pt x="6463" y="24157"/>
                    <a:pt x="6624" y="24203"/>
                    <a:pt x="6900" y="24203"/>
                  </a:cubicBezTo>
                  <a:cubicBezTo>
                    <a:pt x="7465" y="24203"/>
                    <a:pt x="8515" y="24012"/>
                    <a:pt x="9679" y="22853"/>
                  </a:cubicBezTo>
                  <a:cubicBezTo>
                    <a:pt x="11417" y="21123"/>
                    <a:pt x="11515" y="19614"/>
                    <a:pt x="11054" y="19180"/>
                  </a:cubicBezTo>
                  <a:cubicBezTo>
                    <a:pt x="10733" y="18876"/>
                    <a:pt x="10252" y="18064"/>
                    <a:pt x="10252" y="18064"/>
                  </a:cubicBezTo>
                  <a:cubicBezTo>
                    <a:pt x="10252" y="18064"/>
                    <a:pt x="13485" y="14463"/>
                    <a:pt x="20674" y="14364"/>
                  </a:cubicBezTo>
                  <a:cubicBezTo>
                    <a:pt x="20762" y="14362"/>
                    <a:pt x="20848" y="14362"/>
                    <a:pt x="20933" y="14362"/>
                  </a:cubicBezTo>
                  <a:cubicBezTo>
                    <a:pt x="25762" y="14362"/>
                    <a:pt x="25378" y="16231"/>
                    <a:pt x="25691" y="16231"/>
                  </a:cubicBezTo>
                  <a:cubicBezTo>
                    <a:pt x="25691" y="16231"/>
                    <a:pt x="25692" y="16231"/>
                    <a:pt x="25692" y="16231"/>
                  </a:cubicBezTo>
                  <a:cubicBezTo>
                    <a:pt x="25781" y="16228"/>
                    <a:pt x="28669" y="6037"/>
                    <a:pt x="19077" y="597"/>
                  </a:cubicBezTo>
                  <a:cubicBezTo>
                    <a:pt x="18480" y="258"/>
                    <a:pt x="17387" y="1"/>
                    <a:pt x="16003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 flipH="1">
              <a:off x="7699356" y="2945259"/>
              <a:ext cx="254633" cy="441000"/>
            </a:xfrm>
            <a:custGeom>
              <a:avLst/>
              <a:gdLst/>
              <a:ahLst/>
              <a:cxnLst/>
              <a:rect l="l" t="t" r="r" b="b"/>
              <a:pathLst>
                <a:path w="6397" h="11079" extrusionOk="0">
                  <a:moveTo>
                    <a:pt x="4485" y="1"/>
                  </a:moveTo>
                  <a:cubicBezTo>
                    <a:pt x="4485" y="1"/>
                    <a:pt x="0" y="7030"/>
                    <a:pt x="3389" y="11078"/>
                  </a:cubicBezTo>
                  <a:lnTo>
                    <a:pt x="6397" y="9074"/>
                  </a:lnTo>
                  <a:cubicBezTo>
                    <a:pt x="6397" y="9074"/>
                    <a:pt x="2396" y="6398"/>
                    <a:pt x="4485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 flipH="1">
              <a:off x="7617755" y="2672987"/>
              <a:ext cx="300130" cy="197990"/>
            </a:xfrm>
            <a:custGeom>
              <a:avLst/>
              <a:gdLst/>
              <a:ahLst/>
              <a:cxnLst/>
              <a:rect l="l" t="t" r="r" b="b"/>
              <a:pathLst>
                <a:path w="7540" h="4974" extrusionOk="0">
                  <a:moveTo>
                    <a:pt x="2830" y="0"/>
                  </a:moveTo>
                  <a:cubicBezTo>
                    <a:pt x="2830" y="0"/>
                    <a:pt x="1" y="1925"/>
                    <a:pt x="1837" y="3738"/>
                  </a:cubicBezTo>
                  <a:cubicBezTo>
                    <a:pt x="2998" y="4884"/>
                    <a:pt x="4799" y="4974"/>
                    <a:pt x="5334" y="4974"/>
                  </a:cubicBezTo>
                  <a:cubicBezTo>
                    <a:pt x="5434" y="4974"/>
                    <a:pt x="5490" y="4971"/>
                    <a:pt x="5490" y="4971"/>
                  </a:cubicBezTo>
                  <a:cubicBezTo>
                    <a:pt x="5490" y="4971"/>
                    <a:pt x="7540" y="2181"/>
                    <a:pt x="6194" y="2181"/>
                  </a:cubicBezTo>
                  <a:cubicBezTo>
                    <a:pt x="6193" y="2181"/>
                    <a:pt x="6191" y="2181"/>
                    <a:pt x="6189" y="2181"/>
                  </a:cubicBezTo>
                  <a:cubicBezTo>
                    <a:pt x="5779" y="2183"/>
                    <a:pt x="5473" y="2191"/>
                    <a:pt x="5226" y="2191"/>
                  </a:cubicBezTo>
                  <a:cubicBezTo>
                    <a:pt x="4602" y="2191"/>
                    <a:pt x="4358" y="2138"/>
                    <a:pt x="3776" y="1796"/>
                  </a:cubicBezTo>
                  <a:cubicBezTo>
                    <a:pt x="2237" y="891"/>
                    <a:pt x="2830" y="0"/>
                    <a:pt x="283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 flipH="1">
              <a:off x="7685860" y="2660607"/>
              <a:ext cx="175222" cy="110499"/>
            </a:xfrm>
            <a:custGeom>
              <a:avLst/>
              <a:gdLst/>
              <a:ahLst/>
              <a:cxnLst/>
              <a:rect l="l" t="t" r="r" b="b"/>
              <a:pathLst>
                <a:path w="4402" h="2776" extrusionOk="0">
                  <a:moveTo>
                    <a:pt x="1421" y="1"/>
                  </a:moveTo>
                  <a:lnTo>
                    <a:pt x="1421" y="1"/>
                  </a:lnTo>
                  <a:cubicBezTo>
                    <a:pt x="1421" y="1"/>
                    <a:pt x="1" y="1444"/>
                    <a:pt x="2042" y="2263"/>
                  </a:cubicBezTo>
                  <a:cubicBezTo>
                    <a:pt x="3061" y="2673"/>
                    <a:pt x="3651" y="2775"/>
                    <a:pt x="3986" y="2775"/>
                  </a:cubicBezTo>
                  <a:cubicBezTo>
                    <a:pt x="4321" y="2775"/>
                    <a:pt x="4401" y="2673"/>
                    <a:pt x="4401" y="2673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 flipH="1">
              <a:off x="7283938" y="3268124"/>
              <a:ext cx="68266" cy="151936"/>
            </a:xfrm>
            <a:custGeom>
              <a:avLst/>
              <a:gdLst/>
              <a:ahLst/>
              <a:cxnLst/>
              <a:rect l="l" t="t" r="r" b="b"/>
              <a:pathLst>
                <a:path w="1715" h="3817" extrusionOk="0">
                  <a:moveTo>
                    <a:pt x="1400" y="1"/>
                  </a:moveTo>
                  <a:cubicBezTo>
                    <a:pt x="1398" y="1"/>
                    <a:pt x="1396" y="1"/>
                    <a:pt x="1393" y="1"/>
                  </a:cubicBezTo>
                  <a:cubicBezTo>
                    <a:pt x="1332" y="7"/>
                    <a:pt x="1284" y="62"/>
                    <a:pt x="1291" y="120"/>
                  </a:cubicBezTo>
                  <a:cubicBezTo>
                    <a:pt x="1294" y="141"/>
                    <a:pt x="1485" y="2052"/>
                    <a:pt x="1294" y="2919"/>
                  </a:cubicBezTo>
                  <a:cubicBezTo>
                    <a:pt x="1161" y="3518"/>
                    <a:pt x="572" y="3593"/>
                    <a:pt x="289" y="3593"/>
                  </a:cubicBezTo>
                  <a:cubicBezTo>
                    <a:pt x="204" y="3593"/>
                    <a:pt x="147" y="3587"/>
                    <a:pt x="137" y="3585"/>
                  </a:cubicBezTo>
                  <a:cubicBezTo>
                    <a:pt x="133" y="3585"/>
                    <a:pt x="129" y="3584"/>
                    <a:pt x="125" y="3584"/>
                  </a:cubicBezTo>
                  <a:cubicBezTo>
                    <a:pt x="68" y="3584"/>
                    <a:pt x="17" y="3624"/>
                    <a:pt x="10" y="3681"/>
                  </a:cubicBezTo>
                  <a:cubicBezTo>
                    <a:pt x="1" y="3742"/>
                    <a:pt x="45" y="3800"/>
                    <a:pt x="106" y="3807"/>
                  </a:cubicBezTo>
                  <a:cubicBezTo>
                    <a:pt x="164" y="3814"/>
                    <a:pt x="226" y="3817"/>
                    <a:pt x="294" y="3817"/>
                  </a:cubicBezTo>
                  <a:cubicBezTo>
                    <a:pt x="731" y="3817"/>
                    <a:pt x="1366" y="3646"/>
                    <a:pt x="1516" y="2967"/>
                  </a:cubicBezTo>
                  <a:cubicBezTo>
                    <a:pt x="1715" y="2066"/>
                    <a:pt x="1526" y="179"/>
                    <a:pt x="1520" y="100"/>
                  </a:cubicBezTo>
                  <a:cubicBezTo>
                    <a:pt x="1513" y="41"/>
                    <a:pt x="1459" y="1"/>
                    <a:pt x="1400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 flipH="1">
              <a:off x="7319962" y="3265258"/>
              <a:ext cx="30849" cy="50075"/>
            </a:xfrm>
            <a:custGeom>
              <a:avLst/>
              <a:gdLst/>
              <a:ahLst/>
              <a:cxnLst/>
              <a:rect l="l" t="t" r="r" b="b"/>
              <a:pathLst>
                <a:path w="775" h="1258" extrusionOk="0">
                  <a:moveTo>
                    <a:pt x="389" y="1"/>
                  </a:moveTo>
                  <a:cubicBezTo>
                    <a:pt x="174" y="1"/>
                    <a:pt x="0" y="281"/>
                    <a:pt x="0" y="629"/>
                  </a:cubicBezTo>
                  <a:cubicBezTo>
                    <a:pt x="0" y="977"/>
                    <a:pt x="174" y="1257"/>
                    <a:pt x="389" y="1257"/>
                  </a:cubicBezTo>
                  <a:cubicBezTo>
                    <a:pt x="601" y="1257"/>
                    <a:pt x="774" y="977"/>
                    <a:pt x="774" y="629"/>
                  </a:cubicBezTo>
                  <a:cubicBezTo>
                    <a:pt x="774" y="281"/>
                    <a:pt x="601" y="1"/>
                    <a:pt x="389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 flipH="1">
              <a:off x="7356512" y="3298934"/>
              <a:ext cx="418152" cy="143139"/>
            </a:xfrm>
            <a:custGeom>
              <a:avLst/>
              <a:gdLst/>
              <a:ahLst/>
              <a:cxnLst/>
              <a:rect l="l" t="t" r="r" b="b"/>
              <a:pathLst>
                <a:path w="10505" h="3596" extrusionOk="0">
                  <a:moveTo>
                    <a:pt x="8827" y="0"/>
                  </a:moveTo>
                  <a:cubicBezTo>
                    <a:pt x="3844" y="0"/>
                    <a:pt x="92" y="3365"/>
                    <a:pt x="52" y="3402"/>
                  </a:cubicBezTo>
                  <a:cubicBezTo>
                    <a:pt x="4" y="3446"/>
                    <a:pt x="1" y="3514"/>
                    <a:pt x="45" y="3562"/>
                  </a:cubicBezTo>
                  <a:cubicBezTo>
                    <a:pt x="69" y="3583"/>
                    <a:pt x="100" y="3596"/>
                    <a:pt x="130" y="3596"/>
                  </a:cubicBezTo>
                  <a:cubicBezTo>
                    <a:pt x="157" y="3596"/>
                    <a:pt x="185" y="3586"/>
                    <a:pt x="206" y="3566"/>
                  </a:cubicBezTo>
                  <a:cubicBezTo>
                    <a:pt x="246" y="3528"/>
                    <a:pt x="3931" y="225"/>
                    <a:pt x="8825" y="225"/>
                  </a:cubicBezTo>
                  <a:cubicBezTo>
                    <a:pt x="9326" y="225"/>
                    <a:pt x="9840" y="260"/>
                    <a:pt x="10365" y="336"/>
                  </a:cubicBezTo>
                  <a:cubicBezTo>
                    <a:pt x="10371" y="337"/>
                    <a:pt x="10377" y="338"/>
                    <a:pt x="10383" y="338"/>
                  </a:cubicBezTo>
                  <a:cubicBezTo>
                    <a:pt x="10440" y="338"/>
                    <a:pt x="10485" y="296"/>
                    <a:pt x="10494" y="240"/>
                  </a:cubicBezTo>
                  <a:cubicBezTo>
                    <a:pt x="10505" y="179"/>
                    <a:pt x="10460" y="125"/>
                    <a:pt x="10398" y="114"/>
                  </a:cubicBezTo>
                  <a:cubicBezTo>
                    <a:pt x="9863" y="36"/>
                    <a:pt x="9338" y="0"/>
                    <a:pt x="8827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 flipH="1">
              <a:off x="7204605" y="3317324"/>
              <a:ext cx="67430" cy="43905"/>
            </a:xfrm>
            <a:custGeom>
              <a:avLst/>
              <a:gdLst/>
              <a:ahLst/>
              <a:cxnLst/>
              <a:rect l="l" t="t" r="r" b="b"/>
              <a:pathLst>
                <a:path w="1694" h="1103" extrusionOk="0">
                  <a:moveTo>
                    <a:pt x="131" y="1"/>
                  </a:moveTo>
                  <a:cubicBezTo>
                    <a:pt x="79" y="1"/>
                    <a:pt x="32" y="32"/>
                    <a:pt x="18" y="82"/>
                  </a:cubicBezTo>
                  <a:cubicBezTo>
                    <a:pt x="0" y="140"/>
                    <a:pt x="38" y="202"/>
                    <a:pt x="96" y="219"/>
                  </a:cubicBezTo>
                  <a:cubicBezTo>
                    <a:pt x="106" y="222"/>
                    <a:pt x="1089" y="488"/>
                    <a:pt x="1469" y="1055"/>
                  </a:cubicBezTo>
                  <a:cubicBezTo>
                    <a:pt x="1492" y="1086"/>
                    <a:pt x="1527" y="1103"/>
                    <a:pt x="1564" y="1103"/>
                  </a:cubicBezTo>
                  <a:cubicBezTo>
                    <a:pt x="1588" y="1103"/>
                    <a:pt x="1609" y="1100"/>
                    <a:pt x="1629" y="1086"/>
                  </a:cubicBezTo>
                  <a:cubicBezTo>
                    <a:pt x="1680" y="1052"/>
                    <a:pt x="1694" y="983"/>
                    <a:pt x="1659" y="933"/>
                  </a:cubicBezTo>
                  <a:cubicBezTo>
                    <a:pt x="1233" y="298"/>
                    <a:pt x="202" y="17"/>
                    <a:pt x="158" y="3"/>
                  </a:cubicBezTo>
                  <a:cubicBezTo>
                    <a:pt x="149" y="2"/>
                    <a:pt x="140" y="1"/>
                    <a:pt x="131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 flipH="1">
              <a:off x="7663049" y="3302636"/>
              <a:ext cx="57677" cy="86456"/>
            </a:xfrm>
            <a:custGeom>
              <a:avLst/>
              <a:gdLst/>
              <a:ahLst/>
              <a:cxnLst/>
              <a:rect l="l" t="t" r="r" b="b"/>
              <a:pathLst>
                <a:path w="1449" h="2172" extrusionOk="0">
                  <a:moveTo>
                    <a:pt x="704" y="1"/>
                  </a:moveTo>
                  <a:lnTo>
                    <a:pt x="1" y="486"/>
                  </a:lnTo>
                  <a:cubicBezTo>
                    <a:pt x="1" y="486"/>
                    <a:pt x="15" y="1404"/>
                    <a:pt x="864" y="2172"/>
                  </a:cubicBezTo>
                  <a:lnTo>
                    <a:pt x="1449" y="1735"/>
                  </a:lnTo>
                  <a:cubicBezTo>
                    <a:pt x="1449" y="1735"/>
                    <a:pt x="745" y="963"/>
                    <a:pt x="704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 flipH="1">
              <a:off x="7658431" y="3298178"/>
              <a:ext cx="66793" cy="95293"/>
            </a:xfrm>
            <a:custGeom>
              <a:avLst/>
              <a:gdLst/>
              <a:ahLst/>
              <a:cxnLst/>
              <a:rect l="l" t="t" r="r" b="b"/>
              <a:pathLst>
                <a:path w="1678" h="2394" extrusionOk="0">
                  <a:moveTo>
                    <a:pt x="718" y="317"/>
                  </a:moveTo>
                  <a:cubicBezTo>
                    <a:pt x="814" y="1031"/>
                    <a:pt x="1223" y="1611"/>
                    <a:pt x="1398" y="1830"/>
                  </a:cubicBezTo>
                  <a:lnTo>
                    <a:pt x="984" y="2137"/>
                  </a:lnTo>
                  <a:cubicBezTo>
                    <a:pt x="366" y="1533"/>
                    <a:pt x="254" y="850"/>
                    <a:pt x="234" y="652"/>
                  </a:cubicBezTo>
                  <a:lnTo>
                    <a:pt x="718" y="317"/>
                  </a:lnTo>
                  <a:close/>
                  <a:moveTo>
                    <a:pt x="814" y="0"/>
                  </a:moveTo>
                  <a:cubicBezTo>
                    <a:pt x="791" y="0"/>
                    <a:pt x="768" y="7"/>
                    <a:pt x="749" y="21"/>
                  </a:cubicBezTo>
                  <a:lnTo>
                    <a:pt x="49" y="505"/>
                  </a:lnTo>
                  <a:cubicBezTo>
                    <a:pt x="18" y="525"/>
                    <a:pt x="1" y="560"/>
                    <a:pt x="1" y="598"/>
                  </a:cubicBezTo>
                  <a:cubicBezTo>
                    <a:pt x="1" y="639"/>
                    <a:pt x="25" y="1574"/>
                    <a:pt x="899" y="2366"/>
                  </a:cubicBezTo>
                  <a:cubicBezTo>
                    <a:pt x="919" y="2383"/>
                    <a:pt x="947" y="2393"/>
                    <a:pt x="977" y="2393"/>
                  </a:cubicBezTo>
                  <a:cubicBezTo>
                    <a:pt x="1001" y="2393"/>
                    <a:pt x="1025" y="2386"/>
                    <a:pt x="1045" y="2373"/>
                  </a:cubicBezTo>
                  <a:lnTo>
                    <a:pt x="1630" y="1935"/>
                  </a:lnTo>
                  <a:cubicBezTo>
                    <a:pt x="1657" y="1918"/>
                    <a:pt x="1674" y="1888"/>
                    <a:pt x="1674" y="1857"/>
                  </a:cubicBezTo>
                  <a:cubicBezTo>
                    <a:pt x="1677" y="1826"/>
                    <a:pt x="1667" y="1795"/>
                    <a:pt x="1647" y="1772"/>
                  </a:cubicBezTo>
                  <a:cubicBezTo>
                    <a:pt x="1639" y="1765"/>
                    <a:pt x="971" y="1017"/>
                    <a:pt x="930" y="109"/>
                  </a:cubicBezTo>
                  <a:cubicBezTo>
                    <a:pt x="930" y="68"/>
                    <a:pt x="902" y="31"/>
                    <a:pt x="865" y="13"/>
                  </a:cubicBezTo>
                  <a:cubicBezTo>
                    <a:pt x="849" y="4"/>
                    <a:pt x="831" y="0"/>
                    <a:pt x="814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 flipH="1">
              <a:off x="7460318" y="3240977"/>
              <a:ext cx="49119" cy="80884"/>
            </a:xfrm>
            <a:custGeom>
              <a:avLst/>
              <a:gdLst/>
              <a:ahLst/>
              <a:cxnLst/>
              <a:rect l="l" t="t" r="r" b="b"/>
              <a:pathLst>
                <a:path w="1234" h="2032" extrusionOk="0">
                  <a:moveTo>
                    <a:pt x="1233" y="0"/>
                  </a:moveTo>
                  <a:lnTo>
                    <a:pt x="390" y="147"/>
                  </a:lnTo>
                  <a:cubicBezTo>
                    <a:pt x="390" y="147"/>
                    <a:pt x="1" y="983"/>
                    <a:pt x="434" y="2031"/>
                  </a:cubicBezTo>
                  <a:lnTo>
                    <a:pt x="1154" y="1877"/>
                  </a:lnTo>
                  <a:cubicBezTo>
                    <a:pt x="1154" y="1877"/>
                    <a:pt x="855" y="888"/>
                    <a:pt x="123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 flipH="1">
              <a:off x="7455422" y="3236519"/>
              <a:ext cx="58752" cy="89681"/>
            </a:xfrm>
            <a:custGeom>
              <a:avLst/>
              <a:gdLst/>
              <a:ahLst/>
              <a:cxnLst/>
              <a:rect l="l" t="t" r="r" b="b"/>
              <a:pathLst>
                <a:path w="1476" h="2253" extrusionOk="0">
                  <a:moveTo>
                    <a:pt x="1178" y="256"/>
                  </a:moveTo>
                  <a:lnTo>
                    <a:pt x="1178" y="256"/>
                  </a:lnTo>
                  <a:cubicBezTo>
                    <a:pt x="953" y="941"/>
                    <a:pt x="1073" y="1634"/>
                    <a:pt x="1134" y="1907"/>
                  </a:cubicBezTo>
                  <a:lnTo>
                    <a:pt x="625" y="2013"/>
                  </a:lnTo>
                  <a:cubicBezTo>
                    <a:pt x="325" y="1211"/>
                    <a:pt x="523" y="546"/>
                    <a:pt x="591" y="358"/>
                  </a:cubicBezTo>
                  <a:lnTo>
                    <a:pt x="1178" y="256"/>
                  </a:lnTo>
                  <a:close/>
                  <a:moveTo>
                    <a:pt x="1352" y="1"/>
                  </a:moveTo>
                  <a:cubicBezTo>
                    <a:pt x="1345" y="1"/>
                    <a:pt x="1338" y="1"/>
                    <a:pt x="1332" y="3"/>
                  </a:cubicBezTo>
                  <a:lnTo>
                    <a:pt x="489" y="149"/>
                  </a:lnTo>
                  <a:cubicBezTo>
                    <a:pt x="451" y="157"/>
                    <a:pt x="421" y="177"/>
                    <a:pt x="403" y="211"/>
                  </a:cubicBezTo>
                  <a:cubicBezTo>
                    <a:pt x="386" y="248"/>
                    <a:pt x="0" y="1105"/>
                    <a:pt x="448" y="2184"/>
                  </a:cubicBezTo>
                  <a:cubicBezTo>
                    <a:pt x="465" y="2225"/>
                    <a:pt x="509" y="2252"/>
                    <a:pt x="553" y="2252"/>
                  </a:cubicBezTo>
                  <a:lnTo>
                    <a:pt x="577" y="2252"/>
                  </a:lnTo>
                  <a:lnTo>
                    <a:pt x="1298" y="2099"/>
                  </a:lnTo>
                  <a:cubicBezTo>
                    <a:pt x="1328" y="2095"/>
                    <a:pt x="1355" y="2074"/>
                    <a:pt x="1373" y="2047"/>
                  </a:cubicBezTo>
                  <a:cubicBezTo>
                    <a:pt x="1387" y="2020"/>
                    <a:pt x="1393" y="1989"/>
                    <a:pt x="1383" y="1959"/>
                  </a:cubicBezTo>
                  <a:cubicBezTo>
                    <a:pt x="1380" y="1948"/>
                    <a:pt x="1100" y="996"/>
                    <a:pt x="1458" y="153"/>
                  </a:cubicBezTo>
                  <a:cubicBezTo>
                    <a:pt x="1475" y="116"/>
                    <a:pt x="1468" y="75"/>
                    <a:pt x="1441" y="40"/>
                  </a:cubicBezTo>
                  <a:cubicBezTo>
                    <a:pt x="1421" y="15"/>
                    <a:pt x="1386" y="1"/>
                    <a:pt x="1352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flipH="1">
              <a:off x="7960238" y="3657028"/>
              <a:ext cx="9673" cy="26669"/>
            </a:xfrm>
            <a:custGeom>
              <a:avLst/>
              <a:gdLst/>
              <a:ahLst/>
              <a:cxnLst/>
              <a:rect l="l" t="t" r="r" b="b"/>
              <a:pathLst>
                <a:path w="243" h="670" extrusionOk="0">
                  <a:moveTo>
                    <a:pt x="123" y="0"/>
                  </a:moveTo>
                  <a:cubicBezTo>
                    <a:pt x="120" y="0"/>
                    <a:pt x="116" y="0"/>
                    <a:pt x="113" y="1"/>
                  </a:cubicBezTo>
                  <a:cubicBezTo>
                    <a:pt x="48" y="4"/>
                    <a:pt x="0" y="51"/>
                    <a:pt x="0" y="117"/>
                  </a:cubicBezTo>
                  <a:cubicBezTo>
                    <a:pt x="0" y="117"/>
                    <a:pt x="3" y="270"/>
                    <a:pt x="14" y="563"/>
                  </a:cubicBezTo>
                  <a:cubicBezTo>
                    <a:pt x="14" y="622"/>
                    <a:pt x="65" y="670"/>
                    <a:pt x="126" y="670"/>
                  </a:cubicBezTo>
                  <a:lnTo>
                    <a:pt x="130" y="670"/>
                  </a:lnTo>
                  <a:cubicBezTo>
                    <a:pt x="195" y="670"/>
                    <a:pt x="243" y="615"/>
                    <a:pt x="243" y="554"/>
                  </a:cubicBezTo>
                  <a:cubicBezTo>
                    <a:pt x="233" y="267"/>
                    <a:pt x="229" y="113"/>
                    <a:pt x="229" y="113"/>
                  </a:cubicBezTo>
                  <a:cubicBezTo>
                    <a:pt x="229" y="55"/>
                    <a:pt x="180" y="0"/>
                    <a:pt x="12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flipH="1">
              <a:off x="7790788" y="3710248"/>
              <a:ext cx="177212" cy="807206"/>
            </a:xfrm>
            <a:custGeom>
              <a:avLst/>
              <a:gdLst/>
              <a:ahLst/>
              <a:cxnLst/>
              <a:rect l="l" t="t" r="r" b="b"/>
              <a:pathLst>
                <a:path w="4452" h="20279" extrusionOk="0">
                  <a:moveTo>
                    <a:pt x="123" y="1"/>
                  </a:moveTo>
                  <a:cubicBezTo>
                    <a:pt x="120" y="1"/>
                    <a:pt x="116" y="1"/>
                    <a:pt x="113" y="1"/>
                  </a:cubicBezTo>
                  <a:cubicBezTo>
                    <a:pt x="51" y="5"/>
                    <a:pt x="0" y="56"/>
                    <a:pt x="4" y="118"/>
                  </a:cubicBezTo>
                  <a:cubicBezTo>
                    <a:pt x="21" y="384"/>
                    <a:pt x="37" y="685"/>
                    <a:pt x="58" y="1016"/>
                  </a:cubicBezTo>
                  <a:cubicBezTo>
                    <a:pt x="62" y="1074"/>
                    <a:pt x="113" y="1118"/>
                    <a:pt x="174" y="1118"/>
                  </a:cubicBezTo>
                  <a:lnTo>
                    <a:pt x="181" y="1118"/>
                  </a:lnTo>
                  <a:cubicBezTo>
                    <a:pt x="242" y="1115"/>
                    <a:pt x="290" y="1060"/>
                    <a:pt x="287" y="998"/>
                  </a:cubicBezTo>
                  <a:cubicBezTo>
                    <a:pt x="267" y="671"/>
                    <a:pt x="246" y="370"/>
                    <a:pt x="232" y="107"/>
                  </a:cubicBezTo>
                  <a:cubicBezTo>
                    <a:pt x="229" y="49"/>
                    <a:pt x="180" y="1"/>
                    <a:pt x="123" y="1"/>
                  </a:cubicBezTo>
                  <a:close/>
                  <a:moveTo>
                    <a:pt x="241" y="1786"/>
                  </a:moveTo>
                  <a:cubicBezTo>
                    <a:pt x="237" y="1786"/>
                    <a:pt x="233" y="1786"/>
                    <a:pt x="229" y="1787"/>
                  </a:cubicBezTo>
                  <a:cubicBezTo>
                    <a:pt x="168" y="1794"/>
                    <a:pt x="119" y="1845"/>
                    <a:pt x="123" y="1906"/>
                  </a:cubicBezTo>
                  <a:cubicBezTo>
                    <a:pt x="147" y="2190"/>
                    <a:pt x="174" y="2487"/>
                    <a:pt x="201" y="2801"/>
                  </a:cubicBezTo>
                  <a:cubicBezTo>
                    <a:pt x="209" y="2859"/>
                    <a:pt x="256" y="2903"/>
                    <a:pt x="314" y="2903"/>
                  </a:cubicBezTo>
                  <a:cubicBezTo>
                    <a:pt x="317" y="2903"/>
                    <a:pt x="321" y="2900"/>
                    <a:pt x="324" y="2900"/>
                  </a:cubicBezTo>
                  <a:cubicBezTo>
                    <a:pt x="390" y="2897"/>
                    <a:pt x="434" y="2842"/>
                    <a:pt x="431" y="2780"/>
                  </a:cubicBezTo>
                  <a:cubicBezTo>
                    <a:pt x="399" y="2470"/>
                    <a:pt x="376" y="2172"/>
                    <a:pt x="352" y="1889"/>
                  </a:cubicBezTo>
                  <a:cubicBezTo>
                    <a:pt x="349" y="1831"/>
                    <a:pt x="300" y="1786"/>
                    <a:pt x="241" y="1786"/>
                  </a:cubicBezTo>
                  <a:close/>
                  <a:moveTo>
                    <a:pt x="402" y="3568"/>
                  </a:moveTo>
                  <a:cubicBezTo>
                    <a:pt x="398" y="3568"/>
                    <a:pt x="394" y="3568"/>
                    <a:pt x="390" y="3568"/>
                  </a:cubicBezTo>
                  <a:cubicBezTo>
                    <a:pt x="328" y="3576"/>
                    <a:pt x="283" y="3630"/>
                    <a:pt x="290" y="3691"/>
                  </a:cubicBezTo>
                  <a:cubicBezTo>
                    <a:pt x="317" y="3978"/>
                    <a:pt x="352" y="4276"/>
                    <a:pt x="385" y="4583"/>
                  </a:cubicBezTo>
                  <a:cubicBezTo>
                    <a:pt x="393" y="4638"/>
                    <a:pt x="444" y="4682"/>
                    <a:pt x="499" y="4682"/>
                  </a:cubicBezTo>
                  <a:lnTo>
                    <a:pt x="512" y="4682"/>
                  </a:lnTo>
                  <a:cubicBezTo>
                    <a:pt x="577" y="4674"/>
                    <a:pt x="621" y="4617"/>
                    <a:pt x="615" y="4556"/>
                  </a:cubicBezTo>
                  <a:cubicBezTo>
                    <a:pt x="577" y="4252"/>
                    <a:pt x="546" y="3954"/>
                    <a:pt x="516" y="3668"/>
                  </a:cubicBezTo>
                  <a:cubicBezTo>
                    <a:pt x="509" y="3610"/>
                    <a:pt x="461" y="3568"/>
                    <a:pt x="402" y="3568"/>
                  </a:cubicBezTo>
                  <a:close/>
                  <a:moveTo>
                    <a:pt x="612" y="5346"/>
                  </a:moveTo>
                  <a:cubicBezTo>
                    <a:pt x="606" y="5346"/>
                    <a:pt x="600" y="5346"/>
                    <a:pt x="594" y="5347"/>
                  </a:cubicBezTo>
                  <a:cubicBezTo>
                    <a:pt x="533" y="5354"/>
                    <a:pt x="488" y="5409"/>
                    <a:pt x="495" y="5470"/>
                  </a:cubicBezTo>
                  <a:cubicBezTo>
                    <a:pt x="533" y="5760"/>
                    <a:pt x="570" y="6057"/>
                    <a:pt x="615" y="6358"/>
                  </a:cubicBezTo>
                  <a:cubicBezTo>
                    <a:pt x="621" y="6415"/>
                    <a:pt x="669" y="6456"/>
                    <a:pt x="727" y="6456"/>
                  </a:cubicBezTo>
                  <a:cubicBezTo>
                    <a:pt x="730" y="6456"/>
                    <a:pt x="738" y="6453"/>
                    <a:pt x="741" y="6453"/>
                  </a:cubicBezTo>
                  <a:cubicBezTo>
                    <a:pt x="806" y="6447"/>
                    <a:pt x="847" y="6388"/>
                    <a:pt x="840" y="6327"/>
                  </a:cubicBezTo>
                  <a:cubicBezTo>
                    <a:pt x="799" y="6026"/>
                    <a:pt x="758" y="5733"/>
                    <a:pt x="721" y="5443"/>
                  </a:cubicBezTo>
                  <a:cubicBezTo>
                    <a:pt x="714" y="5387"/>
                    <a:pt x="666" y="5346"/>
                    <a:pt x="612" y="5346"/>
                  </a:cubicBezTo>
                  <a:close/>
                  <a:moveTo>
                    <a:pt x="859" y="7118"/>
                  </a:moveTo>
                  <a:cubicBezTo>
                    <a:pt x="853" y="7118"/>
                    <a:pt x="846" y="7118"/>
                    <a:pt x="840" y="7119"/>
                  </a:cubicBezTo>
                  <a:cubicBezTo>
                    <a:pt x="775" y="7129"/>
                    <a:pt x="734" y="7184"/>
                    <a:pt x="741" y="7245"/>
                  </a:cubicBezTo>
                  <a:cubicBezTo>
                    <a:pt x="785" y="7535"/>
                    <a:pt x="833" y="7833"/>
                    <a:pt x="881" y="8129"/>
                  </a:cubicBezTo>
                  <a:cubicBezTo>
                    <a:pt x="891" y="8184"/>
                    <a:pt x="939" y="8225"/>
                    <a:pt x="993" y="8225"/>
                  </a:cubicBezTo>
                  <a:lnTo>
                    <a:pt x="1014" y="8225"/>
                  </a:lnTo>
                  <a:cubicBezTo>
                    <a:pt x="1075" y="8215"/>
                    <a:pt x="1116" y="8156"/>
                    <a:pt x="1106" y="8095"/>
                  </a:cubicBezTo>
                  <a:cubicBezTo>
                    <a:pt x="1058" y="7798"/>
                    <a:pt x="1011" y="7501"/>
                    <a:pt x="970" y="7211"/>
                  </a:cubicBezTo>
                  <a:cubicBezTo>
                    <a:pt x="960" y="7159"/>
                    <a:pt x="913" y="7118"/>
                    <a:pt x="859" y="7118"/>
                  </a:cubicBezTo>
                  <a:close/>
                  <a:moveTo>
                    <a:pt x="1146" y="8882"/>
                  </a:moveTo>
                  <a:cubicBezTo>
                    <a:pt x="1140" y="8882"/>
                    <a:pt x="1133" y="8883"/>
                    <a:pt x="1127" y="8884"/>
                  </a:cubicBezTo>
                  <a:cubicBezTo>
                    <a:pt x="1065" y="8894"/>
                    <a:pt x="1020" y="8952"/>
                    <a:pt x="1034" y="9013"/>
                  </a:cubicBezTo>
                  <a:cubicBezTo>
                    <a:pt x="1086" y="9303"/>
                    <a:pt x="1140" y="9597"/>
                    <a:pt x="1195" y="9894"/>
                  </a:cubicBezTo>
                  <a:cubicBezTo>
                    <a:pt x="1205" y="9949"/>
                    <a:pt x="1253" y="9987"/>
                    <a:pt x="1307" y="9987"/>
                  </a:cubicBezTo>
                  <a:cubicBezTo>
                    <a:pt x="1315" y="9987"/>
                    <a:pt x="1321" y="9987"/>
                    <a:pt x="1328" y="9983"/>
                  </a:cubicBezTo>
                  <a:cubicBezTo>
                    <a:pt x="1389" y="9973"/>
                    <a:pt x="1430" y="9915"/>
                    <a:pt x="1420" y="9853"/>
                  </a:cubicBezTo>
                  <a:cubicBezTo>
                    <a:pt x="1362" y="9560"/>
                    <a:pt x="1311" y="9266"/>
                    <a:pt x="1260" y="8976"/>
                  </a:cubicBezTo>
                  <a:cubicBezTo>
                    <a:pt x="1247" y="8921"/>
                    <a:pt x="1200" y="8882"/>
                    <a:pt x="1146" y="8882"/>
                  </a:cubicBezTo>
                  <a:close/>
                  <a:moveTo>
                    <a:pt x="1480" y="10640"/>
                  </a:moveTo>
                  <a:cubicBezTo>
                    <a:pt x="1473" y="10640"/>
                    <a:pt x="1465" y="10641"/>
                    <a:pt x="1458" y="10642"/>
                  </a:cubicBezTo>
                  <a:cubicBezTo>
                    <a:pt x="1396" y="10655"/>
                    <a:pt x="1356" y="10713"/>
                    <a:pt x="1369" y="10775"/>
                  </a:cubicBezTo>
                  <a:cubicBezTo>
                    <a:pt x="1427" y="11065"/>
                    <a:pt x="1492" y="11356"/>
                    <a:pt x="1557" y="11652"/>
                  </a:cubicBezTo>
                  <a:cubicBezTo>
                    <a:pt x="1567" y="11704"/>
                    <a:pt x="1614" y="11737"/>
                    <a:pt x="1666" y="11737"/>
                  </a:cubicBezTo>
                  <a:lnTo>
                    <a:pt x="1690" y="11737"/>
                  </a:lnTo>
                  <a:cubicBezTo>
                    <a:pt x="1751" y="11724"/>
                    <a:pt x="1792" y="11666"/>
                    <a:pt x="1778" y="11605"/>
                  </a:cubicBezTo>
                  <a:cubicBezTo>
                    <a:pt x="1714" y="11311"/>
                    <a:pt x="1652" y="11021"/>
                    <a:pt x="1594" y="10731"/>
                  </a:cubicBezTo>
                  <a:cubicBezTo>
                    <a:pt x="1582" y="10676"/>
                    <a:pt x="1535" y="10640"/>
                    <a:pt x="1480" y="10640"/>
                  </a:cubicBezTo>
                  <a:close/>
                  <a:moveTo>
                    <a:pt x="1865" y="12390"/>
                  </a:moveTo>
                  <a:cubicBezTo>
                    <a:pt x="1856" y="12390"/>
                    <a:pt x="1848" y="12391"/>
                    <a:pt x="1840" y="12393"/>
                  </a:cubicBezTo>
                  <a:cubicBezTo>
                    <a:pt x="1778" y="12407"/>
                    <a:pt x="1741" y="12465"/>
                    <a:pt x="1754" y="12526"/>
                  </a:cubicBezTo>
                  <a:cubicBezTo>
                    <a:pt x="1823" y="12816"/>
                    <a:pt x="1891" y="13106"/>
                    <a:pt x="1967" y="13396"/>
                  </a:cubicBezTo>
                  <a:cubicBezTo>
                    <a:pt x="1980" y="13448"/>
                    <a:pt x="2024" y="13482"/>
                    <a:pt x="2076" y="13482"/>
                  </a:cubicBezTo>
                  <a:cubicBezTo>
                    <a:pt x="2085" y="13482"/>
                    <a:pt x="2096" y="13482"/>
                    <a:pt x="2103" y="13478"/>
                  </a:cubicBezTo>
                  <a:cubicBezTo>
                    <a:pt x="2164" y="13465"/>
                    <a:pt x="2202" y="13404"/>
                    <a:pt x="2188" y="13346"/>
                  </a:cubicBezTo>
                  <a:cubicBezTo>
                    <a:pt x="2117" y="13052"/>
                    <a:pt x="2045" y="12765"/>
                    <a:pt x="1977" y="12475"/>
                  </a:cubicBezTo>
                  <a:cubicBezTo>
                    <a:pt x="1964" y="12425"/>
                    <a:pt x="1917" y="12390"/>
                    <a:pt x="1865" y="12390"/>
                  </a:cubicBezTo>
                  <a:close/>
                  <a:moveTo>
                    <a:pt x="2306" y="14126"/>
                  </a:moveTo>
                  <a:cubicBezTo>
                    <a:pt x="2295" y="14126"/>
                    <a:pt x="2285" y="14127"/>
                    <a:pt x="2274" y="14130"/>
                  </a:cubicBezTo>
                  <a:cubicBezTo>
                    <a:pt x="2212" y="14144"/>
                    <a:pt x="2175" y="14206"/>
                    <a:pt x="2192" y="14264"/>
                  </a:cubicBezTo>
                  <a:cubicBezTo>
                    <a:pt x="2270" y="14554"/>
                    <a:pt x="2348" y="14841"/>
                    <a:pt x="2430" y="15131"/>
                  </a:cubicBezTo>
                  <a:cubicBezTo>
                    <a:pt x="2444" y="15178"/>
                    <a:pt x="2492" y="15213"/>
                    <a:pt x="2543" y="15213"/>
                  </a:cubicBezTo>
                  <a:cubicBezTo>
                    <a:pt x="2553" y="15213"/>
                    <a:pt x="2564" y="15209"/>
                    <a:pt x="2574" y="15206"/>
                  </a:cubicBezTo>
                  <a:cubicBezTo>
                    <a:pt x="2632" y="15189"/>
                    <a:pt x="2670" y="15128"/>
                    <a:pt x="2652" y="15069"/>
                  </a:cubicBezTo>
                  <a:cubicBezTo>
                    <a:pt x="2570" y="14783"/>
                    <a:pt x="2489" y="14496"/>
                    <a:pt x="2413" y="14209"/>
                  </a:cubicBezTo>
                  <a:cubicBezTo>
                    <a:pt x="2400" y="14158"/>
                    <a:pt x="2355" y="14126"/>
                    <a:pt x="2306" y="14126"/>
                  </a:cubicBezTo>
                  <a:close/>
                  <a:moveTo>
                    <a:pt x="2795" y="15846"/>
                  </a:moveTo>
                  <a:cubicBezTo>
                    <a:pt x="2784" y="15846"/>
                    <a:pt x="2773" y="15848"/>
                    <a:pt x="2761" y="15851"/>
                  </a:cubicBezTo>
                  <a:cubicBezTo>
                    <a:pt x="2704" y="15868"/>
                    <a:pt x="2670" y="15930"/>
                    <a:pt x="2687" y="15988"/>
                  </a:cubicBezTo>
                  <a:cubicBezTo>
                    <a:pt x="2775" y="16275"/>
                    <a:pt x="2864" y="16561"/>
                    <a:pt x="2956" y="16845"/>
                  </a:cubicBezTo>
                  <a:cubicBezTo>
                    <a:pt x="2974" y="16892"/>
                    <a:pt x="3018" y="16923"/>
                    <a:pt x="3065" y="16923"/>
                  </a:cubicBezTo>
                  <a:cubicBezTo>
                    <a:pt x="3076" y="16923"/>
                    <a:pt x="3089" y="16919"/>
                    <a:pt x="3100" y="16916"/>
                  </a:cubicBezTo>
                  <a:cubicBezTo>
                    <a:pt x="3161" y="16899"/>
                    <a:pt x="3196" y="16834"/>
                    <a:pt x="3175" y="16776"/>
                  </a:cubicBezTo>
                  <a:cubicBezTo>
                    <a:pt x="3083" y="16492"/>
                    <a:pt x="2994" y="16210"/>
                    <a:pt x="2905" y="15926"/>
                  </a:cubicBezTo>
                  <a:cubicBezTo>
                    <a:pt x="2891" y="15876"/>
                    <a:pt x="2845" y="15846"/>
                    <a:pt x="2795" y="15846"/>
                  </a:cubicBezTo>
                  <a:close/>
                  <a:moveTo>
                    <a:pt x="3353" y="17548"/>
                  </a:moveTo>
                  <a:cubicBezTo>
                    <a:pt x="3340" y="17548"/>
                    <a:pt x="3327" y="17550"/>
                    <a:pt x="3314" y="17554"/>
                  </a:cubicBezTo>
                  <a:cubicBezTo>
                    <a:pt x="3257" y="17571"/>
                    <a:pt x="3223" y="17636"/>
                    <a:pt x="3243" y="17694"/>
                  </a:cubicBezTo>
                  <a:cubicBezTo>
                    <a:pt x="3342" y="17978"/>
                    <a:pt x="3445" y="18258"/>
                    <a:pt x="3550" y="18541"/>
                  </a:cubicBezTo>
                  <a:cubicBezTo>
                    <a:pt x="3568" y="18586"/>
                    <a:pt x="3612" y="18613"/>
                    <a:pt x="3656" y="18613"/>
                  </a:cubicBezTo>
                  <a:cubicBezTo>
                    <a:pt x="3670" y="18613"/>
                    <a:pt x="3683" y="18613"/>
                    <a:pt x="3697" y="18606"/>
                  </a:cubicBezTo>
                  <a:cubicBezTo>
                    <a:pt x="3755" y="18586"/>
                    <a:pt x="3785" y="18520"/>
                    <a:pt x="3765" y="18463"/>
                  </a:cubicBezTo>
                  <a:cubicBezTo>
                    <a:pt x="3659" y="18186"/>
                    <a:pt x="3560" y="17902"/>
                    <a:pt x="3462" y="17623"/>
                  </a:cubicBezTo>
                  <a:cubicBezTo>
                    <a:pt x="3446" y="17577"/>
                    <a:pt x="3401" y="17548"/>
                    <a:pt x="3353" y="17548"/>
                  </a:cubicBezTo>
                  <a:close/>
                  <a:moveTo>
                    <a:pt x="3979" y="19227"/>
                  </a:moveTo>
                  <a:cubicBezTo>
                    <a:pt x="3966" y="19227"/>
                    <a:pt x="3952" y="19229"/>
                    <a:pt x="3939" y="19234"/>
                  </a:cubicBezTo>
                  <a:cubicBezTo>
                    <a:pt x="3881" y="19257"/>
                    <a:pt x="3851" y="19323"/>
                    <a:pt x="3875" y="19380"/>
                  </a:cubicBezTo>
                  <a:cubicBezTo>
                    <a:pt x="3984" y="19657"/>
                    <a:pt x="4100" y="19937"/>
                    <a:pt x="4216" y="20210"/>
                  </a:cubicBezTo>
                  <a:cubicBezTo>
                    <a:pt x="4236" y="20255"/>
                    <a:pt x="4277" y="20278"/>
                    <a:pt x="4322" y="20278"/>
                  </a:cubicBezTo>
                  <a:cubicBezTo>
                    <a:pt x="4338" y="20278"/>
                    <a:pt x="4352" y="20278"/>
                    <a:pt x="4366" y="20272"/>
                  </a:cubicBezTo>
                  <a:cubicBezTo>
                    <a:pt x="4424" y="20248"/>
                    <a:pt x="4452" y="20183"/>
                    <a:pt x="4428" y="20125"/>
                  </a:cubicBezTo>
                  <a:cubicBezTo>
                    <a:pt x="4311" y="19851"/>
                    <a:pt x="4199" y="19575"/>
                    <a:pt x="4086" y="19298"/>
                  </a:cubicBezTo>
                  <a:cubicBezTo>
                    <a:pt x="4068" y="19254"/>
                    <a:pt x="4024" y="19227"/>
                    <a:pt x="3979" y="19227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7768892" y="4540917"/>
              <a:ext cx="17992" cy="25077"/>
            </a:xfrm>
            <a:custGeom>
              <a:avLst/>
              <a:gdLst/>
              <a:ahLst/>
              <a:cxnLst/>
              <a:rect l="l" t="t" r="r" b="b"/>
              <a:pathLst>
                <a:path w="452" h="630" extrusionOk="0">
                  <a:moveTo>
                    <a:pt x="134" y="1"/>
                  </a:moveTo>
                  <a:cubicBezTo>
                    <a:pt x="118" y="1"/>
                    <a:pt x="102" y="4"/>
                    <a:pt x="86" y="12"/>
                  </a:cubicBezTo>
                  <a:cubicBezTo>
                    <a:pt x="28" y="35"/>
                    <a:pt x="1" y="103"/>
                    <a:pt x="28" y="158"/>
                  </a:cubicBezTo>
                  <a:cubicBezTo>
                    <a:pt x="89" y="294"/>
                    <a:pt x="154" y="431"/>
                    <a:pt x="219" y="565"/>
                  </a:cubicBezTo>
                  <a:cubicBezTo>
                    <a:pt x="236" y="606"/>
                    <a:pt x="277" y="629"/>
                    <a:pt x="321" y="629"/>
                  </a:cubicBezTo>
                  <a:cubicBezTo>
                    <a:pt x="338" y="629"/>
                    <a:pt x="352" y="626"/>
                    <a:pt x="369" y="619"/>
                  </a:cubicBezTo>
                  <a:cubicBezTo>
                    <a:pt x="427" y="595"/>
                    <a:pt x="451" y="527"/>
                    <a:pt x="423" y="472"/>
                  </a:cubicBezTo>
                  <a:cubicBezTo>
                    <a:pt x="362" y="339"/>
                    <a:pt x="297" y="203"/>
                    <a:pt x="236" y="66"/>
                  </a:cubicBezTo>
                  <a:cubicBezTo>
                    <a:pt x="218" y="26"/>
                    <a:pt x="177" y="1"/>
                    <a:pt x="134" y="1"/>
                  </a:cubicBezTo>
                  <a:close/>
                </a:path>
              </a:pathLst>
            </a:custGeom>
            <a:solidFill>
              <a:srgbClr val="859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flipH="1">
              <a:off x="7260934" y="2688829"/>
              <a:ext cx="238591" cy="197154"/>
            </a:xfrm>
            <a:custGeom>
              <a:avLst/>
              <a:gdLst/>
              <a:ahLst/>
              <a:cxnLst/>
              <a:rect l="l" t="t" r="r" b="b"/>
              <a:pathLst>
                <a:path w="5994" h="4953" extrusionOk="0">
                  <a:moveTo>
                    <a:pt x="3526" y="1"/>
                  </a:moveTo>
                  <a:cubicBezTo>
                    <a:pt x="928" y="1"/>
                    <a:pt x="1" y="4050"/>
                    <a:pt x="1934" y="4801"/>
                  </a:cubicBezTo>
                  <a:cubicBezTo>
                    <a:pt x="2201" y="4905"/>
                    <a:pt x="2455" y="4952"/>
                    <a:pt x="2695" y="4952"/>
                  </a:cubicBezTo>
                  <a:cubicBezTo>
                    <a:pt x="4992" y="4952"/>
                    <a:pt x="5994" y="636"/>
                    <a:pt x="4278" y="108"/>
                  </a:cubicBezTo>
                  <a:cubicBezTo>
                    <a:pt x="4014" y="34"/>
                    <a:pt x="3763" y="1"/>
                    <a:pt x="3526" y="1"/>
                  </a:cubicBezTo>
                  <a:close/>
                </a:path>
              </a:pathLst>
            </a:custGeom>
            <a:solidFill>
              <a:srgbClr val="CF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flipH="1">
              <a:off x="7339547" y="2734049"/>
              <a:ext cx="79650" cy="98000"/>
            </a:xfrm>
            <a:custGeom>
              <a:avLst/>
              <a:gdLst/>
              <a:ahLst/>
              <a:cxnLst/>
              <a:rect l="l" t="t" r="r" b="b"/>
              <a:pathLst>
                <a:path w="2001" h="2462" extrusionOk="0">
                  <a:moveTo>
                    <a:pt x="1358" y="0"/>
                  </a:moveTo>
                  <a:cubicBezTo>
                    <a:pt x="998" y="0"/>
                    <a:pt x="560" y="369"/>
                    <a:pt x="305" y="924"/>
                  </a:cubicBezTo>
                  <a:cubicBezTo>
                    <a:pt x="1" y="1583"/>
                    <a:pt x="66" y="2252"/>
                    <a:pt x="451" y="2422"/>
                  </a:cubicBezTo>
                  <a:cubicBezTo>
                    <a:pt x="511" y="2449"/>
                    <a:pt x="576" y="2462"/>
                    <a:pt x="643" y="2462"/>
                  </a:cubicBezTo>
                  <a:cubicBezTo>
                    <a:pt x="1003" y="2462"/>
                    <a:pt x="1441" y="2094"/>
                    <a:pt x="1698" y="1538"/>
                  </a:cubicBezTo>
                  <a:cubicBezTo>
                    <a:pt x="2001" y="880"/>
                    <a:pt x="1936" y="207"/>
                    <a:pt x="1550" y="40"/>
                  </a:cubicBezTo>
                  <a:cubicBezTo>
                    <a:pt x="1490" y="13"/>
                    <a:pt x="1425" y="0"/>
                    <a:pt x="1358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flipH="1">
              <a:off x="7274466" y="2694561"/>
              <a:ext cx="148114" cy="195124"/>
            </a:xfrm>
            <a:custGeom>
              <a:avLst/>
              <a:gdLst/>
              <a:ahLst/>
              <a:cxnLst/>
              <a:rect l="l" t="t" r="r" b="b"/>
              <a:pathLst>
                <a:path w="3721" h="4902" extrusionOk="0">
                  <a:moveTo>
                    <a:pt x="2451" y="0"/>
                  </a:moveTo>
                  <a:cubicBezTo>
                    <a:pt x="2451" y="1"/>
                    <a:pt x="3663" y="1012"/>
                    <a:pt x="2772" y="3131"/>
                  </a:cubicBezTo>
                  <a:cubicBezTo>
                    <a:pt x="2197" y="4498"/>
                    <a:pt x="987" y="4683"/>
                    <a:pt x="374" y="4683"/>
                  </a:cubicBezTo>
                  <a:cubicBezTo>
                    <a:pt x="146" y="4683"/>
                    <a:pt x="1" y="4657"/>
                    <a:pt x="1" y="4657"/>
                  </a:cubicBezTo>
                  <a:lnTo>
                    <a:pt x="1" y="4657"/>
                  </a:lnTo>
                  <a:cubicBezTo>
                    <a:pt x="325" y="4827"/>
                    <a:pt x="634" y="4902"/>
                    <a:pt x="924" y="4902"/>
                  </a:cubicBezTo>
                  <a:cubicBezTo>
                    <a:pt x="1992" y="4902"/>
                    <a:pt x="2806" y="3892"/>
                    <a:pt x="3209" y="2913"/>
                  </a:cubicBezTo>
                  <a:cubicBezTo>
                    <a:pt x="3721" y="1670"/>
                    <a:pt x="3506" y="373"/>
                    <a:pt x="2451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 flipH="1">
              <a:off x="7071456" y="2211915"/>
              <a:ext cx="136292" cy="194885"/>
            </a:xfrm>
            <a:custGeom>
              <a:avLst/>
              <a:gdLst/>
              <a:ahLst/>
              <a:cxnLst/>
              <a:rect l="l" t="t" r="r" b="b"/>
              <a:pathLst>
                <a:path w="3424" h="4896" extrusionOk="0">
                  <a:moveTo>
                    <a:pt x="3219" y="0"/>
                  </a:moveTo>
                  <a:lnTo>
                    <a:pt x="0" y="4623"/>
                  </a:lnTo>
                  <a:lnTo>
                    <a:pt x="519" y="4895"/>
                  </a:lnTo>
                  <a:lnTo>
                    <a:pt x="3424" y="80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 flipH="1">
              <a:off x="7118605" y="1854100"/>
              <a:ext cx="1017336" cy="708489"/>
            </a:xfrm>
            <a:custGeom>
              <a:avLst/>
              <a:gdLst/>
              <a:ahLst/>
              <a:cxnLst/>
              <a:rect l="l" t="t" r="r" b="b"/>
              <a:pathLst>
                <a:path w="25558" h="17799" extrusionOk="0">
                  <a:moveTo>
                    <a:pt x="13637" y="0"/>
                  </a:moveTo>
                  <a:cubicBezTo>
                    <a:pt x="9901" y="0"/>
                    <a:pt x="5868" y="1293"/>
                    <a:pt x="2891" y="5320"/>
                  </a:cubicBezTo>
                  <a:cubicBezTo>
                    <a:pt x="0" y="9235"/>
                    <a:pt x="3208" y="14387"/>
                    <a:pt x="3550" y="15288"/>
                  </a:cubicBezTo>
                  <a:cubicBezTo>
                    <a:pt x="4236" y="17092"/>
                    <a:pt x="5648" y="17799"/>
                    <a:pt x="7438" y="17799"/>
                  </a:cubicBezTo>
                  <a:cubicBezTo>
                    <a:pt x="13890" y="17799"/>
                    <a:pt x="25254" y="8621"/>
                    <a:pt x="25254" y="8621"/>
                  </a:cubicBezTo>
                  <a:cubicBezTo>
                    <a:pt x="25254" y="8621"/>
                    <a:pt x="25557" y="3702"/>
                    <a:pt x="21191" y="1674"/>
                  </a:cubicBezTo>
                  <a:cubicBezTo>
                    <a:pt x="19280" y="786"/>
                    <a:pt x="16549" y="0"/>
                    <a:pt x="13637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flipH="1">
              <a:off x="6993675" y="3227841"/>
              <a:ext cx="116509" cy="124868"/>
            </a:xfrm>
            <a:custGeom>
              <a:avLst/>
              <a:gdLst/>
              <a:ahLst/>
              <a:cxnLst/>
              <a:rect l="l" t="t" r="r" b="b"/>
              <a:pathLst>
                <a:path w="2927" h="3137" extrusionOk="0">
                  <a:moveTo>
                    <a:pt x="1742" y="1"/>
                  </a:moveTo>
                  <a:cubicBezTo>
                    <a:pt x="1552" y="1"/>
                    <a:pt x="1340" y="36"/>
                    <a:pt x="1113" y="108"/>
                  </a:cubicBezTo>
                  <a:cubicBezTo>
                    <a:pt x="1113" y="108"/>
                    <a:pt x="1373" y="551"/>
                    <a:pt x="1113" y="1112"/>
                  </a:cubicBezTo>
                  <a:cubicBezTo>
                    <a:pt x="857" y="1668"/>
                    <a:pt x="0" y="2590"/>
                    <a:pt x="543" y="3009"/>
                  </a:cubicBezTo>
                  <a:cubicBezTo>
                    <a:pt x="655" y="3095"/>
                    <a:pt x="783" y="3136"/>
                    <a:pt x="920" y="3136"/>
                  </a:cubicBezTo>
                  <a:cubicBezTo>
                    <a:pt x="1446" y="3136"/>
                    <a:pt x="2106" y="2531"/>
                    <a:pt x="2512" y="1559"/>
                  </a:cubicBezTo>
                  <a:cubicBezTo>
                    <a:pt x="2926" y="574"/>
                    <a:pt x="2512" y="1"/>
                    <a:pt x="1742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flipH="1">
              <a:off x="7027112" y="3205709"/>
              <a:ext cx="116509" cy="124868"/>
            </a:xfrm>
            <a:custGeom>
              <a:avLst/>
              <a:gdLst/>
              <a:ahLst/>
              <a:cxnLst/>
              <a:rect l="l" t="t" r="r" b="b"/>
              <a:pathLst>
                <a:path w="2927" h="3137" extrusionOk="0">
                  <a:moveTo>
                    <a:pt x="1743" y="1"/>
                  </a:moveTo>
                  <a:cubicBezTo>
                    <a:pt x="1552" y="1"/>
                    <a:pt x="1340" y="36"/>
                    <a:pt x="1113" y="108"/>
                  </a:cubicBezTo>
                  <a:cubicBezTo>
                    <a:pt x="1113" y="108"/>
                    <a:pt x="1370" y="551"/>
                    <a:pt x="1113" y="1112"/>
                  </a:cubicBezTo>
                  <a:cubicBezTo>
                    <a:pt x="858" y="1668"/>
                    <a:pt x="1" y="2590"/>
                    <a:pt x="543" y="3009"/>
                  </a:cubicBezTo>
                  <a:cubicBezTo>
                    <a:pt x="655" y="3095"/>
                    <a:pt x="783" y="3136"/>
                    <a:pt x="920" y="3136"/>
                  </a:cubicBezTo>
                  <a:cubicBezTo>
                    <a:pt x="1446" y="3136"/>
                    <a:pt x="2106" y="2531"/>
                    <a:pt x="2513" y="1558"/>
                  </a:cubicBezTo>
                  <a:cubicBezTo>
                    <a:pt x="2926" y="573"/>
                    <a:pt x="2512" y="1"/>
                    <a:pt x="174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flipH="1">
              <a:off x="7060032" y="3173506"/>
              <a:ext cx="116469" cy="124868"/>
            </a:xfrm>
            <a:custGeom>
              <a:avLst/>
              <a:gdLst/>
              <a:ahLst/>
              <a:cxnLst/>
              <a:rect l="l" t="t" r="r" b="b"/>
              <a:pathLst>
                <a:path w="2926" h="3137" extrusionOk="0">
                  <a:moveTo>
                    <a:pt x="1742" y="0"/>
                  </a:moveTo>
                  <a:cubicBezTo>
                    <a:pt x="1552" y="0"/>
                    <a:pt x="1340" y="35"/>
                    <a:pt x="1113" y="108"/>
                  </a:cubicBezTo>
                  <a:cubicBezTo>
                    <a:pt x="1113" y="108"/>
                    <a:pt x="1369" y="552"/>
                    <a:pt x="1113" y="1111"/>
                  </a:cubicBezTo>
                  <a:cubicBezTo>
                    <a:pt x="857" y="1667"/>
                    <a:pt x="0" y="2589"/>
                    <a:pt x="543" y="3009"/>
                  </a:cubicBezTo>
                  <a:cubicBezTo>
                    <a:pt x="655" y="3095"/>
                    <a:pt x="783" y="3136"/>
                    <a:pt x="919" y="3136"/>
                  </a:cubicBezTo>
                  <a:cubicBezTo>
                    <a:pt x="1445" y="3136"/>
                    <a:pt x="2104" y="2531"/>
                    <a:pt x="2513" y="1558"/>
                  </a:cubicBezTo>
                  <a:cubicBezTo>
                    <a:pt x="2926" y="573"/>
                    <a:pt x="2512" y="0"/>
                    <a:pt x="1742" y="0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 flipH="1">
              <a:off x="7559120" y="4528617"/>
              <a:ext cx="259966" cy="238432"/>
            </a:xfrm>
            <a:custGeom>
              <a:avLst/>
              <a:gdLst/>
              <a:ahLst/>
              <a:cxnLst/>
              <a:rect l="l" t="t" r="r" b="b"/>
              <a:pathLst>
                <a:path w="6531" h="5990" extrusionOk="0">
                  <a:moveTo>
                    <a:pt x="3341" y="1"/>
                  </a:moveTo>
                  <a:cubicBezTo>
                    <a:pt x="2593" y="1"/>
                    <a:pt x="1649" y="259"/>
                    <a:pt x="1649" y="259"/>
                  </a:cubicBezTo>
                  <a:cubicBezTo>
                    <a:pt x="520" y="477"/>
                    <a:pt x="676" y="771"/>
                    <a:pt x="676" y="1819"/>
                  </a:cubicBezTo>
                  <a:cubicBezTo>
                    <a:pt x="676" y="2867"/>
                    <a:pt x="151" y="4451"/>
                    <a:pt x="76" y="5158"/>
                  </a:cubicBezTo>
                  <a:cubicBezTo>
                    <a:pt x="0" y="5864"/>
                    <a:pt x="977" y="5990"/>
                    <a:pt x="977" y="5990"/>
                  </a:cubicBezTo>
                  <a:lnTo>
                    <a:pt x="6531" y="5024"/>
                  </a:lnTo>
                  <a:cubicBezTo>
                    <a:pt x="6398" y="4058"/>
                    <a:pt x="4967" y="2283"/>
                    <a:pt x="4561" y="1655"/>
                  </a:cubicBezTo>
                  <a:cubicBezTo>
                    <a:pt x="4155" y="1024"/>
                    <a:pt x="4643" y="430"/>
                    <a:pt x="3994" y="112"/>
                  </a:cubicBezTo>
                  <a:cubicBezTo>
                    <a:pt x="3829" y="31"/>
                    <a:pt x="3596" y="1"/>
                    <a:pt x="3341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 flipH="1">
              <a:off x="7638051" y="4596885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3" y="1"/>
                  </a:moveTo>
                  <a:cubicBezTo>
                    <a:pt x="1084" y="1"/>
                    <a:pt x="659" y="69"/>
                    <a:pt x="164" y="302"/>
                  </a:cubicBezTo>
                  <a:cubicBezTo>
                    <a:pt x="48" y="356"/>
                    <a:pt x="0" y="490"/>
                    <a:pt x="55" y="599"/>
                  </a:cubicBezTo>
                  <a:cubicBezTo>
                    <a:pt x="96" y="681"/>
                    <a:pt x="178" y="725"/>
                    <a:pt x="263" y="725"/>
                  </a:cubicBezTo>
                  <a:cubicBezTo>
                    <a:pt x="294" y="725"/>
                    <a:pt x="328" y="719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1" y="533"/>
                    <a:pt x="1957" y="541"/>
                  </a:cubicBezTo>
                  <a:cubicBezTo>
                    <a:pt x="1990" y="557"/>
                    <a:pt x="2024" y="564"/>
                    <a:pt x="2059" y="564"/>
                  </a:cubicBezTo>
                  <a:cubicBezTo>
                    <a:pt x="2142" y="564"/>
                    <a:pt x="2222" y="519"/>
                    <a:pt x="2260" y="442"/>
                  </a:cubicBezTo>
                  <a:cubicBezTo>
                    <a:pt x="2318" y="333"/>
                    <a:pt x="2274" y="196"/>
                    <a:pt x="2162" y="142"/>
                  </a:cubicBezTo>
                  <a:cubicBezTo>
                    <a:pt x="2142" y="132"/>
                    <a:pt x="1869" y="1"/>
                    <a:pt x="1413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 flipH="1">
              <a:off x="7646212" y="4574474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5" y="1"/>
                  </a:moveTo>
                  <a:cubicBezTo>
                    <a:pt x="1085" y="1"/>
                    <a:pt x="660" y="69"/>
                    <a:pt x="164" y="302"/>
                  </a:cubicBezTo>
                  <a:cubicBezTo>
                    <a:pt x="52" y="357"/>
                    <a:pt x="1" y="489"/>
                    <a:pt x="56" y="598"/>
                  </a:cubicBezTo>
                  <a:cubicBezTo>
                    <a:pt x="96" y="680"/>
                    <a:pt x="178" y="725"/>
                    <a:pt x="264" y="725"/>
                  </a:cubicBezTo>
                  <a:cubicBezTo>
                    <a:pt x="298" y="725"/>
                    <a:pt x="328" y="718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2" y="533"/>
                    <a:pt x="1957" y="541"/>
                  </a:cubicBezTo>
                  <a:cubicBezTo>
                    <a:pt x="1989" y="557"/>
                    <a:pt x="2024" y="564"/>
                    <a:pt x="2058" y="564"/>
                  </a:cubicBezTo>
                  <a:cubicBezTo>
                    <a:pt x="2142" y="564"/>
                    <a:pt x="2223" y="519"/>
                    <a:pt x="2264" y="442"/>
                  </a:cubicBezTo>
                  <a:cubicBezTo>
                    <a:pt x="2318" y="332"/>
                    <a:pt x="2274" y="199"/>
                    <a:pt x="2162" y="141"/>
                  </a:cubicBezTo>
                  <a:cubicBezTo>
                    <a:pt x="2142" y="131"/>
                    <a:pt x="1870" y="1"/>
                    <a:pt x="1415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 flipH="1">
              <a:off x="7553666" y="4638760"/>
              <a:ext cx="226570" cy="128292"/>
            </a:xfrm>
            <a:custGeom>
              <a:avLst/>
              <a:gdLst/>
              <a:ahLst/>
              <a:cxnLst/>
              <a:rect l="l" t="t" r="r" b="b"/>
              <a:pathLst>
                <a:path w="5692" h="3223" extrusionOk="0">
                  <a:moveTo>
                    <a:pt x="2906" y="0"/>
                  </a:moveTo>
                  <a:cubicBezTo>
                    <a:pt x="2885" y="0"/>
                    <a:pt x="2865" y="0"/>
                    <a:pt x="2844" y="1"/>
                  </a:cubicBezTo>
                  <a:cubicBezTo>
                    <a:pt x="1" y="52"/>
                    <a:pt x="1" y="3223"/>
                    <a:pt x="1" y="3223"/>
                  </a:cubicBezTo>
                  <a:lnTo>
                    <a:pt x="5691" y="3223"/>
                  </a:lnTo>
                  <a:cubicBezTo>
                    <a:pt x="5691" y="3223"/>
                    <a:pt x="5691" y="0"/>
                    <a:pt x="2906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 flipH="1">
              <a:off x="7545268" y="4746634"/>
              <a:ext cx="278157" cy="50473"/>
            </a:xfrm>
            <a:custGeom>
              <a:avLst/>
              <a:gdLst/>
              <a:ahLst/>
              <a:cxnLst/>
              <a:rect l="l" t="t" r="r" b="b"/>
              <a:pathLst>
                <a:path w="6988" h="1268" extrusionOk="0">
                  <a:moveTo>
                    <a:pt x="27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1240"/>
                  </a:lnTo>
                  <a:cubicBezTo>
                    <a:pt x="0" y="1258"/>
                    <a:pt x="14" y="1268"/>
                    <a:pt x="27" y="1268"/>
                  </a:cubicBezTo>
                  <a:lnTo>
                    <a:pt x="6961" y="1268"/>
                  </a:lnTo>
                  <a:cubicBezTo>
                    <a:pt x="6974" y="1268"/>
                    <a:pt x="6988" y="1258"/>
                    <a:pt x="6988" y="1240"/>
                  </a:cubicBezTo>
                  <a:lnTo>
                    <a:pt x="6988" y="32"/>
                  </a:lnTo>
                  <a:cubicBezTo>
                    <a:pt x="6988" y="15"/>
                    <a:pt x="6974" y="1"/>
                    <a:pt x="6961" y="1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 flipH="1">
              <a:off x="8353164" y="1619126"/>
              <a:ext cx="147239" cy="127257"/>
            </a:xfrm>
            <a:custGeom>
              <a:avLst/>
              <a:gdLst/>
              <a:ahLst/>
              <a:cxnLst/>
              <a:rect l="l" t="t" r="r" b="b"/>
              <a:pathLst>
                <a:path w="3699" h="3197" extrusionOk="0">
                  <a:moveTo>
                    <a:pt x="3164" y="1"/>
                  </a:moveTo>
                  <a:cubicBezTo>
                    <a:pt x="3114" y="1"/>
                    <a:pt x="3061" y="12"/>
                    <a:pt x="3008" y="36"/>
                  </a:cubicBezTo>
                  <a:cubicBezTo>
                    <a:pt x="1786" y="607"/>
                    <a:pt x="792" y="1528"/>
                    <a:pt x="144" y="2693"/>
                  </a:cubicBezTo>
                  <a:cubicBezTo>
                    <a:pt x="0" y="2954"/>
                    <a:pt x="237" y="3196"/>
                    <a:pt x="467" y="3196"/>
                  </a:cubicBezTo>
                  <a:cubicBezTo>
                    <a:pt x="571" y="3196"/>
                    <a:pt x="673" y="3147"/>
                    <a:pt x="738" y="3030"/>
                  </a:cubicBezTo>
                  <a:cubicBezTo>
                    <a:pt x="1336" y="1958"/>
                    <a:pt x="2226" y="1139"/>
                    <a:pt x="3353" y="613"/>
                  </a:cubicBezTo>
                  <a:cubicBezTo>
                    <a:pt x="3698" y="454"/>
                    <a:pt x="3484" y="1"/>
                    <a:pt x="3164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flipH="1">
              <a:off x="8304161" y="1597989"/>
              <a:ext cx="35227" cy="26669"/>
            </a:xfrm>
            <a:custGeom>
              <a:avLst/>
              <a:gdLst/>
              <a:ahLst/>
              <a:cxnLst/>
              <a:rect l="l" t="t" r="r" b="b"/>
              <a:pathLst>
                <a:path w="885" h="670" extrusionOk="0">
                  <a:moveTo>
                    <a:pt x="441" y="1"/>
                  </a:moveTo>
                  <a:cubicBezTo>
                    <a:pt x="1" y="1"/>
                    <a:pt x="1" y="670"/>
                    <a:pt x="441" y="670"/>
                  </a:cubicBezTo>
                  <a:cubicBezTo>
                    <a:pt x="881" y="670"/>
                    <a:pt x="885" y="1"/>
                    <a:pt x="441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 flipH="1">
              <a:off x="7094404" y="1931204"/>
              <a:ext cx="1082059" cy="831646"/>
            </a:xfrm>
            <a:custGeom>
              <a:avLst/>
              <a:gdLst/>
              <a:ahLst/>
              <a:cxnLst/>
              <a:rect l="l" t="t" r="r" b="b"/>
              <a:pathLst>
                <a:path w="27184" h="20893" extrusionOk="0">
                  <a:moveTo>
                    <a:pt x="12803" y="1"/>
                  </a:moveTo>
                  <a:cubicBezTo>
                    <a:pt x="11890" y="1"/>
                    <a:pt x="10899" y="184"/>
                    <a:pt x="9883" y="717"/>
                  </a:cubicBezTo>
                  <a:cubicBezTo>
                    <a:pt x="6620" y="2428"/>
                    <a:pt x="6380" y="8889"/>
                    <a:pt x="7480" y="11640"/>
                  </a:cubicBezTo>
                  <a:cubicBezTo>
                    <a:pt x="8379" y="13898"/>
                    <a:pt x="8253" y="15016"/>
                    <a:pt x="7711" y="15016"/>
                  </a:cubicBezTo>
                  <a:cubicBezTo>
                    <a:pt x="7592" y="15016"/>
                    <a:pt x="7454" y="14962"/>
                    <a:pt x="7302" y="14856"/>
                  </a:cubicBezTo>
                  <a:cubicBezTo>
                    <a:pt x="6545" y="14326"/>
                    <a:pt x="5105" y="13223"/>
                    <a:pt x="3715" y="13223"/>
                  </a:cubicBezTo>
                  <a:cubicBezTo>
                    <a:pt x="2867" y="13223"/>
                    <a:pt x="2038" y="13634"/>
                    <a:pt x="1393" y="14835"/>
                  </a:cubicBezTo>
                  <a:cubicBezTo>
                    <a:pt x="1" y="17434"/>
                    <a:pt x="2926" y="18997"/>
                    <a:pt x="6045" y="18997"/>
                  </a:cubicBezTo>
                  <a:cubicBezTo>
                    <a:pt x="6633" y="18997"/>
                    <a:pt x="7229" y="18941"/>
                    <a:pt x="7804" y="18826"/>
                  </a:cubicBezTo>
                  <a:cubicBezTo>
                    <a:pt x="8501" y="18687"/>
                    <a:pt x="9062" y="18630"/>
                    <a:pt x="9515" y="18630"/>
                  </a:cubicBezTo>
                  <a:cubicBezTo>
                    <a:pt x="11415" y="18630"/>
                    <a:pt x="11395" y="19630"/>
                    <a:pt x="11395" y="19724"/>
                  </a:cubicBezTo>
                  <a:cubicBezTo>
                    <a:pt x="11395" y="19829"/>
                    <a:pt x="11205" y="20892"/>
                    <a:pt x="13721" y="20892"/>
                  </a:cubicBezTo>
                  <a:cubicBezTo>
                    <a:pt x="14000" y="20892"/>
                    <a:pt x="14312" y="20879"/>
                    <a:pt x="14662" y="20850"/>
                  </a:cubicBezTo>
                  <a:cubicBezTo>
                    <a:pt x="18165" y="20564"/>
                    <a:pt x="17834" y="19349"/>
                    <a:pt x="17834" y="19349"/>
                  </a:cubicBezTo>
                  <a:cubicBezTo>
                    <a:pt x="17834" y="19349"/>
                    <a:pt x="21841" y="18915"/>
                    <a:pt x="23650" y="17727"/>
                  </a:cubicBezTo>
                  <a:cubicBezTo>
                    <a:pt x="25459" y="16539"/>
                    <a:pt x="27183" y="14249"/>
                    <a:pt x="26767" y="11033"/>
                  </a:cubicBezTo>
                  <a:cubicBezTo>
                    <a:pt x="26350" y="7817"/>
                    <a:pt x="26350" y="2223"/>
                    <a:pt x="23118" y="775"/>
                  </a:cubicBezTo>
                  <a:cubicBezTo>
                    <a:pt x="22118" y="327"/>
                    <a:pt x="21267" y="173"/>
                    <a:pt x="20539" y="173"/>
                  </a:cubicBezTo>
                  <a:cubicBezTo>
                    <a:pt x="19736" y="173"/>
                    <a:pt x="19082" y="360"/>
                    <a:pt x="18540" y="546"/>
                  </a:cubicBezTo>
                  <a:cubicBezTo>
                    <a:pt x="17997" y="733"/>
                    <a:pt x="17569" y="919"/>
                    <a:pt x="17209" y="919"/>
                  </a:cubicBezTo>
                  <a:cubicBezTo>
                    <a:pt x="17200" y="919"/>
                    <a:pt x="17191" y="919"/>
                    <a:pt x="17182" y="918"/>
                  </a:cubicBezTo>
                  <a:cubicBezTo>
                    <a:pt x="16467" y="900"/>
                    <a:pt x="14823" y="1"/>
                    <a:pt x="1280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 flipH="1">
              <a:off x="7899656" y="2527377"/>
              <a:ext cx="138203" cy="87054"/>
            </a:xfrm>
            <a:custGeom>
              <a:avLst/>
              <a:gdLst/>
              <a:ahLst/>
              <a:cxnLst/>
              <a:rect l="l" t="t" r="r" b="b"/>
              <a:pathLst>
                <a:path w="3472" h="2187" extrusionOk="0">
                  <a:moveTo>
                    <a:pt x="1826" y="1"/>
                  </a:moveTo>
                  <a:cubicBezTo>
                    <a:pt x="1618" y="1"/>
                    <a:pt x="1438" y="34"/>
                    <a:pt x="1301" y="71"/>
                  </a:cubicBezTo>
                  <a:cubicBezTo>
                    <a:pt x="670" y="244"/>
                    <a:pt x="141" y="719"/>
                    <a:pt x="18" y="1227"/>
                  </a:cubicBezTo>
                  <a:cubicBezTo>
                    <a:pt x="1" y="1285"/>
                    <a:pt x="42" y="1347"/>
                    <a:pt x="103" y="1361"/>
                  </a:cubicBezTo>
                  <a:cubicBezTo>
                    <a:pt x="111" y="1363"/>
                    <a:pt x="120" y="1364"/>
                    <a:pt x="128" y="1364"/>
                  </a:cubicBezTo>
                  <a:cubicBezTo>
                    <a:pt x="180" y="1364"/>
                    <a:pt x="228" y="1329"/>
                    <a:pt x="240" y="1279"/>
                  </a:cubicBezTo>
                  <a:cubicBezTo>
                    <a:pt x="345" y="846"/>
                    <a:pt x="806" y="439"/>
                    <a:pt x="1362" y="285"/>
                  </a:cubicBezTo>
                  <a:cubicBezTo>
                    <a:pt x="1482" y="253"/>
                    <a:pt x="1640" y="225"/>
                    <a:pt x="1822" y="225"/>
                  </a:cubicBezTo>
                  <a:cubicBezTo>
                    <a:pt x="2125" y="225"/>
                    <a:pt x="2495" y="305"/>
                    <a:pt x="2865" y="583"/>
                  </a:cubicBezTo>
                  <a:cubicBezTo>
                    <a:pt x="2520" y="589"/>
                    <a:pt x="1973" y="651"/>
                    <a:pt x="1666" y="934"/>
                  </a:cubicBezTo>
                  <a:cubicBezTo>
                    <a:pt x="1506" y="1087"/>
                    <a:pt x="1431" y="1279"/>
                    <a:pt x="1441" y="1511"/>
                  </a:cubicBezTo>
                  <a:cubicBezTo>
                    <a:pt x="1451" y="1788"/>
                    <a:pt x="1551" y="1982"/>
                    <a:pt x="1735" y="2095"/>
                  </a:cubicBezTo>
                  <a:cubicBezTo>
                    <a:pt x="1850" y="2163"/>
                    <a:pt x="1987" y="2187"/>
                    <a:pt x="2120" y="2187"/>
                  </a:cubicBezTo>
                  <a:cubicBezTo>
                    <a:pt x="2431" y="2187"/>
                    <a:pt x="2728" y="2057"/>
                    <a:pt x="2745" y="2050"/>
                  </a:cubicBezTo>
                  <a:cubicBezTo>
                    <a:pt x="2803" y="2023"/>
                    <a:pt x="2830" y="1958"/>
                    <a:pt x="2803" y="1900"/>
                  </a:cubicBezTo>
                  <a:cubicBezTo>
                    <a:pt x="2783" y="1859"/>
                    <a:pt x="2740" y="1836"/>
                    <a:pt x="2697" y="1836"/>
                  </a:cubicBezTo>
                  <a:cubicBezTo>
                    <a:pt x="2682" y="1836"/>
                    <a:pt x="2667" y="1839"/>
                    <a:pt x="2653" y="1845"/>
                  </a:cubicBezTo>
                  <a:cubicBezTo>
                    <a:pt x="2555" y="1887"/>
                    <a:pt x="2326" y="1964"/>
                    <a:pt x="2117" y="1964"/>
                  </a:cubicBezTo>
                  <a:cubicBezTo>
                    <a:pt x="2020" y="1964"/>
                    <a:pt x="1927" y="1948"/>
                    <a:pt x="1854" y="1903"/>
                  </a:cubicBezTo>
                  <a:cubicBezTo>
                    <a:pt x="1742" y="1835"/>
                    <a:pt x="1677" y="1698"/>
                    <a:pt x="1666" y="1501"/>
                  </a:cubicBezTo>
                  <a:cubicBezTo>
                    <a:pt x="1660" y="1333"/>
                    <a:pt x="1710" y="1204"/>
                    <a:pt x="1827" y="1098"/>
                  </a:cubicBezTo>
                  <a:cubicBezTo>
                    <a:pt x="2096" y="845"/>
                    <a:pt x="2635" y="807"/>
                    <a:pt x="2940" y="807"/>
                  </a:cubicBezTo>
                  <a:cubicBezTo>
                    <a:pt x="3073" y="807"/>
                    <a:pt x="3162" y="814"/>
                    <a:pt x="3165" y="814"/>
                  </a:cubicBezTo>
                  <a:lnTo>
                    <a:pt x="3472" y="841"/>
                  </a:lnTo>
                  <a:lnTo>
                    <a:pt x="3257" y="627"/>
                  </a:lnTo>
                  <a:cubicBezTo>
                    <a:pt x="2759" y="132"/>
                    <a:pt x="2239" y="1"/>
                    <a:pt x="1826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 flipH="1">
              <a:off x="7496345" y="2186957"/>
              <a:ext cx="206190" cy="148592"/>
            </a:xfrm>
            <a:custGeom>
              <a:avLst/>
              <a:gdLst/>
              <a:ahLst/>
              <a:cxnLst/>
              <a:rect l="l" t="t" r="r" b="b"/>
              <a:pathLst>
                <a:path w="5180" h="3733" extrusionOk="0">
                  <a:moveTo>
                    <a:pt x="3686" y="0"/>
                  </a:moveTo>
                  <a:cubicBezTo>
                    <a:pt x="2638" y="0"/>
                    <a:pt x="2201" y="1538"/>
                    <a:pt x="1346" y="2215"/>
                  </a:cubicBezTo>
                  <a:cubicBezTo>
                    <a:pt x="357" y="2997"/>
                    <a:pt x="278" y="2580"/>
                    <a:pt x="141" y="2839"/>
                  </a:cubicBezTo>
                  <a:cubicBezTo>
                    <a:pt x="1" y="3118"/>
                    <a:pt x="474" y="3733"/>
                    <a:pt x="1391" y="3733"/>
                  </a:cubicBezTo>
                  <a:cubicBezTo>
                    <a:pt x="1788" y="3733"/>
                    <a:pt x="2268" y="3618"/>
                    <a:pt x="2818" y="3310"/>
                  </a:cubicBezTo>
                  <a:cubicBezTo>
                    <a:pt x="4637" y="2294"/>
                    <a:pt x="5180" y="532"/>
                    <a:pt x="4234" y="126"/>
                  </a:cubicBezTo>
                  <a:cubicBezTo>
                    <a:pt x="4033" y="39"/>
                    <a:pt x="3852" y="0"/>
                    <a:pt x="3686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 flipH="1">
              <a:off x="7518594" y="2417950"/>
              <a:ext cx="107951" cy="19584"/>
            </a:xfrm>
            <a:custGeom>
              <a:avLst/>
              <a:gdLst/>
              <a:ahLst/>
              <a:cxnLst/>
              <a:rect l="l" t="t" r="r" b="b"/>
              <a:pathLst>
                <a:path w="2712" h="492" extrusionOk="0">
                  <a:moveTo>
                    <a:pt x="735" y="1"/>
                  </a:moveTo>
                  <a:cubicBezTo>
                    <a:pt x="386" y="1"/>
                    <a:pt x="135" y="19"/>
                    <a:pt x="110" y="20"/>
                  </a:cubicBezTo>
                  <a:cubicBezTo>
                    <a:pt x="45" y="27"/>
                    <a:pt x="0" y="82"/>
                    <a:pt x="4" y="143"/>
                  </a:cubicBezTo>
                  <a:cubicBezTo>
                    <a:pt x="11" y="202"/>
                    <a:pt x="62" y="246"/>
                    <a:pt x="121" y="246"/>
                  </a:cubicBezTo>
                  <a:cubicBezTo>
                    <a:pt x="123" y="246"/>
                    <a:pt x="125" y="245"/>
                    <a:pt x="127" y="245"/>
                  </a:cubicBezTo>
                  <a:cubicBezTo>
                    <a:pt x="134" y="244"/>
                    <a:pt x="388" y="225"/>
                    <a:pt x="744" y="225"/>
                  </a:cubicBezTo>
                  <a:cubicBezTo>
                    <a:pt x="1277" y="225"/>
                    <a:pt x="2038" y="268"/>
                    <a:pt x="2537" y="481"/>
                  </a:cubicBezTo>
                  <a:cubicBezTo>
                    <a:pt x="2551" y="488"/>
                    <a:pt x="2568" y="491"/>
                    <a:pt x="2581" y="491"/>
                  </a:cubicBezTo>
                  <a:cubicBezTo>
                    <a:pt x="2626" y="491"/>
                    <a:pt x="2670" y="467"/>
                    <a:pt x="2687" y="423"/>
                  </a:cubicBezTo>
                  <a:cubicBezTo>
                    <a:pt x="2711" y="368"/>
                    <a:pt x="2687" y="304"/>
                    <a:pt x="2629" y="277"/>
                  </a:cubicBezTo>
                  <a:cubicBezTo>
                    <a:pt x="2085" y="46"/>
                    <a:pt x="1287" y="1"/>
                    <a:pt x="73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84" y="1"/>
                  </a:moveTo>
                  <a:cubicBezTo>
                    <a:pt x="1348" y="1"/>
                    <a:pt x="1313" y="16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3" y="260"/>
                    <a:pt x="884" y="262"/>
                    <a:pt x="854" y="262"/>
                  </a:cubicBezTo>
                  <a:cubicBezTo>
                    <a:pt x="528" y="262"/>
                    <a:pt x="201" y="24"/>
                    <a:pt x="198" y="24"/>
                  </a:cubicBezTo>
                  <a:cubicBezTo>
                    <a:pt x="177" y="9"/>
                    <a:pt x="153" y="2"/>
                    <a:pt x="129" y="2"/>
                  </a:cubicBezTo>
                  <a:cubicBezTo>
                    <a:pt x="94" y="2"/>
                    <a:pt x="60" y="17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1" y="7"/>
                    <a:pt x="1407" y="1"/>
                    <a:pt x="1384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 flipH="1">
              <a:off x="7408292" y="2476027"/>
              <a:ext cx="72047" cy="43825"/>
            </a:xfrm>
            <a:custGeom>
              <a:avLst/>
              <a:gdLst/>
              <a:ahLst/>
              <a:cxnLst/>
              <a:rect l="l" t="t" r="r" b="b"/>
              <a:pathLst>
                <a:path w="1810" h="1101" extrusionOk="0">
                  <a:moveTo>
                    <a:pt x="152" y="1"/>
                  </a:moveTo>
                  <a:cubicBezTo>
                    <a:pt x="93" y="1"/>
                    <a:pt x="45" y="43"/>
                    <a:pt x="42" y="100"/>
                  </a:cubicBezTo>
                  <a:cubicBezTo>
                    <a:pt x="38" y="118"/>
                    <a:pt x="1" y="527"/>
                    <a:pt x="321" y="821"/>
                  </a:cubicBezTo>
                  <a:cubicBezTo>
                    <a:pt x="526" y="1009"/>
                    <a:pt x="823" y="1101"/>
                    <a:pt x="1209" y="1101"/>
                  </a:cubicBezTo>
                  <a:cubicBezTo>
                    <a:pt x="1362" y="1101"/>
                    <a:pt x="1526" y="1087"/>
                    <a:pt x="1707" y="1057"/>
                  </a:cubicBezTo>
                  <a:cubicBezTo>
                    <a:pt x="1769" y="1046"/>
                    <a:pt x="1810" y="989"/>
                    <a:pt x="1800" y="930"/>
                  </a:cubicBezTo>
                  <a:cubicBezTo>
                    <a:pt x="1790" y="876"/>
                    <a:pt x="1744" y="836"/>
                    <a:pt x="1691" y="836"/>
                  </a:cubicBezTo>
                  <a:cubicBezTo>
                    <a:pt x="1684" y="836"/>
                    <a:pt x="1677" y="836"/>
                    <a:pt x="1670" y="838"/>
                  </a:cubicBezTo>
                  <a:cubicBezTo>
                    <a:pt x="1501" y="865"/>
                    <a:pt x="1346" y="878"/>
                    <a:pt x="1207" y="878"/>
                  </a:cubicBezTo>
                  <a:cubicBezTo>
                    <a:pt x="884" y="878"/>
                    <a:pt x="641" y="806"/>
                    <a:pt x="482" y="661"/>
                  </a:cubicBezTo>
                  <a:cubicBezTo>
                    <a:pt x="243" y="442"/>
                    <a:pt x="267" y="128"/>
                    <a:pt x="267" y="124"/>
                  </a:cubicBezTo>
                  <a:cubicBezTo>
                    <a:pt x="274" y="63"/>
                    <a:pt x="229" y="9"/>
                    <a:pt x="165" y="1"/>
                  </a:cubicBezTo>
                  <a:cubicBezTo>
                    <a:pt x="160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 flipH="1">
              <a:off x="7429229" y="2536652"/>
              <a:ext cx="37098" cy="19903"/>
            </a:xfrm>
            <a:custGeom>
              <a:avLst/>
              <a:gdLst/>
              <a:ahLst/>
              <a:cxnLst/>
              <a:rect l="l" t="t" r="r" b="b"/>
              <a:pathLst>
                <a:path w="932" h="500" extrusionOk="0">
                  <a:moveTo>
                    <a:pt x="128" y="0"/>
                  </a:moveTo>
                  <a:cubicBezTo>
                    <a:pt x="95" y="0"/>
                    <a:pt x="63" y="13"/>
                    <a:pt x="41" y="39"/>
                  </a:cubicBezTo>
                  <a:cubicBezTo>
                    <a:pt x="0" y="87"/>
                    <a:pt x="7" y="155"/>
                    <a:pt x="55" y="196"/>
                  </a:cubicBezTo>
                  <a:cubicBezTo>
                    <a:pt x="92" y="230"/>
                    <a:pt x="420" y="499"/>
                    <a:pt x="741" y="499"/>
                  </a:cubicBezTo>
                  <a:cubicBezTo>
                    <a:pt x="768" y="499"/>
                    <a:pt x="799" y="496"/>
                    <a:pt x="826" y="493"/>
                  </a:cubicBezTo>
                  <a:cubicBezTo>
                    <a:pt x="887" y="482"/>
                    <a:pt x="932" y="424"/>
                    <a:pt x="919" y="363"/>
                  </a:cubicBezTo>
                  <a:cubicBezTo>
                    <a:pt x="909" y="308"/>
                    <a:pt x="862" y="269"/>
                    <a:pt x="808" y="269"/>
                  </a:cubicBezTo>
                  <a:cubicBezTo>
                    <a:pt x="801" y="269"/>
                    <a:pt x="795" y="270"/>
                    <a:pt x="788" y="271"/>
                  </a:cubicBezTo>
                  <a:cubicBezTo>
                    <a:pt x="772" y="274"/>
                    <a:pt x="756" y="275"/>
                    <a:pt x="739" y="275"/>
                  </a:cubicBezTo>
                  <a:cubicBezTo>
                    <a:pt x="540" y="275"/>
                    <a:pt x="290" y="101"/>
                    <a:pt x="205" y="28"/>
                  </a:cubicBezTo>
                  <a:cubicBezTo>
                    <a:pt x="183" y="10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 flipH="1">
              <a:off x="7484922" y="2482874"/>
              <a:ext cx="259568" cy="146801"/>
            </a:xfrm>
            <a:custGeom>
              <a:avLst/>
              <a:gdLst/>
              <a:ahLst/>
              <a:cxnLst/>
              <a:rect l="l" t="t" r="r" b="b"/>
              <a:pathLst>
                <a:path w="6521" h="3688" extrusionOk="0">
                  <a:moveTo>
                    <a:pt x="6084" y="1"/>
                  </a:moveTo>
                  <a:cubicBezTo>
                    <a:pt x="4779" y="182"/>
                    <a:pt x="1277" y="563"/>
                    <a:pt x="448" y="563"/>
                  </a:cubicBezTo>
                  <a:lnTo>
                    <a:pt x="396" y="563"/>
                  </a:lnTo>
                  <a:cubicBezTo>
                    <a:pt x="308" y="560"/>
                    <a:pt x="219" y="554"/>
                    <a:pt x="130" y="540"/>
                  </a:cubicBezTo>
                  <a:cubicBezTo>
                    <a:pt x="45" y="758"/>
                    <a:pt x="1" y="990"/>
                    <a:pt x="1" y="1229"/>
                  </a:cubicBezTo>
                  <a:cubicBezTo>
                    <a:pt x="1" y="2588"/>
                    <a:pt x="1458" y="3687"/>
                    <a:pt x="3261" y="3687"/>
                  </a:cubicBezTo>
                  <a:cubicBezTo>
                    <a:pt x="5060" y="3687"/>
                    <a:pt x="6520" y="2588"/>
                    <a:pt x="6520" y="1229"/>
                  </a:cubicBezTo>
                  <a:cubicBezTo>
                    <a:pt x="6520" y="782"/>
                    <a:pt x="6360" y="362"/>
                    <a:pt x="6084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 flipH="1">
              <a:off x="7108636" y="2419662"/>
              <a:ext cx="174824" cy="151179"/>
            </a:xfrm>
            <a:custGeom>
              <a:avLst/>
              <a:gdLst/>
              <a:ahLst/>
              <a:cxnLst/>
              <a:rect l="l" t="t" r="r" b="b"/>
              <a:pathLst>
                <a:path w="4392" h="3798" extrusionOk="0">
                  <a:moveTo>
                    <a:pt x="4391" y="1"/>
                  </a:moveTo>
                  <a:cubicBezTo>
                    <a:pt x="3469" y="158"/>
                    <a:pt x="1534" y="496"/>
                    <a:pt x="383" y="571"/>
                  </a:cubicBezTo>
                  <a:cubicBezTo>
                    <a:pt x="86" y="1118"/>
                    <a:pt x="1" y="1718"/>
                    <a:pt x="192" y="2278"/>
                  </a:cubicBezTo>
                  <a:cubicBezTo>
                    <a:pt x="523" y="3230"/>
                    <a:pt x="1568" y="3797"/>
                    <a:pt x="2783" y="3797"/>
                  </a:cubicBezTo>
                  <a:cubicBezTo>
                    <a:pt x="2858" y="3797"/>
                    <a:pt x="2933" y="3793"/>
                    <a:pt x="3008" y="3790"/>
                  </a:cubicBezTo>
                  <a:cubicBezTo>
                    <a:pt x="3773" y="2794"/>
                    <a:pt x="4326" y="1524"/>
                    <a:pt x="4391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 flipH="1">
              <a:off x="7539810" y="2358600"/>
              <a:ext cx="53339" cy="65201"/>
            </a:xfrm>
            <a:custGeom>
              <a:avLst/>
              <a:gdLst/>
              <a:ahLst/>
              <a:cxnLst/>
              <a:rect l="l" t="t" r="r" b="b"/>
              <a:pathLst>
                <a:path w="1340" h="1638" extrusionOk="0">
                  <a:moveTo>
                    <a:pt x="875" y="1"/>
                  </a:moveTo>
                  <a:cubicBezTo>
                    <a:pt x="814" y="1"/>
                    <a:pt x="746" y="12"/>
                    <a:pt x="670" y="36"/>
                  </a:cubicBezTo>
                  <a:cubicBezTo>
                    <a:pt x="322" y="153"/>
                    <a:pt x="1" y="296"/>
                    <a:pt x="1" y="821"/>
                  </a:cubicBezTo>
                  <a:cubicBezTo>
                    <a:pt x="1" y="1347"/>
                    <a:pt x="302" y="1637"/>
                    <a:pt x="670" y="1637"/>
                  </a:cubicBezTo>
                  <a:cubicBezTo>
                    <a:pt x="1042" y="1637"/>
                    <a:pt x="1340" y="1347"/>
                    <a:pt x="1340" y="821"/>
                  </a:cubicBezTo>
                  <a:cubicBezTo>
                    <a:pt x="1340" y="374"/>
                    <a:pt x="1223" y="1"/>
                    <a:pt x="875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 flipH="1">
              <a:off x="7211253" y="2258130"/>
              <a:ext cx="67191" cy="95413"/>
            </a:xfrm>
            <a:custGeom>
              <a:avLst/>
              <a:gdLst/>
              <a:ahLst/>
              <a:cxnLst/>
              <a:rect l="l" t="t" r="r" b="b"/>
              <a:pathLst>
                <a:path w="1688" h="2397" extrusionOk="0">
                  <a:moveTo>
                    <a:pt x="998" y="1"/>
                  </a:moveTo>
                  <a:cubicBezTo>
                    <a:pt x="947" y="1"/>
                    <a:pt x="895" y="15"/>
                    <a:pt x="845" y="44"/>
                  </a:cubicBezTo>
                  <a:cubicBezTo>
                    <a:pt x="456" y="273"/>
                    <a:pt x="1" y="744"/>
                    <a:pt x="1" y="1219"/>
                  </a:cubicBezTo>
                  <a:cubicBezTo>
                    <a:pt x="1" y="1871"/>
                    <a:pt x="380" y="2397"/>
                    <a:pt x="845" y="2397"/>
                  </a:cubicBezTo>
                  <a:cubicBezTo>
                    <a:pt x="1308" y="2397"/>
                    <a:pt x="1688" y="1871"/>
                    <a:pt x="1688" y="1219"/>
                  </a:cubicBezTo>
                  <a:cubicBezTo>
                    <a:pt x="1688" y="653"/>
                    <a:pt x="1349" y="1"/>
                    <a:pt x="998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 flipH="1">
              <a:off x="7128780" y="2024031"/>
              <a:ext cx="287074" cy="154881"/>
            </a:xfrm>
            <a:custGeom>
              <a:avLst/>
              <a:gdLst/>
              <a:ahLst/>
              <a:cxnLst/>
              <a:rect l="l" t="t" r="r" b="b"/>
              <a:pathLst>
                <a:path w="7212" h="3891" extrusionOk="0">
                  <a:moveTo>
                    <a:pt x="2191" y="1"/>
                  </a:moveTo>
                  <a:cubicBezTo>
                    <a:pt x="866" y="1"/>
                    <a:pt x="0" y="539"/>
                    <a:pt x="473" y="1840"/>
                  </a:cubicBezTo>
                  <a:cubicBezTo>
                    <a:pt x="815" y="2771"/>
                    <a:pt x="1907" y="2328"/>
                    <a:pt x="3678" y="2549"/>
                  </a:cubicBezTo>
                  <a:cubicBezTo>
                    <a:pt x="5411" y="2768"/>
                    <a:pt x="5883" y="3891"/>
                    <a:pt x="6227" y="3891"/>
                  </a:cubicBezTo>
                  <a:cubicBezTo>
                    <a:pt x="6265" y="3891"/>
                    <a:pt x="6301" y="3877"/>
                    <a:pt x="6337" y="3847"/>
                  </a:cubicBezTo>
                  <a:cubicBezTo>
                    <a:pt x="6700" y="3546"/>
                    <a:pt x="7212" y="1341"/>
                    <a:pt x="4754" y="488"/>
                  </a:cubicBezTo>
                  <a:cubicBezTo>
                    <a:pt x="3859" y="177"/>
                    <a:pt x="2950" y="1"/>
                    <a:pt x="2191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9" y="0"/>
                  </a:moveTo>
                  <a:cubicBezTo>
                    <a:pt x="3016" y="0"/>
                    <a:pt x="3003" y="3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1" y="29"/>
                    <a:pt x="3077" y="0"/>
                    <a:pt x="3029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 flipH="1">
              <a:off x="7231355" y="2253950"/>
              <a:ext cx="67151" cy="72803"/>
            </a:xfrm>
            <a:custGeom>
              <a:avLst/>
              <a:gdLst/>
              <a:ahLst/>
              <a:cxnLst/>
              <a:rect l="l" t="t" r="r" b="b"/>
              <a:pathLst>
                <a:path w="1687" h="1829" extrusionOk="0">
                  <a:moveTo>
                    <a:pt x="1557" y="0"/>
                  </a:moveTo>
                  <a:cubicBezTo>
                    <a:pt x="1535" y="0"/>
                    <a:pt x="1514" y="6"/>
                    <a:pt x="1495" y="17"/>
                  </a:cubicBezTo>
                  <a:cubicBezTo>
                    <a:pt x="1444" y="50"/>
                    <a:pt x="205" y="812"/>
                    <a:pt x="13" y="1693"/>
                  </a:cubicBezTo>
                  <a:cubicBezTo>
                    <a:pt x="0" y="1754"/>
                    <a:pt x="41" y="1812"/>
                    <a:pt x="103" y="1826"/>
                  </a:cubicBezTo>
                  <a:cubicBezTo>
                    <a:pt x="109" y="1826"/>
                    <a:pt x="120" y="1829"/>
                    <a:pt x="126" y="1829"/>
                  </a:cubicBezTo>
                  <a:cubicBezTo>
                    <a:pt x="177" y="1829"/>
                    <a:pt x="225" y="1791"/>
                    <a:pt x="239" y="1740"/>
                  </a:cubicBezTo>
                  <a:cubicBezTo>
                    <a:pt x="410" y="951"/>
                    <a:pt x="1604" y="214"/>
                    <a:pt x="1618" y="208"/>
                  </a:cubicBezTo>
                  <a:cubicBezTo>
                    <a:pt x="1672" y="173"/>
                    <a:pt x="1686" y="105"/>
                    <a:pt x="1656" y="54"/>
                  </a:cubicBezTo>
                  <a:cubicBezTo>
                    <a:pt x="1634" y="19"/>
                    <a:pt x="1595" y="0"/>
                    <a:pt x="1557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 flipH="1">
              <a:off x="7826931" y="2290333"/>
              <a:ext cx="136332" cy="194726"/>
            </a:xfrm>
            <a:custGeom>
              <a:avLst/>
              <a:gdLst/>
              <a:ahLst/>
              <a:cxnLst/>
              <a:rect l="l" t="t" r="r" b="b"/>
              <a:pathLst>
                <a:path w="3425" h="4892" extrusionOk="0">
                  <a:moveTo>
                    <a:pt x="3220" y="1"/>
                  </a:moveTo>
                  <a:lnTo>
                    <a:pt x="0" y="4622"/>
                  </a:lnTo>
                  <a:lnTo>
                    <a:pt x="520" y="4892"/>
                  </a:lnTo>
                  <a:lnTo>
                    <a:pt x="3425" y="803"/>
                  </a:lnTo>
                  <a:lnTo>
                    <a:pt x="3220" y="1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 flipH="1">
              <a:off x="7044123" y="2209208"/>
              <a:ext cx="796060" cy="296109"/>
            </a:xfrm>
            <a:custGeom>
              <a:avLst/>
              <a:gdLst/>
              <a:ahLst/>
              <a:cxnLst/>
              <a:rect l="l" t="t" r="r" b="b"/>
              <a:pathLst>
                <a:path w="19999" h="7439" extrusionOk="0">
                  <a:moveTo>
                    <a:pt x="17322" y="468"/>
                  </a:moveTo>
                  <a:cubicBezTo>
                    <a:pt x="17966" y="468"/>
                    <a:pt x="18474" y="523"/>
                    <a:pt x="18636" y="625"/>
                  </a:cubicBezTo>
                  <a:cubicBezTo>
                    <a:pt x="19138" y="936"/>
                    <a:pt x="18978" y="4237"/>
                    <a:pt x="18998" y="4571"/>
                  </a:cubicBezTo>
                  <a:cubicBezTo>
                    <a:pt x="19019" y="4909"/>
                    <a:pt x="15537" y="5407"/>
                    <a:pt x="14540" y="5489"/>
                  </a:cubicBezTo>
                  <a:cubicBezTo>
                    <a:pt x="14457" y="5496"/>
                    <a:pt x="14381" y="5500"/>
                    <a:pt x="14311" y="5500"/>
                  </a:cubicBezTo>
                  <a:cubicBezTo>
                    <a:pt x="13537" y="5500"/>
                    <a:pt x="13511" y="5044"/>
                    <a:pt x="13199" y="3626"/>
                  </a:cubicBezTo>
                  <a:cubicBezTo>
                    <a:pt x="12860" y="2075"/>
                    <a:pt x="12986" y="1563"/>
                    <a:pt x="13400" y="1236"/>
                  </a:cubicBezTo>
                  <a:cubicBezTo>
                    <a:pt x="14074" y="702"/>
                    <a:pt x="15991" y="468"/>
                    <a:pt x="17322" y="468"/>
                  </a:cubicBezTo>
                  <a:close/>
                  <a:moveTo>
                    <a:pt x="7781" y="1101"/>
                  </a:moveTo>
                  <a:cubicBezTo>
                    <a:pt x="8928" y="1101"/>
                    <a:pt x="9940" y="1419"/>
                    <a:pt x="10279" y="2243"/>
                  </a:cubicBezTo>
                  <a:cubicBezTo>
                    <a:pt x="10659" y="3161"/>
                    <a:pt x="9559" y="5738"/>
                    <a:pt x="9000" y="6285"/>
                  </a:cubicBezTo>
                  <a:cubicBezTo>
                    <a:pt x="8439" y="6831"/>
                    <a:pt x="4442" y="6967"/>
                    <a:pt x="3262" y="7046"/>
                  </a:cubicBezTo>
                  <a:cubicBezTo>
                    <a:pt x="3168" y="7052"/>
                    <a:pt x="3079" y="7055"/>
                    <a:pt x="2995" y="7055"/>
                  </a:cubicBezTo>
                  <a:cubicBezTo>
                    <a:pt x="2029" y="7055"/>
                    <a:pt x="1745" y="6649"/>
                    <a:pt x="1783" y="6128"/>
                  </a:cubicBezTo>
                  <a:cubicBezTo>
                    <a:pt x="1821" y="5565"/>
                    <a:pt x="1476" y="2305"/>
                    <a:pt x="1708" y="1922"/>
                  </a:cubicBezTo>
                  <a:cubicBezTo>
                    <a:pt x="2203" y="1100"/>
                    <a:pt x="6081" y="1188"/>
                    <a:pt x="7385" y="1113"/>
                  </a:cubicBezTo>
                  <a:cubicBezTo>
                    <a:pt x="7518" y="1105"/>
                    <a:pt x="7650" y="1101"/>
                    <a:pt x="7781" y="1101"/>
                  </a:cubicBezTo>
                  <a:close/>
                  <a:moveTo>
                    <a:pt x="14957" y="0"/>
                  </a:moveTo>
                  <a:cubicBezTo>
                    <a:pt x="13434" y="0"/>
                    <a:pt x="13359" y="584"/>
                    <a:pt x="12799" y="936"/>
                  </a:cubicBezTo>
                  <a:cubicBezTo>
                    <a:pt x="12239" y="1287"/>
                    <a:pt x="12038" y="1506"/>
                    <a:pt x="11379" y="1540"/>
                  </a:cubicBezTo>
                  <a:cubicBezTo>
                    <a:pt x="11338" y="1542"/>
                    <a:pt x="11298" y="1543"/>
                    <a:pt x="11258" y="1543"/>
                  </a:cubicBezTo>
                  <a:cubicBezTo>
                    <a:pt x="10227" y="1543"/>
                    <a:pt x="9798" y="792"/>
                    <a:pt x="8720" y="605"/>
                  </a:cubicBezTo>
                  <a:cubicBezTo>
                    <a:pt x="8477" y="563"/>
                    <a:pt x="8060" y="545"/>
                    <a:pt x="7542" y="545"/>
                  </a:cubicBezTo>
                  <a:cubicBezTo>
                    <a:pt x="5667" y="545"/>
                    <a:pt x="2463" y="775"/>
                    <a:pt x="1381" y="898"/>
                  </a:cubicBezTo>
                  <a:cubicBezTo>
                    <a:pt x="1" y="1051"/>
                    <a:pt x="117" y="1615"/>
                    <a:pt x="138" y="2325"/>
                  </a:cubicBezTo>
                  <a:cubicBezTo>
                    <a:pt x="158" y="3035"/>
                    <a:pt x="861" y="3134"/>
                    <a:pt x="1100" y="3175"/>
                  </a:cubicBezTo>
                  <a:cubicBezTo>
                    <a:pt x="1343" y="3213"/>
                    <a:pt x="1141" y="4800"/>
                    <a:pt x="1182" y="5855"/>
                  </a:cubicBezTo>
                  <a:cubicBezTo>
                    <a:pt x="1223" y="6909"/>
                    <a:pt x="1981" y="7418"/>
                    <a:pt x="2800" y="7438"/>
                  </a:cubicBezTo>
                  <a:cubicBezTo>
                    <a:pt x="2814" y="7439"/>
                    <a:pt x="2829" y="7439"/>
                    <a:pt x="2845" y="7439"/>
                  </a:cubicBezTo>
                  <a:cubicBezTo>
                    <a:pt x="3770" y="7439"/>
                    <a:pt x="8172" y="6948"/>
                    <a:pt x="8880" y="6817"/>
                  </a:cubicBezTo>
                  <a:cubicBezTo>
                    <a:pt x="9600" y="6681"/>
                    <a:pt x="10399" y="4998"/>
                    <a:pt x="10638" y="4100"/>
                  </a:cubicBezTo>
                  <a:cubicBezTo>
                    <a:pt x="10874" y="3228"/>
                    <a:pt x="10881" y="2298"/>
                    <a:pt x="11684" y="2298"/>
                  </a:cubicBezTo>
                  <a:cubicBezTo>
                    <a:pt x="11708" y="2298"/>
                    <a:pt x="11732" y="2299"/>
                    <a:pt x="11757" y="2301"/>
                  </a:cubicBezTo>
                  <a:cubicBezTo>
                    <a:pt x="12638" y="2362"/>
                    <a:pt x="13140" y="5466"/>
                    <a:pt x="13478" y="5797"/>
                  </a:cubicBezTo>
                  <a:cubicBezTo>
                    <a:pt x="13535" y="5852"/>
                    <a:pt x="13703" y="5875"/>
                    <a:pt x="13948" y="5875"/>
                  </a:cubicBezTo>
                  <a:cubicBezTo>
                    <a:pt x="15172" y="5875"/>
                    <a:pt x="18299" y="5293"/>
                    <a:pt x="18817" y="5213"/>
                  </a:cubicBezTo>
                  <a:cubicBezTo>
                    <a:pt x="19438" y="5114"/>
                    <a:pt x="19356" y="4763"/>
                    <a:pt x="19397" y="4223"/>
                  </a:cubicBezTo>
                  <a:cubicBezTo>
                    <a:pt x="19438" y="3684"/>
                    <a:pt x="19397" y="1834"/>
                    <a:pt x="19336" y="1461"/>
                  </a:cubicBezTo>
                  <a:cubicBezTo>
                    <a:pt x="19278" y="1092"/>
                    <a:pt x="19517" y="1171"/>
                    <a:pt x="19756" y="936"/>
                  </a:cubicBezTo>
                  <a:cubicBezTo>
                    <a:pt x="19998" y="700"/>
                    <a:pt x="19838" y="0"/>
                    <a:pt x="19517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 flipH="1">
              <a:off x="7427842" y="2253114"/>
              <a:ext cx="347617" cy="236442"/>
            </a:xfrm>
            <a:custGeom>
              <a:avLst/>
              <a:gdLst/>
              <a:ahLst/>
              <a:cxnLst/>
              <a:rect l="l" t="t" r="r" b="b"/>
              <a:pathLst>
                <a:path w="8733" h="5940" extrusionOk="0">
                  <a:moveTo>
                    <a:pt x="7148" y="826"/>
                  </a:moveTo>
                  <a:cubicBezTo>
                    <a:pt x="7227" y="826"/>
                    <a:pt x="7305" y="857"/>
                    <a:pt x="7377" y="928"/>
                  </a:cubicBezTo>
                  <a:cubicBezTo>
                    <a:pt x="7981" y="1550"/>
                    <a:pt x="7824" y="2492"/>
                    <a:pt x="7633" y="3246"/>
                  </a:cubicBezTo>
                  <a:cubicBezTo>
                    <a:pt x="7592" y="3414"/>
                    <a:pt x="7462" y="3485"/>
                    <a:pt x="7325" y="3485"/>
                  </a:cubicBezTo>
                  <a:cubicBezTo>
                    <a:pt x="7125" y="3485"/>
                    <a:pt x="6909" y="3321"/>
                    <a:pt x="6971" y="3069"/>
                  </a:cubicBezTo>
                  <a:cubicBezTo>
                    <a:pt x="7094" y="2587"/>
                    <a:pt x="7298" y="1820"/>
                    <a:pt x="6892" y="1403"/>
                  </a:cubicBezTo>
                  <a:cubicBezTo>
                    <a:pt x="6657" y="1161"/>
                    <a:pt x="6892" y="826"/>
                    <a:pt x="7148" y="826"/>
                  </a:cubicBezTo>
                  <a:close/>
                  <a:moveTo>
                    <a:pt x="7182" y="3731"/>
                  </a:moveTo>
                  <a:cubicBezTo>
                    <a:pt x="7626" y="3731"/>
                    <a:pt x="7626" y="4400"/>
                    <a:pt x="7182" y="4400"/>
                  </a:cubicBezTo>
                  <a:cubicBezTo>
                    <a:pt x="6742" y="4400"/>
                    <a:pt x="6742" y="3731"/>
                    <a:pt x="7182" y="3731"/>
                  </a:cubicBezTo>
                  <a:close/>
                  <a:moveTo>
                    <a:pt x="5759" y="2410"/>
                  </a:moveTo>
                  <a:cubicBezTo>
                    <a:pt x="5807" y="2410"/>
                    <a:pt x="5851" y="2441"/>
                    <a:pt x="5868" y="2485"/>
                  </a:cubicBezTo>
                  <a:cubicBezTo>
                    <a:pt x="5888" y="2546"/>
                    <a:pt x="5855" y="2608"/>
                    <a:pt x="5797" y="2628"/>
                  </a:cubicBezTo>
                  <a:lnTo>
                    <a:pt x="5619" y="2686"/>
                  </a:lnTo>
                  <a:cubicBezTo>
                    <a:pt x="5841" y="2786"/>
                    <a:pt x="5920" y="3107"/>
                    <a:pt x="5920" y="3471"/>
                  </a:cubicBezTo>
                  <a:cubicBezTo>
                    <a:pt x="5920" y="3840"/>
                    <a:pt x="5773" y="4093"/>
                    <a:pt x="5561" y="4213"/>
                  </a:cubicBezTo>
                  <a:cubicBezTo>
                    <a:pt x="5851" y="4254"/>
                    <a:pt x="6134" y="4318"/>
                    <a:pt x="6370" y="4418"/>
                  </a:cubicBezTo>
                  <a:cubicBezTo>
                    <a:pt x="6428" y="4445"/>
                    <a:pt x="6452" y="4509"/>
                    <a:pt x="6428" y="4564"/>
                  </a:cubicBezTo>
                  <a:cubicBezTo>
                    <a:pt x="6411" y="4608"/>
                    <a:pt x="6367" y="4632"/>
                    <a:pt x="6322" y="4632"/>
                  </a:cubicBezTo>
                  <a:cubicBezTo>
                    <a:pt x="6309" y="4632"/>
                    <a:pt x="6292" y="4629"/>
                    <a:pt x="6278" y="4622"/>
                  </a:cubicBezTo>
                  <a:cubicBezTo>
                    <a:pt x="5776" y="4410"/>
                    <a:pt x="5008" y="4366"/>
                    <a:pt x="4475" y="4366"/>
                  </a:cubicBezTo>
                  <a:cubicBezTo>
                    <a:pt x="4124" y="4366"/>
                    <a:pt x="3875" y="4383"/>
                    <a:pt x="3868" y="4386"/>
                  </a:cubicBezTo>
                  <a:lnTo>
                    <a:pt x="3861" y="4386"/>
                  </a:lnTo>
                  <a:cubicBezTo>
                    <a:pt x="3799" y="4386"/>
                    <a:pt x="3749" y="4342"/>
                    <a:pt x="3745" y="4284"/>
                  </a:cubicBezTo>
                  <a:cubicBezTo>
                    <a:pt x="3741" y="4223"/>
                    <a:pt x="3786" y="4168"/>
                    <a:pt x="3851" y="4161"/>
                  </a:cubicBezTo>
                  <a:cubicBezTo>
                    <a:pt x="3875" y="4161"/>
                    <a:pt x="4130" y="4141"/>
                    <a:pt x="4483" y="4141"/>
                  </a:cubicBezTo>
                  <a:cubicBezTo>
                    <a:pt x="4595" y="4141"/>
                    <a:pt x="4721" y="4144"/>
                    <a:pt x="4855" y="4147"/>
                  </a:cubicBezTo>
                  <a:cubicBezTo>
                    <a:pt x="4691" y="4014"/>
                    <a:pt x="4581" y="3786"/>
                    <a:pt x="4581" y="3471"/>
                  </a:cubicBezTo>
                  <a:cubicBezTo>
                    <a:pt x="4581" y="3243"/>
                    <a:pt x="4642" y="3086"/>
                    <a:pt x="4741" y="2973"/>
                  </a:cubicBezTo>
                  <a:lnTo>
                    <a:pt x="4741" y="2973"/>
                  </a:lnTo>
                  <a:lnTo>
                    <a:pt x="2895" y="3578"/>
                  </a:lnTo>
                  <a:cubicBezTo>
                    <a:pt x="2885" y="3581"/>
                    <a:pt x="2871" y="3584"/>
                    <a:pt x="2860" y="3584"/>
                  </a:cubicBezTo>
                  <a:cubicBezTo>
                    <a:pt x="2813" y="3584"/>
                    <a:pt x="2769" y="3553"/>
                    <a:pt x="2751" y="3509"/>
                  </a:cubicBezTo>
                  <a:cubicBezTo>
                    <a:pt x="2731" y="3451"/>
                    <a:pt x="2762" y="3386"/>
                    <a:pt x="2824" y="3366"/>
                  </a:cubicBezTo>
                  <a:lnTo>
                    <a:pt x="5721" y="2417"/>
                  </a:lnTo>
                  <a:cubicBezTo>
                    <a:pt x="5735" y="2414"/>
                    <a:pt x="5745" y="2410"/>
                    <a:pt x="5759" y="2410"/>
                  </a:cubicBezTo>
                  <a:close/>
                  <a:moveTo>
                    <a:pt x="6319" y="0"/>
                  </a:moveTo>
                  <a:cubicBezTo>
                    <a:pt x="6039" y="570"/>
                    <a:pt x="5476" y="1188"/>
                    <a:pt x="4650" y="1648"/>
                  </a:cubicBezTo>
                  <a:cubicBezTo>
                    <a:pt x="4100" y="1956"/>
                    <a:pt x="3618" y="2072"/>
                    <a:pt x="3223" y="2072"/>
                  </a:cubicBezTo>
                  <a:cubicBezTo>
                    <a:pt x="2307" y="2072"/>
                    <a:pt x="1833" y="1457"/>
                    <a:pt x="1973" y="1177"/>
                  </a:cubicBezTo>
                  <a:cubicBezTo>
                    <a:pt x="2110" y="918"/>
                    <a:pt x="2189" y="1335"/>
                    <a:pt x="3178" y="553"/>
                  </a:cubicBezTo>
                  <a:cubicBezTo>
                    <a:pt x="3345" y="419"/>
                    <a:pt x="3495" y="256"/>
                    <a:pt x="3635" y="79"/>
                  </a:cubicBezTo>
                  <a:lnTo>
                    <a:pt x="3635" y="79"/>
                  </a:lnTo>
                  <a:cubicBezTo>
                    <a:pt x="2107" y="140"/>
                    <a:pt x="399" y="290"/>
                    <a:pt x="82" y="819"/>
                  </a:cubicBezTo>
                  <a:cubicBezTo>
                    <a:pt x="24" y="915"/>
                    <a:pt x="0" y="1198"/>
                    <a:pt x="0" y="1577"/>
                  </a:cubicBezTo>
                  <a:cubicBezTo>
                    <a:pt x="0" y="2601"/>
                    <a:pt x="161" y="4322"/>
                    <a:pt x="161" y="4909"/>
                  </a:cubicBezTo>
                  <a:cubicBezTo>
                    <a:pt x="161" y="4957"/>
                    <a:pt x="157" y="4994"/>
                    <a:pt x="157" y="5025"/>
                  </a:cubicBezTo>
                  <a:cubicBezTo>
                    <a:pt x="154" y="5056"/>
                    <a:pt x="154" y="5083"/>
                    <a:pt x="154" y="5110"/>
                  </a:cubicBezTo>
                  <a:cubicBezTo>
                    <a:pt x="154" y="5540"/>
                    <a:pt x="396" y="5875"/>
                    <a:pt x="1096" y="5940"/>
                  </a:cubicBezTo>
                  <a:cubicBezTo>
                    <a:pt x="1622" y="5117"/>
                    <a:pt x="2742" y="4547"/>
                    <a:pt x="4039" y="4547"/>
                  </a:cubicBezTo>
                  <a:cubicBezTo>
                    <a:pt x="5077" y="4547"/>
                    <a:pt x="6002" y="4912"/>
                    <a:pt x="6599" y="5483"/>
                  </a:cubicBezTo>
                  <a:cubicBezTo>
                    <a:pt x="6974" y="5401"/>
                    <a:pt x="7254" y="5302"/>
                    <a:pt x="7374" y="5182"/>
                  </a:cubicBezTo>
                  <a:cubicBezTo>
                    <a:pt x="7855" y="4714"/>
                    <a:pt x="8732" y="2751"/>
                    <a:pt x="8732" y="1625"/>
                  </a:cubicBezTo>
                  <a:cubicBezTo>
                    <a:pt x="8732" y="1437"/>
                    <a:pt x="8708" y="1273"/>
                    <a:pt x="8653" y="1140"/>
                  </a:cubicBezTo>
                  <a:cubicBezTo>
                    <a:pt x="8329" y="355"/>
                    <a:pt x="7398" y="27"/>
                    <a:pt x="6319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 flipH="1">
              <a:off x="7523930" y="2252955"/>
              <a:ext cx="178565" cy="82635"/>
            </a:xfrm>
            <a:custGeom>
              <a:avLst/>
              <a:gdLst/>
              <a:ahLst/>
              <a:cxnLst/>
              <a:rect l="l" t="t" r="r" b="b"/>
              <a:pathLst>
                <a:path w="4486" h="2076" extrusionOk="0">
                  <a:moveTo>
                    <a:pt x="4318" y="1"/>
                  </a:moveTo>
                  <a:cubicBezTo>
                    <a:pt x="4189" y="1"/>
                    <a:pt x="4059" y="4"/>
                    <a:pt x="3926" y="14"/>
                  </a:cubicBezTo>
                  <a:cubicBezTo>
                    <a:pt x="3458" y="42"/>
                    <a:pt x="2659" y="48"/>
                    <a:pt x="1802" y="83"/>
                  </a:cubicBezTo>
                  <a:cubicBezTo>
                    <a:pt x="1662" y="260"/>
                    <a:pt x="1512" y="423"/>
                    <a:pt x="1345" y="557"/>
                  </a:cubicBezTo>
                  <a:cubicBezTo>
                    <a:pt x="356" y="1339"/>
                    <a:pt x="277" y="922"/>
                    <a:pt x="140" y="1181"/>
                  </a:cubicBezTo>
                  <a:cubicBezTo>
                    <a:pt x="0" y="1461"/>
                    <a:pt x="474" y="2076"/>
                    <a:pt x="1390" y="2076"/>
                  </a:cubicBezTo>
                  <a:cubicBezTo>
                    <a:pt x="1785" y="2076"/>
                    <a:pt x="2267" y="1960"/>
                    <a:pt x="2817" y="1652"/>
                  </a:cubicBezTo>
                  <a:cubicBezTo>
                    <a:pt x="3643" y="1192"/>
                    <a:pt x="4206" y="574"/>
                    <a:pt x="4486" y="4"/>
                  </a:cubicBezTo>
                  <a:cubicBezTo>
                    <a:pt x="4431" y="1"/>
                    <a:pt x="4377" y="1"/>
                    <a:pt x="4318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 flipH="1">
              <a:off x="7518594" y="2417911"/>
              <a:ext cx="107951" cy="19624"/>
            </a:xfrm>
            <a:custGeom>
              <a:avLst/>
              <a:gdLst/>
              <a:ahLst/>
              <a:cxnLst/>
              <a:rect l="l" t="t" r="r" b="b"/>
              <a:pathLst>
                <a:path w="2712" h="493" extrusionOk="0">
                  <a:moveTo>
                    <a:pt x="742" y="1"/>
                  </a:moveTo>
                  <a:cubicBezTo>
                    <a:pt x="389" y="1"/>
                    <a:pt x="134" y="21"/>
                    <a:pt x="110" y="21"/>
                  </a:cubicBezTo>
                  <a:cubicBezTo>
                    <a:pt x="45" y="28"/>
                    <a:pt x="0" y="83"/>
                    <a:pt x="4" y="144"/>
                  </a:cubicBezTo>
                  <a:cubicBezTo>
                    <a:pt x="8" y="202"/>
                    <a:pt x="58" y="246"/>
                    <a:pt x="120" y="246"/>
                  </a:cubicBezTo>
                  <a:lnTo>
                    <a:pt x="127" y="246"/>
                  </a:lnTo>
                  <a:cubicBezTo>
                    <a:pt x="134" y="243"/>
                    <a:pt x="383" y="226"/>
                    <a:pt x="734" y="226"/>
                  </a:cubicBezTo>
                  <a:cubicBezTo>
                    <a:pt x="1267" y="226"/>
                    <a:pt x="2035" y="270"/>
                    <a:pt x="2537" y="482"/>
                  </a:cubicBezTo>
                  <a:cubicBezTo>
                    <a:pt x="2551" y="489"/>
                    <a:pt x="2568" y="492"/>
                    <a:pt x="2581" y="492"/>
                  </a:cubicBezTo>
                  <a:cubicBezTo>
                    <a:pt x="2626" y="492"/>
                    <a:pt x="2670" y="468"/>
                    <a:pt x="2687" y="424"/>
                  </a:cubicBezTo>
                  <a:cubicBezTo>
                    <a:pt x="2711" y="369"/>
                    <a:pt x="2687" y="305"/>
                    <a:pt x="2629" y="278"/>
                  </a:cubicBezTo>
                  <a:cubicBezTo>
                    <a:pt x="2393" y="178"/>
                    <a:pt x="2110" y="114"/>
                    <a:pt x="1820" y="73"/>
                  </a:cubicBezTo>
                  <a:cubicBezTo>
                    <a:pt x="1728" y="120"/>
                    <a:pt x="1622" y="147"/>
                    <a:pt x="1509" y="147"/>
                  </a:cubicBezTo>
                  <a:cubicBezTo>
                    <a:pt x="1363" y="147"/>
                    <a:pt x="1223" y="100"/>
                    <a:pt x="1114" y="7"/>
                  </a:cubicBezTo>
                  <a:cubicBezTo>
                    <a:pt x="980" y="4"/>
                    <a:pt x="854" y="1"/>
                    <a:pt x="742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 flipH="1">
              <a:off x="7512785" y="2434072"/>
              <a:ext cx="219087" cy="56045"/>
            </a:xfrm>
            <a:custGeom>
              <a:avLst/>
              <a:gdLst/>
              <a:ahLst/>
              <a:cxnLst/>
              <a:rect l="l" t="t" r="r" b="b"/>
              <a:pathLst>
                <a:path w="5504" h="1408" extrusionOk="0">
                  <a:moveTo>
                    <a:pt x="2944" y="1"/>
                  </a:moveTo>
                  <a:cubicBezTo>
                    <a:pt x="1647" y="1"/>
                    <a:pt x="527" y="571"/>
                    <a:pt x="1" y="1394"/>
                  </a:cubicBezTo>
                  <a:cubicBezTo>
                    <a:pt x="86" y="1404"/>
                    <a:pt x="179" y="1408"/>
                    <a:pt x="278" y="1408"/>
                  </a:cubicBezTo>
                  <a:cubicBezTo>
                    <a:pt x="360" y="1408"/>
                    <a:pt x="448" y="1404"/>
                    <a:pt x="541" y="1397"/>
                  </a:cubicBezTo>
                  <a:cubicBezTo>
                    <a:pt x="1466" y="1336"/>
                    <a:pt x="4128" y="1240"/>
                    <a:pt x="5504" y="937"/>
                  </a:cubicBezTo>
                  <a:cubicBezTo>
                    <a:pt x="4907" y="366"/>
                    <a:pt x="3982" y="1"/>
                    <a:pt x="2944" y="1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 flipH="1">
              <a:off x="7539810" y="2360033"/>
              <a:ext cx="53339" cy="63768"/>
            </a:xfrm>
            <a:custGeom>
              <a:avLst/>
              <a:gdLst/>
              <a:ahLst/>
              <a:cxnLst/>
              <a:rect l="l" t="t" r="r" b="b"/>
              <a:pathLst>
                <a:path w="1340" h="1602" extrusionOk="0">
                  <a:moveTo>
                    <a:pt x="1018" y="270"/>
                  </a:moveTo>
                  <a:cubicBezTo>
                    <a:pt x="1107" y="270"/>
                    <a:pt x="1179" y="386"/>
                    <a:pt x="1179" y="530"/>
                  </a:cubicBezTo>
                  <a:cubicBezTo>
                    <a:pt x="1179" y="670"/>
                    <a:pt x="1107" y="785"/>
                    <a:pt x="1018" y="785"/>
                  </a:cubicBezTo>
                  <a:cubicBezTo>
                    <a:pt x="930" y="785"/>
                    <a:pt x="858" y="670"/>
                    <a:pt x="858" y="530"/>
                  </a:cubicBezTo>
                  <a:cubicBezTo>
                    <a:pt x="858" y="386"/>
                    <a:pt x="930" y="270"/>
                    <a:pt x="1018" y="270"/>
                  </a:cubicBezTo>
                  <a:close/>
                  <a:moveTo>
                    <a:pt x="1039" y="0"/>
                  </a:moveTo>
                  <a:lnTo>
                    <a:pt x="161" y="287"/>
                  </a:lnTo>
                  <a:cubicBezTo>
                    <a:pt x="62" y="400"/>
                    <a:pt x="1" y="557"/>
                    <a:pt x="1" y="785"/>
                  </a:cubicBezTo>
                  <a:cubicBezTo>
                    <a:pt x="1" y="1100"/>
                    <a:pt x="111" y="1328"/>
                    <a:pt x="275" y="1461"/>
                  </a:cubicBezTo>
                  <a:cubicBezTo>
                    <a:pt x="384" y="1554"/>
                    <a:pt x="524" y="1601"/>
                    <a:pt x="670" y="1601"/>
                  </a:cubicBezTo>
                  <a:cubicBezTo>
                    <a:pt x="783" y="1601"/>
                    <a:pt x="889" y="1574"/>
                    <a:pt x="981" y="1527"/>
                  </a:cubicBezTo>
                  <a:cubicBezTo>
                    <a:pt x="1193" y="1407"/>
                    <a:pt x="1340" y="1154"/>
                    <a:pt x="1340" y="785"/>
                  </a:cubicBezTo>
                  <a:cubicBezTo>
                    <a:pt x="1340" y="421"/>
                    <a:pt x="1261" y="100"/>
                    <a:pt x="1039" y="0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8" y="0"/>
                  </a:moveTo>
                  <a:cubicBezTo>
                    <a:pt x="3014" y="0"/>
                    <a:pt x="3004" y="4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2010" y="563"/>
                  </a:lnTo>
                  <a:lnTo>
                    <a:pt x="2888" y="276"/>
                  </a:ln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0" y="31"/>
                    <a:pt x="3076" y="0"/>
                    <a:pt x="3028" y="0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 flipH="1">
              <a:off x="7430987" y="2252955"/>
              <a:ext cx="341208" cy="45577"/>
            </a:xfrm>
            <a:custGeom>
              <a:avLst/>
              <a:gdLst/>
              <a:ahLst/>
              <a:cxnLst/>
              <a:rect l="l" t="t" r="r" b="b"/>
              <a:pathLst>
                <a:path w="8572" h="1145" extrusionOk="0">
                  <a:moveTo>
                    <a:pt x="6069" y="1"/>
                  </a:moveTo>
                  <a:cubicBezTo>
                    <a:pt x="6110" y="1"/>
                    <a:pt x="6150" y="1"/>
                    <a:pt x="6190" y="2"/>
                  </a:cubicBezTo>
                  <a:lnTo>
                    <a:pt x="6190" y="2"/>
                  </a:lnTo>
                  <a:cubicBezTo>
                    <a:pt x="6151" y="1"/>
                    <a:pt x="6111" y="1"/>
                    <a:pt x="6069" y="1"/>
                  </a:cubicBezTo>
                  <a:close/>
                  <a:moveTo>
                    <a:pt x="6190" y="2"/>
                  </a:moveTo>
                  <a:cubicBezTo>
                    <a:pt x="6205" y="2"/>
                    <a:pt x="6221" y="3"/>
                    <a:pt x="6237" y="4"/>
                  </a:cubicBezTo>
                  <a:cubicBezTo>
                    <a:pt x="6368" y="7"/>
                    <a:pt x="6498" y="15"/>
                    <a:pt x="6624" y="28"/>
                  </a:cubicBezTo>
                  <a:lnTo>
                    <a:pt x="6624" y="28"/>
                  </a:lnTo>
                  <a:cubicBezTo>
                    <a:pt x="6483" y="13"/>
                    <a:pt x="6338" y="5"/>
                    <a:pt x="6190" y="2"/>
                  </a:cubicBezTo>
                  <a:close/>
                  <a:moveTo>
                    <a:pt x="5677" y="14"/>
                  </a:moveTo>
                  <a:cubicBezTo>
                    <a:pt x="4840" y="62"/>
                    <a:pt x="2944" y="43"/>
                    <a:pt x="1562" y="240"/>
                  </a:cubicBezTo>
                  <a:lnTo>
                    <a:pt x="1562" y="240"/>
                  </a:lnTo>
                  <a:cubicBezTo>
                    <a:pt x="2171" y="154"/>
                    <a:pt x="2879" y="110"/>
                    <a:pt x="3553" y="83"/>
                  </a:cubicBezTo>
                  <a:cubicBezTo>
                    <a:pt x="4410" y="48"/>
                    <a:pt x="5209" y="42"/>
                    <a:pt x="5677" y="14"/>
                  </a:cubicBezTo>
                  <a:close/>
                  <a:moveTo>
                    <a:pt x="1562" y="240"/>
                  </a:moveTo>
                  <a:cubicBezTo>
                    <a:pt x="789" y="350"/>
                    <a:pt x="178" y="527"/>
                    <a:pt x="0" y="823"/>
                  </a:cubicBezTo>
                  <a:cubicBezTo>
                    <a:pt x="178" y="529"/>
                    <a:pt x="789" y="351"/>
                    <a:pt x="1562" y="240"/>
                  </a:cubicBezTo>
                  <a:close/>
                  <a:moveTo>
                    <a:pt x="6624" y="28"/>
                  </a:moveTo>
                  <a:cubicBezTo>
                    <a:pt x="7535" y="120"/>
                    <a:pt x="8287" y="457"/>
                    <a:pt x="8571" y="1144"/>
                  </a:cubicBezTo>
                  <a:cubicBezTo>
                    <a:pt x="8287" y="455"/>
                    <a:pt x="7534" y="118"/>
                    <a:pt x="6624" y="2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 flipH="1">
              <a:off x="7083675" y="2228514"/>
              <a:ext cx="42671" cy="174386"/>
            </a:xfrm>
            <a:custGeom>
              <a:avLst/>
              <a:gdLst/>
              <a:ahLst/>
              <a:cxnLst/>
              <a:rect l="l" t="t" r="r" b="b"/>
              <a:pathLst>
                <a:path w="1072" h="4381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38"/>
                    <a:pt x="10" y="75"/>
                    <a:pt x="14" y="113"/>
                  </a:cubicBezTo>
                  <a:cubicBezTo>
                    <a:pt x="75" y="123"/>
                    <a:pt x="137" y="157"/>
                    <a:pt x="191" y="222"/>
                  </a:cubicBezTo>
                  <a:cubicBezTo>
                    <a:pt x="293" y="341"/>
                    <a:pt x="386" y="471"/>
                    <a:pt x="465" y="604"/>
                  </a:cubicBezTo>
                  <a:lnTo>
                    <a:pt x="758" y="185"/>
                  </a:lnTo>
                  <a:cubicBezTo>
                    <a:pt x="741" y="164"/>
                    <a:pt x="723" y="150"/>
                    <a:pt x="703" y="140"/>
                  </a:cubicBezTo>
                  <a:cubicBezTo>
                    <a:pt x="597" y="72"/>
                    <a:pt x="345" y="24"/>
                    <a:pt x="0" y="0"/>
                  </a:cubicBezTo>
                  <a:close/>
                  <a:moveTo>
                    <a:pt x="983" y="946"/>
                  </a:moveTo>
                  <a:lnTo>
                    <a:pt x="741" y="1287"/>
                  </a:lnTo>
                  <a:cubicBezTo>
                    <a:pt x="857" y="1754"/>
                    <a:pt x="829" y="2253"/>
                    <a:pt x="638" y="2731"/>
                  </a:cubicBezTo>
                  <a:cubicBezTo>
                    <a:pt x="580" y="2881"/>
                    <a:pt x="447" y="2950"/>
                    <a:pt x="314" y="2953"/>
                  </a:cubicBezTo>
                  <a:cubicBezTo>
                    <a:pt x="338" y="3164"/>
                    <a:pt x="358" y="3369"/>
                    <a:pt x="386" y="3561"/>
                  </a:cubicBezTo>
                  <a:lnTo>
                    <a:pt x="386" y="3564"/>
                  </a:lnTo>
                  <a:cubicBezTo>
                    <a:pt x="389" y="3594"/>
                    <a:pt x="392" y="3626"/>
                    <a:pt x="396" y="3656"/>
                  </a:cubicBezTo>
                  <a:cubicBezTo>
                    <a:pt x="396" y="3659"/>
                    <a:pt x="396" y="3663"/>
                    <a:pt x="399" y="3663"/>
                  </a:cubicBezTo>
                  <a:lnTo>
                    <a:pt x="399" y="3670"/>
                  </a:lnTo>
                  <a:lnTo>
                    <a:pt x="399" y="3676"/>
                  </a:lnTo>
                  <a:lnTo>
                    <a:pt x="399" y="3680"/>
                  </a:lnTo>
                  <a:lnTo>
                    <a:pt x="399" y="3687"/>
                  </a:lnTo>
                  <a:cubicBezTo>
                    <a:pt x="399" y="3690"/>
                    <a:pt x="399" y="3694"/>
                    <a:pt x="403" y="3697"/>
                  </a:cubicBezTo>
                  <a:lnTo>
                    <a:pt x="403" y="3707"/>
                  </a:lnTo>
                  <a:lnTo>
                    <a:pt x="403" y="3711"/>
                  </a:lnTo>
                  <a:cubicBezTo>
                    <a:pt x="427" y="3939"/>
                    <a:pt x="444" y="4161"/>
                    <a:pt x="447" y="4380"/>
                  </a:cubicBezTo>
                  <a:cubicBezTo>
                    <a:pt x="823" y="4281"/>
                    <a:pt x="1065" y="4179"/>
                    <a:pt x="1065" y="4089"/>
                  </a:cubicBezTo>
                  <a:lnTo>
                    <a:pt x="1065" y="4086"/>
                  </a:lnTo>
                  <a:cubicBezTo>
                    <a:pt x="1062" y="4066"/>
                    <a:pt x="1062" y="4032"/>
                    <a:pt x="1062" y="3984"/>
                  </a:cubicBezTo>
                  <a:cubicBezTo>
                    <a:pt x="1062" y="3775"/>
                    <a:pt x="1072" y="3342"/>
                    <a:pt x="1072" y="2837"/>
                  </a:cubicBezTo>
                  <a:cubicBezTo>
                    <a:pt x="1072" y="2219"/>
                    <a:pt x="1059" y="1492"/>
                    <a:pt x="983" y="946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 flipH="1">
              <a:off x="7087177" y="2235838"/>
              <a:ext cx="20699" cy="43945"/>
            </a:xfrm>
            <a:custGeom>
              <a:avLst/>
              <a:gdLst/>
              <a:ahLst/>
              <a:cxnLst/>
              <a:rect l="l" t="t" r="r" b="b"/>
              <a:pathLst>
                <a:path w="520" h="1104" extrusionOk="0">
                  <a:moveTo>
                    <a:pt x="294" y="1"/>
                  </a:moveTo>
                  <a:lnTo>
                    <a:pt x="1" y="420"/>
                  </a:lnTo>
                  <a:cubicBezTo>
                    <a:pt x="127" y="636"/>
                    <a:pt x="219" y="867"/>
                    <a:pt x="277" y="1103"/>
                  </a:cubicBezTo>
                  <a:lnTo>
                    <a:pt x="519" y="762"/>
                  </a:lnTo>
                  <a:cubicBezTo>
                    <a:pt x="472" y="403"/>
                    <a:pt x="400" y="124"/>
                    <a:pt x="294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 flipH="1">
              <a:off x="7110985" y="2227837"/>
              <a:ext cx="211603" cy="200339"/>
            </a:xfrm>
            <a:custGeom>
              <a:avLst/>
              <a:gdLst/>
              <a:ahLst/>
              <a:cxnLst/>
              <a:rect l="l" t="t" r="r" b="b"/>
              <a:pathLst>
                <a:path w="5316" h="5033" extrusionOk="0">
                  <a:moveTo>
                    <a:pt x="2162" y="656"/>
                  </a:moveTo>
                  <a:cubicBezTo>
                    <a:pt x="2199" y="656"/>
                    <a:pt x="2236" y="676"/>
                    <a:pt x="2261" y="710"/>
                  </a:cubicBezTo>
                  <a:cubicBezTo>
                    <a:pt x="2277" y="741"/>
                    <a:pt x="2281" y="775"/>
                    <a:pt x="2271" y="809"/>
                  </a:cubicBezTo>
                  <a:cubicBezTo>
                    <a:pt x="2554" y="966"/>
                    <a:pt x="2797" y="1502"/>
                    <a:pt x="2797" y="1980"/>
                  </a:cubicBezTo>
                  <a:cubicBezTo>
                    <a:pt x="2797" y="2632"/>
                    <a:pt x="2417" y="3158"/>
                    <a:pt x="1954" y="3158"/>
                  </a:cubicBezTo>
                  <a:cubicBezTo>
                    <a:pt x="1489" y="3158"/>
                    <a:pt x="1110" y="2632"/>
                    <a:pt x="1110" y="1980"/>
                  </a:cubicBezTo>
                  <a:cubicBezTo>
                    <a:pt x="1110" y="1929"/>
                    <a:pt x="1117" y="1878"/>
                    <a:pt x="1127" y="1826"/>
                  </a:cubicBezTo>
                  <a:lnTo>
                    <a:pt x="1127" y="1826"/>
                  </a:lnTo>
                  <a:cubicBezTo>
                    <a:pt x="991" y="2007"/>
                    <a:pt x="885" y="2198"/>
                    <a:pt x="844" y="2396"/>
                  </a:cubicBezTo>
                  <a:cubicBezTo>
                    <a:pt x="830" y="2447"/>
                    <a:pt x="782" y="2485"/>
                    <a:pt x="731" y="2485"/>
                  </a:cubicBezTo>
                  <a:cubicBezTo>
                    <a:pt x="725" y="2485"/>
                    <a:pt x="714" y="2482"/>
                    <a:pt x="708" y="2482"/>
                  </a:cubicBezTo>
                  <a:cubicBezTo>
                    <a:pt x="646" y="2468"/>
                    <a:pt x="605" y="2410"/>
                    <a:pt x="618" y="2349"/>
                  </a:cubicBezTo>
                  <a:cubicBezTo>
                    <a:pt x="810" y="1468"/>
                    <a:pt x="2049" y="706"/>
                    <a:pt x="2100" y="673"/>
                  </a:cubicBezTo>
                  <a:cubicBezTo>
                    <a:pt x="2121" y="662"/>
                    <a:pt x="2141" y="656"/>
                    <a:pt x="2162" y="656"/>
                  </a:cubicBezTo>
                  <a:close/>
                  <a:moveTo>
                    <a:pt x="2701" y="3380"/>
                  </a:moveTo>
                  <a:cubicBezTo>
                    <a:pt x="2725" y="3380"/>
                    <a:pt x="2748" y="3386"/>
                    <a:pt x="2769" y="3400"/>
                  </a:cubicBezTo>
                  <a:cubicBezTo>
                    <a:pt x="2820" y="3438"/>
                    <a:pt x="2830" y="3509"/>
                    <a:pt x="2793" y="3557"/>
                  </a:cubicBezTo>
                  <a:cubicBezTo>
                    <a:pt x="2663" y="3728"/>
                    <a:pt x="2493" y="3830"/>
                    <a:pt x="2291" y="3857"/>
                  </a:cubicBezTo>
                  <a:cubicBezTo>
                    <a:pt x="2254" y="3865"/>
                    <a:pt x="2213" y="3868"/>
                    <a:pt x="2175" y="3868"/>
                  </a:cubicBezTo>
                  <a:cubicBezTo>
                    <a:pt x="1769" y="3868"/>
                    <a:pt x="1393" y="3591"/>
                    <a:pt x="1376" y="3581"/>
                  </a:cubicBezTo>
                  <a:cubicBezTo>
                    <a:pt x="1329" y="3543"/>
                    <a:pt x="1319" y="3471"/>
                    <a:pt x="1356" y="3424"/>
                  </a:cubicBezTo>
                  <a:cubicBezTo>
                    <a:pt x="1376" y="3393"/>
                    <a:pt x="1410" y="3380"/>
                    <a:pt x="1448" y="3380"/>
                  </a:cubicBezTo>
                  <a:cubicBezTo>
                    <a:pt x="1472" y="3380"/>
                    <a:pt x="1496" y="3386"/>
                    <a:pt x="1516" y="3403"/>
                  </a:cubicBezTo>
                  <a:cubicBezTo>
                    <a:pt x="1519" y="3403"/>
                    <a:pt x="1847" y="3643"/>
                    <a:pt x="2175" y="3643"/>
                  </a:cubicBezTo>
                  <a:cubicBezTo>
                    <a:pt x="2203" y="3643"/>
                    <a:pt x="2233" y="3643"/>
                    <a:pt x="2261" y="3635"/>
                  </a:cubicBezTo>
                  <a:cubicBezTo>
                    <a:pt x="2400" y="3619"/>
                    <a:pt x="2517" y="3547"/>
                    <a:pt x="2609" y="3424"/>
                  </a:cubicBezTo>
                  <a:cubicBezTo>
                    <a:pt x="2633" y="3397"/>
                    <a:pt x="2666" y="3380"/>
                    <a:pt x="2701" y="3380"/>
                  </a:cubicBezTo>
                  <a:close/>
                  <a:moveTo>
                    <a:pt x="4322" y="0"/>
                  </a:moveTo>
                  <a:cubicBezTo>
                    <a:pt x="2991" y="0"/>
                    <a:pt x="1069" y="232"/>
                    <a:pt x="397" y="768"/>
                  </a:cubicBezTo>
                  <a:cubicBezTo>
                    <a:pt x="147" y="966"/>
                    <a:pt x="1" y="1236"/>
                    <a:pt x="1" y="1762"/>
                  </a:cubicBezTo>
                  <a:cubicBezTo>
                    <a:pt x="1" y="2099"/>
                    <a:pt x="62" y="2550"/>
                    <a:pt x="196" y="3158"/>
                  </a:cubicBezTo>
                  <a:cubicBezTo>
                    <a:pt x="509" y="4577"/>
                    <a:pt x="533" y="5032"/>
                    <a:pt x="1311" y="5032"/>
                  </a:cubicBezTo>
                  <a:cubicBezTo>
                    <a:pt x="1380" y="5032"/>
                    <a:pt x="1455" y="5028"/>
                    <a:pt x="1537" y="5021"/>
                  </a:cubicBezTo>
                  <a:cubicBezTo>
                    <a:pt x="1560" y="5021"/>
                    <a:pt x="1585" y="5018"/>
                    <a:pt x="1612" y="5015"/>
                  </a:cubicBezTo>
                  <a:cubicBezTo>
                    <a:pt x="2031" y="4468"/>
                    <a:pt x="2674" y="4011"/>
                    <a:pt x="3462" y="3752"/>
                  </a:cubicBezTo>
                  <a:cubicBezTo>
                    <a:pt x="3858" y="3622"/>
                    <a:pt x="4254" y="3553"/>
                    <a:pt x="4637" y="3540"/>
                  </a:cubicBezTo>
                  <a:cubicBezTo>
                    <a:pt x="4670" y="3414"/>
                    <a:pt x="4780" y="3304"/>
                    <a:pt x="4954" y="3304"/>
                  </a:cubicBezTo>
                  <a:cubicBezTo>
                    <a:pt x="5149" y="3304"/>
                    <a:pt x="5254" y="3430"/>
                    <a:pt x="5282" y="3574"/>
                  </a:cubicBezTo>
                  <a:cubicBezTo>
                    <a:pt x="5292" y="3574"/>
                    <a:pt x="5302" y="3578"/>
                    <a:pt x="5316" y="3578"/>
                  </a:cubicBezTo>
                  <a:cubicBezTo>
                    <a:pt x="5288" y="3386"/>
                    <a:pt x="5268" y="3181"/>
                    <a:pt x="5244" y="2970"/>
                  </a:cubicBezTo>
                  <a:lnTo>
                    <a:pt x="5227" y="2970"/>
                  </a:lnTo>
                  <a:cubicBezTo>
                    <a:pt x="5015" y="2970"/>
                    <a:pt x="4810" y="2813"/>
                    <a:pt x="4910" y="2567"/>
                  </a:cubicBezTo>
                  <a:cubicBezTo>
                    <a:pt x="5159" y="1935"/>
                    <a:pt x="5087" y="1243"/>
                    <a:pt x="4637" y="710"/>
                  </a:cubicBezTo>
                  <a:cubicBezTo>
                    <a:pt x="4425" y="461"/>
                    <a:pt x="4653" y="126"/>
                    <a:pt x="4899" y="126"/>
                  </a:cubicBezTo>
                  <a:cubicBezTo>
                    <a:pt x="4913" y="126"/>
                    <a:pt x="4930" y="126"/>
                    <a:pt x="4944" y="130"/>
                  </a:cubicBezTo>
                  <a:cubicBezTo>
                    <a:pt x="4940" y="92"/>
                    <a:pt x="4933" y="55"/>
                    <a:pt x="4930" y="17"/>
                  </a:cubicBezTo>
                  <a:cubicBezTo>
                    <a:pt x="4749" y="7"/>
                    <a:pt x="4544" y="0"/>
                    <a:pt x="4322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0" y="1"/>
                  </a:moveTo>
                  <a:cubicBezTo>
                    <a:pt x="92" y="1"/>
                    <a:pt x="58" y="14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0" y="7"/>
                    <a:pt x="1407" y="1"/>
                    <a:pt x="1383" y="1"/>
                  </a:cubicBezTo>
                  <a:cubicBezTo>
                    <a:pt x="1348" y="1"/>
                    <a:pt x="1315" y="18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5" y="264"/>
                    <a:pt x="885" y="264"/>
                    <a:pt x="857" y="264"/>
                  </a:cubicBezTo>
                  <a:cubicBezTo>
                    <a:pt x="529" y="264"/>
                    <a:pt x="201" y="24"/>
                    <a:pt x="198" y="24"/>
                  </a:cubicBezTo>
                  <a:cubicBezTo>
                    <a:pt x="178" y="7"/>
                    <a:pt x="154" y="1"/>
                    <a:pt x="130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 flipH="1">
              <a:off x="7110264" y="2370223"/>
              <a:ext cx="756" cy="6011"/>
            </a:xfrm>
            <a:custGeom>
              <a:avLst/>
              <a:gdLst/>
              <a:ahLst/>
              <a:cxnLst/>
              <a:rect l="l" t="t" r="r" b="b"/>
              <a:pathLst>
                <a:path w="19" h="151" extrusionOk="0">
                  <a:moveTo>
                    <a:pt x="18" y="147"/>
                  </a:moveTo>
                  <a:lnTo>
                    <a:pt x="18" y="151"/>
                  </a:lnTo>
                  <a:lnTo>
                    <a:pt x="18" y="147"/>
                  </a:lnTo>
                  <a:close/>
                  <a:moveTo>
                    <a:pt x="18" y="137"/>
                  </a:moveTo>
                  <a:lnTo>
                    <a:pt x="18" y="137"/>
                  </a:lnTo>
                  <a:lnTo>
                    <a:pt x="18" y="137"/>
                  </a:lnTo>
                  <a:close/>
                  <a:moveTo>
                    <a:pt x="14" y="120"/>
                  </a:moveTo>
                  <a:lnTo>
                    <a:pt x="14" y="127"/>
                  </a:lnTo>
                  <a:lnTo>
                    <a:pt x="14" y="120"/>
                  </a:lnTo>
                  <a:close/>
                  <a:moveTo>
                    <a:pt x="14" y="110"/>
                  </a:moveTo>
                  <a:lnTo>
                    <a:pt x="14" y="116"/>
                  </a:lnTo>
                  <a:lnTo>
                    <a:pt x="14" y="110"/>
                  </a:lnTo>
                  <a:close/>
                  <a:moveTo>
                    <a:pt x="11" y="96"/>
                  </a:moveTo>
                  <a:cubicBezTo>
                    <a:pt x="11" y="99"/>
                    <a:pt x="11" y="103"/>
                    <a:pt x="14" y="103"/>
                  </a:cubicBezTo>
                  <a:cubicBezTo>
                    <a:pt x="11" y="103"/>
                    <a:pt x="11" y="99"/>
                    <a:pt x="11" y="96"/>
                  </a:cubicBezTo>
                  <a:close/>
                  <a:moveTo>
                    <a:pt x="1" y="1"/>
                  </a:moveTo>
                  <a:lnTo>
                    <a:pt x="1" y="4"/>
                  </a:lnTo>
                  <a:cubicBezTo>
                    <a:pt x="4" y="34"/>
                    <a:pt x="7" y="66"/>
                    <a:pt x="11" y="96"/>
                  </a:cubicBezTo>
                  <a:cubicBezTo>
                    <a:pt x="7" y="66"/>
                    <a:pt x="4" y="34"/>
                    <a:pt x="1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2C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 flipH="1">
              <a:off x="7108516" y="2368750"/>
              <a:ext cx="149906" cy="58712"/>
            </a:xfrm>
            <a:custGeom>
              <a:avLst/>
              <a:gdLst/>
              <a:ahLst/>
              <a:cxnLst/>
              <a:rect l="l" t="t" r="r" b="b"/>
              <a:pathLst>
                <a:path w="3766" h="1475" extrusionOk="0">
                  <a:moveTo>
                    <a:pt x="3025" y="0"/>
                  </a:moveTo>
                  <a:cubicBezTo>
                    <a:pt x="2642" y="13"/>
                    <a:pt x="2246" y="82"/>
                    <a:pt x="1850" y="212"/>
                  </a:cubicBezTo>
                  <a:cubicBezTo>
                    <a:pt x="1062" y="471"/>
                    <a:pt x="419" y="928"/>
                    <a:pt x="0" y="1475"/>
                  </a:cubicBezTo>
                  <a:cubicBezTo>
                    <a:pt x="792" y="1403"/>
                    <a:pt x="2758" y="1130"/>
                    <a:pt x="3765" y="857"/>
                  </a:cubicBezTo>
                  <a:cubicBezTo>
                    <a:pt x="3762" y="638"/>
                    <a:pt x="3745" y="416"/>
                    <a:pt x="3721" y="188"/>
                  </a:cubicBezTo>
                  <a:lnTo>
                    <a:pt x="3721" y="184"/>
                  </a:lnTo>
                  <a:lnTo>
                    <a:pt x="3721" y="174"/>
                  </a:lnTo>
                  <a:cubicBezTo>
                    <a:pt x="3717" y="171"/>
                    <a:pt x="3717" y="167"/>
                    <a:pt x="3717" y="164"/>
                  </a:cubicBezTo>
                  <a:lnTo>
                    <a:pt x="3717" y="157"/>
                  </a:lnTo>
                  <a:lnTo>
                    <a:pt x="3717" y="153"/>
                  </a:lnTo>
                  <a:lnTo>
                    <a:pt x="3717" y="147"/>
                  </a:lnTo>
                  <a:lnTo>
                    <a:pt x="3717" y="140"/>
                  </a:lnTo>
                  <a:cubicBezTo>
                    <a:pt x="3714" y="140"/>
                    <a:pt x="3714" y="136"/>
                    <a:pt x="3714" y="133"/>
                  </a:cubicBezTo>
                  <a:cubicBezTo>
                    <a:pt x="3710" y="103"/>
                    <a:pt x="3707" y="71"/>
                    <a:pt x="3704" y="41"/>
                  </a:cubicBezTo>
                  <a:lnTo>
                    <a:pt x="3704" y="38"/>
                  </a:lnTo>
                  <a:cubicBezTo>
                    <a:pt x="3690" y="38"/>
                    <a:pt x="3680" y="34"/>
                    <a:pt x="3670" y="34"/>
                  </a:cubicBezTo>
                  <a:cubicBezTo>
                    <a:pt x="3701" y="222"/>
                    <a:pt x="3591" y="434"/>
                    <a:pt x="3342" y="434"/>
                  </a:cubicBezTo>
                  <a:cubicBezTo>
                    <a:pt x="3079" y="434"/>
                    <a:pt x="2973" y="194"/>
                    <a:pt x="3025" y="0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 flipH="1">
              <a:off x="7211253" y="2260001"/>
              <a:ext cx="67191" cy="93542"/>
            </a:xfrm>
            <a:custGeom>
              <a:avLst/>
              <a:gdLst/>
              <a:ahLst/>
              <a:cxnLst/>
              <a:rect l="l" t="t" r="r" b="b"/>
              <a:pathLst>
                <a:path w="1688" h="2350" extrusionOk="0">
                  <a:moveTo>
                    <a:pt x="1312" y="578"/>
                  </a:moveTo>
                  <a:cubicBezTo>
                    <a:pt x="1401" y="578"/>
                    <a:pt x="1472" y="694"/>
                    <a:pt x="1472" y="834"/>
                  </a:cubicBezTo>
                  <a:cubicBezTo>
                    <a:pt x="1472" y="977"/>
                    <a:pt x="1401" y="1094"/>
                    <a:pt x="1312" y="1094"/>
                  </a:cubicBezTo>
                  <a:cubicBezTo>
                    <a:pt x="1223" y="1094"/>
                    <a:pt x="1152" y="977"/>
                    <a:pt x="1152" y="834"/>
                  </a:cubicBezTo>
                  <a:cubicBezTo>
                    <a:pt x="1152" y="694"/>
                    <a:pt x="1223" y="578"/>
                    <a:pt x="1312" y="578"/>
                  </a:cubicBezTo>
                  <a:close/>
                  <a:moveTo>
                    <a:pt x="1162" y="1"/>
                  </a:moveTo>
                  <a:cubicBezTo>
                    <a:pt x="1152" y="21"/>
                    <a:pt x="1135" y="42"/>
                    <a:pt x="1114" y="56"/>
                  </a:cubicBezTo>
                  <a:cubicBezTo>
                    <a:pt x="1104" y="59"/>
                    <a:pt x="428" y="479"/>
                    <a:pt x="18" y="1018"/>
                  </a:cubicBezTo>
                  <a:cubicBezTo>
                    <a:pt x="8" y="1070"/>
                    <a:pt x="1" y="1121"/>
                    <a:pt x="1" y="1172"/>
                  </a:cubicBezTo>
                  <a:cubicBezTo>
                    <a:pt x="1" y="1824"/>
                    <a:pt x="380" y="2350"/>
                    <a:pt x="845" y="2350"/>
                  </a:cubicBezTo>
                  <a:cubicBezTo>
                    <a:pt x="1308" y="2350"/>
                    <a:pt x="1688" y="1824"/>
                    <a:pt x="1688" y="1172"/>
                  </a:cubicBezTo>
                  <a:cubicBezTo>
                    <a:pt x="1688" y="694"/>
                    <a:pt x="1445" y="158"/>
                    <a:pt x="1162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 flipH="1">
              <a:off x="7231753" y="2253910"/>
              <a:ext cx="66753" cy="72843"/>
            </a:xfrm>
            <a:custGeom>
              <a:avLst/>
              <a:gdLst/>
              <a:ahLst/>
              <a:cxnLst/>
              <a:rect l="l" t="t" r="r" b="b"/>
              <a:pathLst>
                <a:path w="1677" h="1830" extrusionOk="0">
                  <a:moveTo>
                    <a:pt x="1557" y="1"/>
                  </a:moveTo>
                  <a:cubicBezTo>
                    <a:pt x="1536" y="1"/>
                    <a:pt x="1516" y="7"/>
                    <a:pt x="1495" y="18"/>
                  </a:cubicBezTo>
                  <a:cubicBezTo>
                    <a:pt x="1444" y="51"/>
                    <a:pt x="205" y="813"/>
                    <a:pt x="13" y="1694"/>
                  </a:cubicBezTo>
                  <a:cubicBezTo>
                    <a:pt x="0" y="1755"/>
                    <a:pt x="41" y="1813"/>
                    <a:pt x="103" y="1827"/>
                  </a:cubicBezTo>
                  <a:cubicBezTo>
                    <a:pt x="109" y="1827"/>
                    <a:pt x="120" y="1830"/>
                    <a:pt x="126" y="1830"/>
                  </a:cubicBezTo>
                  <a:cubicBezTo>
                    <a:pt x="177" y="1830"/>
                    <a:pt x="225" y="1792"/>
                    <a:pt x="239" y="1741"/>
                  </a:cubicBezTo>
                  <a:cubicBezTo>
                    <a:pt x="280" y="1543"/>
                    <a:pt x="386" y="1352"/>
                    <a:pt x="522" y="1171"/>
                  </a:cubicBezTo>
                  <a:cubicBezTo>
                    <a:pt x="932" y="632"/>
                    <a:pt x="1608" y="212"/>
                    <a:pt x="1618" y="209"/>
                  </a:cubicBezTo>
                  <a:cubicBezTo>
                    <a:pt x="1639" y="195"/>
                    <a:pt x="1656" y="174"/>
                    <a:pt x="1666" y="154"/>
                  </a:cubicBezTo>
                  <a:cubicBezTo>
                    <a:pt x="1676" y="120"/>
                    <a:pt x="1672" y="86"/>
                    <a:pt x="1656" y="55"/>
                  </a:cubicBezTo>
                  <a:cubicBezTo>
                    <a:pt x="1631" y="21"/>
                    <a:pt x="1594" y="1"/>
                    <a:pt x="1557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 flipH="1">
              <a:off x="7083675" y="2227837"/>
              <a:ext cx="66872" cy="113603"/>
            </a:xfrm>
            <a:custGeom>
              <a:avLst/>
              <a:gdLst/>
              <a:ahLst/>
              <a:cxnLst/>
              <a:rect l="l" t="t" r="r" b="b"/>
              <a:pathLst>
                <a:path w="1680" h="2854" extrusionOk="0">
                  <a:moveTo>
                    <a:pt x="0" y="0"/>
                  </a:moveTo>
                  <a:lnTo>
                    <a:pt x="0" y="0"/>
                  </a:lnTo>
                  <a:cubicBezTo>
                    <a:pt x="642" y="0"/>
                    <a:pt x="1150" y="55"/>
                    <a:pt x="1311" y="157"/>
                  </a:cubicBezTo>
                  <a:cubicBezTo>
                    <a:pt x="1205" y="89"/>
                    <a:pt x="953" y="41"/>
                    <a:pt x="608" y="17"/>
                  </a:cubicBezTo>
                  <a:cubicBezTo>
                    <a:pt x="427" y="7"/>
                    <a:pt x="222" y="0"/>
                    <a:pt x="0" y="0"/>
                  </a:cubicBezTo>
                  <a:close/>
                  <a:moveTo>
                    <a:pt x="1311" y="157"/>
                  </a:moveTo>
                  <a:lnTo>
                    <a:pt x="1311" y="157"/>
                  </a:lnTo>
                  <a:cubicBezTo>
                    <a:pt x="1433" y="233"/>
                    <a:pt x="1516" y="485"/>
                    <a:pt x="1571" y="828"/>
                  </a:cubicBezTo>
                  <a:lnTo>
                    <a:pt x="1571" y="828"/>
                  </a:lnTo>
                  <a:cubicBezTo>
                    <a:pt x="1524" y="534"/>
                    <a:pt x="1458" y="309"/>
                    <a:pt x="1366" y="202"/>
                  </a:cubicBezTo>
                  <a:cubicBezTo>
                    <a:pt x="1349" y="181"/>
                    <a:pt x="1331" y="167"/>
                    <a:pt x="1311" y="157"/>
                  </a:cubicBezTo>
                  <a:close/>
                  <a:moveTo>
                    <a:pt x="1571" y="828"/>
                  </a:moveTo>
                  <a:cubicBezTo>
                    <a:pt x="1578" y="871"/>
                    <a:pt x="1585" y="916"/>
                    <a:pt x="1591" y="963"/>
                  </a:cubicBezTo>
                  <a:cubicBezTo>
                    <a:pt x="1593" y="975"/>
                    <a:pt x="1594" y="986"/>
                    <a:pt x="1596" y="998"/>
                  </a:cubicBezTo>
                  <a:lnTo>
                    <a:pt x="1596" y="998"/>
                  </a:lnTo>
                  <a:cubicBezTo>
                    <a:pt x="1588" y="939"/>
                    <a:pt x="1580" y="882"/>
                    <a:pt x="1571" y="828"/>
                  </a:cubicBezTo>
                  <a:close/>
                  <a:moveTo>
                    <a:pt x="1596" y="998"/>
                  </a:moveTo>
                  <a:lnTo>
                    <a:pt x="1596" y="998"/>
                  </a:lnTo>
                  <a:cubicBezTo>
                    <a:pt x="1665" y="1540"/>
                    <a:pt x="1680" y="2248"/>
                    <a:pt x="1680" y="2854"/>
                  </a:cubicBezTo>
                  <a:cubicBezTo>
                    <a:pt x="1680" y="2249"/>
                    <a:pt x="1667" y="1540"/>
                    <a:pt x="1596" y="99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 flipH="1">
              <a:off x="7286367" y="2309360"/>
              <a:ext cx="94497" cy="139835"/>
            </a:xfrm>
            <a:custGeom>
              <a:avLst/>
              <a:gdLst/>
              <a:ahLst/>
              <a:cxnLst/>
              <a:rect l="l" t="t" r="r" b="b"/>
              <a:pathLst>
                <a:path w="2374" h="3513" extrusionOk="0">
                  <a:moveTo>
                    <a:pt x="236" y="0"/>
                  </a:moveTo>
                  <a:cubicBezTo>
                    <a:pt x="236" y="1"/>
                    <a:pt x="0" y="1629"/>
                    <a:pt x="454" y="1704"/>
                  </a:cubicBezTo>
                  <a:lnTo>
                    <a:pt x="454" y="1704"/>
                  </a:lnTo>
                  <a:lnTo>
                    <a:pt x="236" y="0"/>
                  </a:lnTo>
                  <a:close/>
                  <a:moveTo>
                    <a:pt x="1480" y="1643"/>
                  </a:moveTo>
                  <a:cubicBezTo>
                    <a:pt x="1141" y="1643"/>
                    <a:pt x="759" y="1707"/>
                    <a:pt x="506" y="1707"/>
                  </a:cubicBezTo>
                  <a:cubicBezTo>
                    <a:pt x="499" y="1707"/>
                    <a:pt x="492" y="1707"/>
                    <a:pt x="485" y="1707"/>
                  </a:cubicBezTo>
                  <a:cubicBezTo>
                    <a:pt x="474" y="1707"/>
                    <a:pt x="464" y="1706"/>
                    <a:pt x="454" y="1704"/>
                  </a:cubicBezTo>
                  <a:lnTo>
                    <a:pt x="454" y="1704"/>
                  </a:lnTo>
                  <a:lnTo>
                    <a:pt x="686" y="3512"/>
                  </a:lnTo>
                  <a:cubicBezTo>
                    <a:pt x="1721" y="3230"/>
                    <a:pt x="2373" y="2458"/>
                    <a:pt x="2195" y="1953"/>
                  </a:cubicBezTo>
                  <a:cubicBezTo>
                    <a:pt x="2108" y="1705"/>
                    <a:pt x="1815" y="1643"/>
                    <a:pt x="1480" y="1643"/>
                  </a:cubicBezTo>
                  <a:close/>
                </a:path>
              </a:pathLst>
            </a:custGeom>
            <a:solidFill>
              <a:srgbClr val="FFB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 flipH="1">
              <a:off x="7286566" y="2304822"/>
              <a:ext cx="96885" cy="148871"/>
            </a:xfrm>
            <a:custGeom>
              <a:avLst/>
              <a:gdLst/>
              <a:ahLst/>
              <a:cxnLst/>
              <a:rect l="l" t="t" r="r" b="b"/>
              <a:pathLst>
                <a:path w="2434" h="3740" extrusionOk="0">
                  <a:moveTo>
                    <a:pt x="305" y="1"/>
                  </a:moveTo>
                  <a:cubicBezTo>
                    <a:pt x="248" y="1"/>
                    <a:pt x="198" y="40"/>
                    <a:pt x="188" y="97"/>
                  </a:cubicBezTo>
                  <a:cubicBezTo>
                    <a:pt x="168" y="237"/>
                    <a:pt x="1" y="1466"/>
                    <a:pt x="311" y="1821"/>
                  </a:cubicBezTo>
                  <a:cubicBezTo>
                    <a:pt x="373" y="1893"/>
                    <a:pt x="455" y="1931"/>
                    <a:pt x="546" y="1934"/>
                  </a:cubicBezTo>
                  <a:cubicBezTo>
                    <a:pt x="673" y="1934"/>
                    <a:pt x="830" y="1920"/>
                    <a:pt x="994" y="1903"/>
                  </a:cubicBezTo>
                  <a:cubicBezTo>
                    <a:pt x="1171" y="1886"/>
                    <a:pt x="1364" y="1868"/>
                    <a:pt x="1542" y="1868"/>
                  </a:cubicBezTo>
                  <a:cubicBezTo>
                    <a:pt x="1834" y="1868"/>
                    <a:pt x="2085" y="1917"/>
                    <a:pt x="2151" y="2104"/>
                  </a:cubicBezTo>
                  <a:cubicBezTo>
                    <a:pt x="2199" y="2238"/>
                    <a:pt x="2175" y="2402"/>
                    <a:pt x="2079" y="2575"/>
                  </a:cubicBezTo>
                  <a:cubicBezTo>
                    <a:pt x="1865" y="2982"/>
                    <a:pt x="1328" y="3354"/>
                    <a:pt x="721" y="3521"/>
                  </a:cubicBezTo>
                  <a:cubicBezTo>
                    <a:pt x="659" y="3538"/>
                    <a:pt x="625" y="3599"/>
                    <a:pt x="642" y="3658"/>
                  </a:cubicBezTo>
                  <a:cubicBezTo>
                    <a:pt x="656" y="3708"/>
                    <a:pt x="700" y="3740"/>
                    <a:pt x="751" y="3740"/>
                  </a:cubicBezTo>
                  <a:cubicBezTo>
                    <a:pt x="762" y="3740"/>
                    <a:pt x="772" y="3740"/>
                    <a:pt x="782" y="3736"/>
                  </a:cubicBezTo>
                  <a:cubicBezTo>
                    <a:pt x="1458" y="3549"/>
                    <a:pt x="2035" y="3142"/>
                    <a:pt x="2284" y="2678"/>
                  </a:cubicBezTo>
                  <a:cubicBezTo>
                    <a:pt x="2407" y="2449"/>
                    <a:pt x="2434" y="2224"/>
                    <a:pt x="2369" y="2033"/>
                  </a:cubicBezTo>
                  <a:cubicBezTo>
                    <a:pt x="2258" y="1720"/>
                    <a:pt x="1915" y="1645"/>
                    <a:pt x="1537" y="1645"/>
                  </a:cubicBezTo>
                  <a:cubicBezTo>
                    <a:pt x="1349" y="1645"/>
                    <a:pt x="1152" y="1664"/>
                    <a:pt x="970" y="1681"/>
                  </a:cubicBezTo>
                  <a:cubicBezTo>
                    <a:pt x="820" y="1695"/>
                    <a:pt x="677" y="1709"/>
                    <a:pt x="567" y="1709"/>
                  </a:cubicBezTo>
                  <a:cubicBezTo>
                    <a:pt x="561" y="1709"/>
                    <a:pt x="555" y="1709"/>
                    <a:pt x="549" y="1709"/>
                  </a:cubicBezTo>
                  <a:cubicBezTo>
                    <a:pt x="531" y="1709"/>
                    <a:pt x="511" y="1705"/>
                    <a:pt x="485" y="1674"/>
                  </a:cubicBezTo>
                  <a:cubicBezTo>
                    <a:pt x="301" y="1466"/>
                    <a:pt x="345" y="616"/>
                    <a:pt x="414" y="128"/>
                  </a:cubicBezTo>
                  <a:cubicBezTo>
                    <a:pt x="424" y="70"/>
                    <a:pt x="379" y="12"/>
                    <a:pt x="318" y="1"/>
                  </a:cubicBezTo>
                  <a:cubicBezTo>
                    <a:pt x="314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 flipH="1">
              <a:off x="7092193" y="2232972"/>
              <a:ext cx="33635" cy="113086"/>
            </a:xfrm>
            <a:custGeom>
              <a:avLst/>
              <a:gdLst/>
              <a:ahLst/>
              <a:cxnLst/>
              <a:rect l="l" t="t" r="r" b="b"/>
              <a:pathLst>
                <a:path w="845" h="2841" extrusionOk="0">
                  <a:moveTo>
                    <a:pt x="1" y="1"/>
                  </a:moveTo>
                  <a:lnTo>
                    <a:pt x="1" y="1"/>
                  </a:lnTo>
                  <a:cubicBezTo>
                    <a:pt x="42" y="328"/>
                    <a:pt x="79" y="656"/>
                    <a:pt x="113" y="977"/>
                  </a:cubicBezTo>
                  <a:lnTo>
                    <a:pt x="452" y="492"/>
                  </a:lnTo>
                  <a:cubicBezTo>
                    <a:pt x="373" y="359"/>
                    <a:pt x="280" y="229"/>
                    <a:pt x="178" y="110"/>
                  </a:cubicBezTo>
                  <a:cubicBezTo>
                    <a:pt x="124" y="45"/>
                    <a:pt x="62" y="11"/>
                    <a:pt x="1" y="1"/>
                  </a:cubicBezTo>
                  <a:close/>
                  <a:moveTo>
                    <a:pt x="728" y="1175"/>
                  </a:moveTo>
                  <a:lnTo>
                    <a:pt x="206" y="1909"/>
                  </a:lnTo>
                  <a:cubicBezTo>
                    <a:pt x="236" y="2233"/>
                    <a:pt x="267" y="2544"/>
                    <a:pt x="301" y="2841"/>
                  </a:cubicBezTo>
                  <a:cubicBezTo>
                    <a:pt x="434" y="2838"/>
                    <a:pt x="567" y="2769"/>
                    <a:pt x="625" y="2619"/>
                  </a:cubicBezTo>
                  <a:cubicBezTo>
                    <a:pt x="816" y="2141"/>
                    <a:pt x="844" y="1642"/>
                    <a:pt x="728" y="117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 flipH="1">
              <a:off x="7096850" y="2252557"/>
              <a:ext cx="24480" cy="56404"/>
            </a:xfrm>
            <a:custGeom>
              <a:avLst/>
              <a:gdLst/>
              <a:ahLst/>
              <a:cxnLst/>
              <a:rect l="l" t="t" r="r" b="b"/>
              <a:pathLst>
                <a:path w="615" h="1417" extrusionOk="0">
                  <a:moveTo>
                    <a:pt x="339" y="0"/>
                  </a:moveTo>
                  <a:lnTo>
                    <a:pt x="0" y="485"/>
                  </a:lnTo>
                  <a:cubicBezTo>
                    <a:pt x="31" y="802"/>
                    <a:pt x="62" y="1117"/>
                    <a:pt x="93" y="1417"/>
                  </a:cubicBezTo>
                  <a:lnTo>
                    <a:pt x="615" y="683"/>
                  </a:lnTo>
                  <a:cubicBezTo>
                    <a:pt x="557" y="447"/>
                    <a:pt x="465" y="216"/>
                    <a:pt x="339" y="0"/>
                  </a:cubicBezTo>
                  <a:close/>
                </a:path>
              </a:pathLst>
            </a:custGeom>
            <a:solidFill>
              <a:srgbClr val="9AA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 flipH="1">
              <a:off x="7113847" y="2232853"/>
              <a:ext cx="32640" cy="113205"/>
            </a:xfrm>
            <a:custGeom>
              <a:avLst/>
              <a:gdLst/>
              <a:ahLst/>
              <a:cxnLst/>
              <a:rect l="l" t="t" r="r" b="b"/>
              <a:pathLst>
                <a:path w="820" h="2844" extrusionOk="0">
                  <a:moveTo>
                    <a:pt x="475" y="0"/>
                  </a:moveTo>
                  <a:cubicBezTo>
                    <a:pt x="229" y="0"/>
                    <a:pt x="1" y="335"/>
                    <a:pt x="213" y="584"/>
                  </a:cubicBezTo>
                  <a:cubicBezTo>
                    <a:pt x="663" y="1117"/>
                    <a:pt x="735" y="1809"/>
                    <a:pt x="486" y="2441"/>
                  </a:cubicBezTo>
                  <a:cubicBezTo>
                    <a:pt x="386" y="2687"/>
                    <a:pt x="591" y="2844"/>
                    <a:pt x="803" y="2844"/>
                  </a:cubicBezTo>
                  <a:lnTo>
                    <a:pt x="820" y="2844"/>
                  </a:lnTo>
                  <a:cubicBezTo>
                    <a:pt x="786" y="2547"/>
                    <a:pt x="755" y="2236"/>
                    <a:pt x="725" y="1912"/>
                  </a:cubicBezTo>
                  <a:cubicBezTo>
                    <a:pt x="694" y="1612"/>
                    <a:pt x="663" y="1297"/>
                    <a:pt x="632" y="980"/>
                  </a:cubicBezTo>
                  <a:cubicBezTo>
                    <a:pt x="598" y="659"/>
                    <a:pt x="561" y="331"/>
                    <a:pt x="520" y="4"/>
                  </a:cubicBezTo>
                  <a:cubicBezTo>
                    <a:pt x="506" y="0"/>
                    <a:pt x="489" y="0"/>
                    <a:pt x="475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 flipH="1">
              <a:off x="7112335" y="2359356"/>
              <a:ext cx="25714" cy="10747"/>
            </a:xfrm>
            <a:custGeom>
              <a:avLst/>
              <a:gdLst/>
              <a:ahLst/>
              <a:cxnLst/>
              <a:rect l="l" t="t" r="r" b="b"/>
              <a:pathLst>
                <a:path w="646" h="270" extrusionOk="0">
                  <a:moveTo>
                    <a:pt x="318" y="0"/>
                  </a:moveTo>
                  <a:cubicBezTo>
                    <a:pt x="144" y="0"/>
                    <a:pt x="34" y="110"/>
                    <a:pt x="1" y="236"/>
                  </a:cubicBezTo>
                  <a:lnTo>
                    <a:pt x="127" y="236"/>
                  </a:lnTo>
                  <a:cubicBezTo>
                    <a:pt x="304" y="236"/>
                    <a:pt x="478" y="246"/>
                    <a:pt x="646" y="270"/>
                  </a:cubicBezTo>
                  <a:cubicBezTo>
                    <a:pt x="618" y="126"/>
                    <a:pt x="513" y="0"/>
                    <a:pt x="318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 flipH="1">
              <a:off x="7111101" y="2368750"/>
              <a:ext cx="28978" cy="17275"/>
            </a:xfrm>
            <a:custGeom>
              <a:avLst/>
              <a:gdLst/>
              <a:ahLst/>
              <a:cxnLst/>
              <a:rect l="l" t="t" r="r" b="b"/>
              <a:pathLst>
                <a:path w="728" h="434" extrusionOk="0">
                  <a:moveTo>
                    <a:pt x="52" y="0"/>
                  </a:moveTo>
                  <a:cubicBezTo>
                    <a:pt x="0" y="194"/>
                    <a:pt x="106" y="434"/>
                    <a:pt x="369" y="434"/>
                  </a:cubicBezTo>
                  <a:cubicBezTo>
                    <a:pt x="618" y="434"/>
                    <a:pt x="728" y="222"/>
                    <a:pt x="697" y="34"/>
                  </a:cubicBezTo>
                  <a:cubicBezTo>
                    <a:pt x="529" y="10"/>
                    <a:pt x="355" y="0"/>
                    <a:pt x="178" y="0"/>
                  </a:cubicBezTo>
                  <a:close/>
                </a:path>
              </a:pathLst>
            </a:custGeom>
            <a:solidFill>
              <a:srgbClr val="EBD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 flipH="1">
              <a:off x="7457770" y="2285954"/>
              <a:ext cx="52742" cy="105921"/>
            </a:xfrm>
            <a:custGeom>
              <a:avLst/>
              <a:gdLst/>
              <a:ahLst/>
              <a:cxnLst/>
              <a:rect l="l" t="t" r="r" b="b"/>
              <a:pathLst>
                <a:path w="1325" h="2661" extrusionOk="0">
                  <a:moveTo>
                    <a:pt x="492" y="1"/>
                  </a:moveTo>
                  <a:cubicBezTo>
                    <a:pt x="236" y="1"/>
                    <a:pt x="1" y="336"/>
                    <a:pt x="236" y="578"/>
                  </a:cubicBezTo>
                  <a:cubicBezTo>
                    <a:pt x="642" y="995"/>
                    <a:pt x="438" y="1762"/>
                    <a:pt x="315" y="2244"/>
                  </a:cubicBezTo>
                  <a:cubicBezTo>
                    <a:pt x="253" y="2496"/>
                    <a:pt x="469" y="2660"/>
                    <a:pt x="669" y="2660"/>
                  </a:cubicBezTo>
                  <a:cubicBezTo>
                    <a:pt x="806" y="2660"/>
                    <a:pt x="936" y="2589"/>
                    <a:pt x="977" y="2421"/>
                  </a:cubicBezTo>
                  <a:cubicBezTo>
                    <a:pt x="1168" y="1667"/>
                    <a:pt x="1325" y="725"/>
                    <a:pt x="721" y="103"/>
                  </a:cubicBezTo>
                  <a:cubicBezTo>
                    <a:pt x="649" y="32"/>
                    <a:pt x="571" y="1"/>
                    <a:pt x="492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 flipH="1">
              <a:off x="7471861" y="2401590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0" y="1"/>
                  </a:moveTo>
                  <a:cubicBezTo>
                    <a:pt x="0" y="1"/>
                    <a:pt x="0" y="670"/>
                    <a:pt x="440" y="670"/>
                  </a:cubicBezTo>
                  <a:cubicBezTo>
                    <a:pt x="884" y="670"/>
                    <a:pt x="884" y="1"/>
                    <a:pt x="440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 flipH="1">
              <a:off x="7504865" y="2680868"/>
              <a:ext cx="265818" cy="261200"/>
            </a:xfrm>
            <a:custGeom>
              <a:avLst/>
              <a:gdLst/>
              <a:ahLst/>
              <a:cxnLst/>
              <a:rect l="l" t="t" r="r" b="b"/>
              <a:pathLst>
                <a:path w="6678" h="6562" extrusionOk="0">
                  <a:moveTo>
                    <a:pt x="4519" y="0"/>
                  </a:moveTo>
                  <a:cubicBezTo>
                    <a:pt x="0" y="215"/>
                    <a:pt x="925" y="5462"/>
                    <a:pt x="1639" y="6059"/>
                  </a:cubicBezTo>
                  <a:cubicBezTo>
                    <a:pt x="2017" y="6380"/>
                    <a:pt x="2540" y="6550"/>
                    <a:pt x="3103" y="6561"/>
                  </a:cubicBezTo>
                  <a:cubicBezTo>
                    <a:pt x="3977" y="6145"/>
                    <a:pt x="5612" y="5865"/>
                    <a:pt x="6086" y="3892"/>
                  </a:cubicBezTo>
                  <a:cubicBezTo>
                    <a:pt x="6677" y="1423"/>
                    <a:pt x="5584" y="127"/>
                    <a:pt x="4519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 flipH="1">
              <a:off x="7473098" y="2680868"/>
              <a:ext cx="198428" cy="262673"/>
            </a:xfrm>
            <a:custGeom>
              <a:avLst/>
              <a:gdLst/>
              <a:ahLst/>
              <a:cxnLst/>
              <a:rect l="l" t="t" r="r" b="b"/>
              <a:pathLst>
                <a:path w="4985" h="6599" extrusionOk="0">
                  <a:moveTo>
                    <a:pt x="2028" y="0"/>
                  </a:moveTo>
                  <a:cubicBezTo>
                    <a:pt x="2028" y="0"/>
                    <a:pt x="4172" y="1000"/>
                    <a:pt x="3575" y="3281"/>
                  </a:cubicBezTo>
                  <a:cubicBezTo>
                    <a:pt x="3076" y="5178"/>
                    <a:pt x="1943" y="6482"/>
                    <a:pt x="0" y="6482"/>
                  </a:cubicBezTo>
                  <a:cubicBezTo>
                    <a:pt x="328" y="6561"/>
                    <a:pt x="638" y="6598"/>
                    <a:pt x="930" y="6598"/>
                  </a:cubicBezTo>
                  <a:cubicBezTo>
                    <a:pt x="2255" y="6598"/>
                    <a:pt x="3220" y="5828"/>
                    <a:pt x="3841" y="4609"/>
                  </a:cubicBezTo>
                  <a:cubicBezTo>
                    <a:pt x="4985" y="2362"/>
                    <a:pt x="3862" y="89"/>
                    <a:pt x="2028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3"/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5118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>
                <a:solidFill>
                  <a:schemeClr val="bg2">
                    <a:lumMod val="75000"/>
                  </a:schemeClr>
                </a:solidFill>
              </a:rPr>
              <a:t>Solusi untuk Persamaan Sederhana</a:t>
            </a:r>
            <a:endParaRPr sz="4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4" name="Google Shape;564;p23"/>
          <p:cNvSpPr txBox="1">
            <a:spLocks noGrp="1"/>
          </p:cNvSpPr>
          <p:nvPr>
            <p:ph type="title" idx="2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 dirty="0">
                <a:solidFill>
                  <a:srgbClr val="FF6621"/>
                </a:solidFill>
              </a:rPr>
              <a:t>01</a:t>
            </a:r>
            <a:endParaRPr sz="9600" dirty="0">
              <a:solidFill>
                <a:srgbClr val="FF6621"/>
              </a:solidFill>
            </a:endParaRP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xmlns="" id="{EE4752D6-6AB0-4176-802C-62DE1A0C1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" grpId="0"/>
      <p:bldP spid="5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2DC9668-3888-414A-90F5-FFDD405C9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40</a:t>
            </a:fld>
            <a:endParaRPr lang="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6DB001-98B3-4D72-B271-719AB3E87B64}"/>
              </a:ext>
            </a:extLst>
          </p:cNvPr>
          <p:cNvSpPr/>
          <p:nvPr/>
        </p:nvSpPr>
        <p:spPr>
          <a:xfrm>
            <a:off x="3364992" y="2571750"/>
            <a:ext cx="2212848" cy="189738"/>
          </a:xfrm>
          <a:prstGeom prst="rect">
            <a:avLst/>
          </a:prstGeom>
          <a:solidFill>
            <a:srgbClr val="F4E9DF"/>
          </a:solidFill>
          <a:ln>
            <a:solidFill>
              <a:srgbClr val="F4E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xmlns="" id="{6F578A51-F6B4-4479-A9D1-0E63105FD180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4464" y="402336"/>
                <a:ext cx="7912608" cy="441327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000" b="1" dirty="0">
                    <a:latin typeface="Barlow Semi Condensed Light" panose="00000406000000000000" pitchFamily="2" charset="0"/>
                  </a:rPr>
                  <a:t>Contoh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>
                    <a:latin typeface="Barlow Semi Condensed Light" panose="00000406000000000000" pitchFamily="2" charset="0"/>
                  </a:rPr>
                  <a:t>Oleh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karena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itu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dibagi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untuk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menentukan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yang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tersisa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,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yaitu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dan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kubik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ditulis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atau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+4=0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>
                    <a:latin typeface="Barlow Semi Condensed Light" panose="00000406000000000000" pitchFamily="2" charset="0"/>
                  </a:rPr>
                  <a:t>Jadi,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dan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kuadrat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dapat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diselesaikan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menggunakan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cara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seperti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sebelumnya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(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menggunakan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rumus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)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diperoleh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=0,719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atau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=2,781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b="1" dirty="0">
                    <a:latin typeface="Barlow Semi Condensed Light" panose="00000406000000000000" pitchFamily="2" charset="0"/>
                  </a:rPr>
                  <a:t>Jadi,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𝟏𝟏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memiliki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solusi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800" b="1" dirty="0">
                    <a:latin typeface="Barlow Semi Condensed Light" panose="00000406000000000000" pitchFamily="2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𝟕𝟏𝟗</m:t>
                    </m:r>
                  </m:oMath>
                </a14:m>
                <a:r>
                  <a:rPr lang="en-US" sz="1800" b="1" dirty="0">
                    <a:latin typeface="Barlow Semi Condensed Light" panose="00000406000000000000" pitchFamily="2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𝟕𝟖𝟏</m:t>
                    </m:r>
                  </m:oMath>
                </a14:m>
                <a:r>
                  <a:rPr lang="en-US" sz="1800" b="1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US" sz="1800" dirty="0"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6F578A51-F6B4-4479-A9D1-0E63105FD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4464" y="402336"/>
                <a:ext cx="7912608" cy="4413279"/>
              </a:xfrm>
              <a:prstGeom prst="rect">
                <a:avLst/>
              </a:prstGeom>
              <a:blipFill>
                <a:blip r:embed="rId2"/>
                <a:stretch>
                  <a:fillRect l="-770" t="-6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6E820A0-95B1-4567-A05E-0E1738343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2DC9668-3888-414A-90F5-FFDD405C9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41</a:t>
            </a:fld>
            <a:endParaRPr lang="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6DB001-98B3-4D72-B271-719AB3E87B64}"/>
              </a:ext>
            </a:extLst>
          </p:cNvPr>
          <p:cNvSpPr/>
          <p:nvPr/>
        </p:nvSpPr>
        <p:spPr>
          <a:xfrm>
            <a:off x="3364992" y="2571750"/>
            <a:ext cx="2212848" cy="189738"/>
          </a:xfrm>
          <a:prstGeom prst="rect">
            <a:avLst/>
          </a:prstGeom>
          <a:solidFill>
            <a:srgbClr val="F4E9DF"/>
          </a:solidFill>
          <a:ln>
            <a:solidFill>
              <a:srgbClr val="F4E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xmlns="" id="{6F578A51-F6B4-4479-A9D1-0E63105FD180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4464" y="2157984"/>
                <a:ext cx="7912608" cy="2657631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200" b="1" dirty="0">
                    <a:latin typeface="Barlow Semi Condensed Light" panose="00000406000000000000" pitchFamily="2" charset="0"/>
                  </a:rPr>
                  <a:t>Selesaikan </a:t>
                </a:r>
                <a:r>
                  <a:rPr lang="en-US" sz="2200" b="1" dirty="0" err="1"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2200" b="1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𝟏𝟐</m:t>
                    </m:r>
                    <m:sSup>
                      <m:sSup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200" b="1" dirty="0">
                    <a:latin typeface="Barlow Semi Condensed Light" panose="00000406000000000000" pitchFamily="2" charset="0"/>
                  </a:rPr>
                  <a:t>  dan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𝟐𝟔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200" b="1" dirty="0">
                    <a:latin typeface="Barlow Semi Condensed Light" panose="00000406000000000000" pitchFamily="2" charset="0"/>
                  </a:rPr>
                  <a:t>!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6F578A51-F6B4-4479-A9D1-0E63105FD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4464" y="2157984"/>
                <a:ext cx="7912608" cy="2657631"/>
              </a:xfrm>
              <a:prstGeom prst="rect">
                <a:avLst/>
              </a:prstGeom>
              <a:blipFill>
                <a:blip r:embed="rId2"/>
                <a:stretch>
                  <a:fillRect l="-1002" t="-16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A999997-B7A4-4040-8B99-72E069288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5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AC9A081-871D-4426-A041-78E0DCCB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520" y="1298448"/>
            <a:ext cx="6852576" cy="2462173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4400" b="1" dirty="0" err="1"/>
              <a:t>Persamaan</a:t>
            </a:r>
            <a:r>
              <a:rPr lang="en-US" sz="4400" b="1" dirty="0"/>
              <a:t> </a:t>
            </a:r>
            <a:r>
              <a:rPr lang="en-US" sz="4400" b="1" dirty="0" err="1"/>
              <a:t>dengan</a:t>
            </a:r>
            <a:r>
              <a:rPr lang="en-US" sz="4400" b="1" dirty="0"/>
              <a:t> Order 4 </a:t>
            </a:r>
            <a:r>
              <a:rPr lang="en-US" sz="4400" b="1" dirty="0" err="1"/>
              <a:t>Memiliki</a:t>
            </a:r>
            <a:r>
              <a:rPr lang="en-US" sz="4400" b="1" dirty="0"/>
              <a:t> </a:t>
            </a:r>
            <a:r>
              <a:rPr lang="en-US" sz="4400" b="1" dirty="0" err="1"/>
              <a:t>Setidaknya</a:t>
            </a:r>
            <a:r>
              <a:rPr lang="en-US" sz="4400" b="1" dirty="0"/>
              <a:t> 2 </a:t>
            </a:r>
            <a:br>
              <a:rPr lang="en-US" sz="4400" b="1" dirty="0"/>
            </a:br>
            <a:r>
              <a:rPr lang="en-US" sz="4400" b="1" dirty="0" err="1"/>
              <a:t>Faktor</a:t>
            </a:r>
            <a:r>
              <a:rPr lang="en-US" sz="4400" b="1" dirty="0"/>
              <a:t> Linear </a:t>
            </a:r>
            <a:r>
              <a:rPr lang="en-US" sz="4400" b="1" dirty="0" err="1"/>
              <a:t>Sederhana</a:t>
            </a:r>
            <a:r>
              <a:rPr lang="en-US" sz="44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C39D09-EB5A-46A9-87BF-6EA16884B3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495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342148-76FD-4F13-B909-5B9719B1B63E}"/>
              </a:ext>
            </a:extLst>
          </p:cNvPr>
          <p:cNvSpPr txBox="1">
            <a:spLocks/>
          </p:cNvSpPr>
          <p:nvPr/>
        </p:nvSpPr>
        <p:spPr>
          <a:xfrm flipH="1">
            <a:off x="591312" y="365761"/>
            <a:ext cx="1310640" cy="5669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b="1" dirty="0" err="1">
                <a:latin typeface="Barlow Semi Condensed Light" panose="00000406000000000000" pitchFamily="2" charset="0"/>
              </a:rPr>
              <a:t>Contoh</a:t>
            </a:r>
            <a:r>
              <a:rPr lang="en-US" sz="3200" b="1" dirty="0">
                <a:latin typeface="Barlow Semi Condensed Light" panose="00000406000000000000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xmlns="" id="{E1A9E25A-DB03-41F4-A46F-64A64BFD146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4464" y="1005839"/>
                <a:ext cx="7912608" cy="373662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b="1" dirty="0">
                    <a:latin typeface="Barlow Semi Condensed Light" panose="00000406000000000000" pitchFamily="2" charset="0"/>
                  </a:rPr>
                  <a:t>Selesaikan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oersamaan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berikut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𝟏𝟗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𝟐𝟒</m:t>
                      </m:r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>
                    <a:latin typeface="Barlow Semi Condensed Light" panose="00000406000000000000" pitchFamily="2" charset="0"/>
                  </a:rPr>
                  <a:t>a)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Ubah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bentuk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polynomial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menjadi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bersarang</a:t>
                </a:r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>
                    <a:latin typeface="Barlow Semi Condensed Light" panose="00000406000000000000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−19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+24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>
                    <a:latin typeface="Barlow Semi Condensed Light" panose="00000406000000000000" pitchFamily="2" charset="0"/>
                  </a:rPr>
                  <a:t>b)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Menentukan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dll</a:t>
                </a: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adalah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:</a:t>
                </a: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 err="1">
                    <a:latin typeface="Barlow Semi Condensed Light" panose="00000406000000000000" pitchFamily="2" charset="0"/>
                  </a:rPr>
                  <a:t>Diperoleh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+9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atau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−15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+9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+10=0</m:t>
                    </m:r>
                  </m:oMath>
                </a14:m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:endParaRPr lang="en-US" sz="1800" dirty="0"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E1A9E25A-DB03-41F4-A46F-64A64BF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4464" y="1005839"/>
                <a:ext cx="7912608" cy="3736623"/>
              </a:xfrm>
              <a:prstGeom prst="rect">
                <a:avLst/>
              </a:prstGeom>
              <a:blipFill>
                <a:blip r:embed="rId2"/>
                <a:stretch>
                  <a:fillRect l="-616" t="-653" b="-17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E3F3A6-632B-46BF-A0B3-8E240AFD96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5912" y="2317700"/>
            <a:ext cx="3405480" cy="2680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3801D3-1D07-4A13-AFD4-0290F7F30D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0867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342148-76FD-4F13-B909-5B9719B1B63E}"/>
              </a:ext>
            </a:extLst>
          </p:cNvPr>
          <p:cNvSpPr txBox="1">
            <a:spLocks/>
          </p:cNvSpPr>
          <p:nvPr/>
        </p:nvSpPr>
        <p:spPr>
          <a:xfrm flipH="1">
            <a:off x="591312" y="365761"/>
            <a:ext cx="1310640" cy="5669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b="1" dirty="0" err="1">
                <a:latin typeface="Barlow Semi Condensed Light" panose="00000406000000000000" pitchFamily="2" charset="0"/>
              </a:rPr>
              <a:t>Contoh</a:t>
            </a:r>
            <a:r>
              <a:rPr lang="en-US" sz="3200" b="1" dirty="0">
                <a:latin typeface="Barlow Semi Condensed Light" panose="00000406000000000000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xmlns="" id="{E1A9E25A-DB03-41F4-A46F-64A64BFD146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4464" y="1005839"/>
                <a:ext cx="7912608" cy="373662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bukan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=−18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bukan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b="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 err="1">
                    <a:latin typeface="Barlow Semi Condensed Light" panose="00000406000000000000" pitchFamily="2" charset="0"/>
                  </a:rPr>
                  <a:t>Pembagian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menggunakan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pembagian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panjang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memberikan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,  oleh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karena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itu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 atau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−5=0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 err="1">
                    <a:latin typeface="Barlow Semi Condensed Light" panose="00000406000000000000" pitchFamily="2" charset="0"/>
                  </a:rPr>
                  <a:t>Penyelesaian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kuadrat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menggunakan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rumus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memberikan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solusi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=−0,545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atau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=2,295</m:t>
                    </m:r>
                  </m:oMath>
                </a14:m>
                <a:endParaRPr lang="en-US" sz="16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b="1" dirty="0">
                    <a:latin typeface="Barlow Semi Condensed Light" panose="00000406000000000000" pitchFamily="2" charset="0"/>
                  </a:rPr>
                  <a:t>Jadi,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solusi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𝟏𝟗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𝟐𝟒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adalah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600" b="1" dirty="0">
                    <a:latin typeface="Barlow Semi Condensed Light" panose="00000406000000000000" pitchFamily="2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𝟓𝟒𝟓</m:t>
                    </m:r>
                  </m:oMath>
                </a14:m>
                <a:r>
                  <a:rPr lang="en-US" sz="1600" b="1" dirty="0">
                    <a:latin typeface="Barlow Semi Condensed Light" panose="00000406000000000000" pitchFamily="2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𝟐𝟗𝟓</m:t>
                    </m:r>
                  </m:oMath>
                </a14:m>
                <a:endParaRPr lang="en-US" sz="1800" b="1" dirty="0"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E1A9E25A-DB03-41F4-A46F-64A64BF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4464" y="1005839"/>
                <a:ext cx="7912608" cy="3736623"/>
              </a:xfrm>
              <a:prstGeom prst="rect">
                <a:avLst/>
              </a:prstGeom>
              <a:blipFill>
                <a:blip r:embed="rId2"/>
                <a:stretch>
                  <a:fillRect l="-616" b="-652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C6284C-0B6D-479F-A1E8-EB70DEF10C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62943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342148-76FD-4F13-B909-5B9719B1B63E}"/>
              </a:ext>
            </a:extLst>
          </p:cNvPr>
          <p:cNvSpPr txBox="1">
            <a:spLocks/>
          </p:cNvSpPr>
          <p:nvPr/>
        </p:nvSpPr>
        <p:spPr>
          <a:xfrm flipH="1">
            <a:off x="591312" y="365761"/>
            <a:ext cx="1310640" cy="5669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b="1" dirty="0" err="1">
                <a:latin typeface="Barlow Semi Condensed Light" panose="00000406000000000000" pitchFamily="2" charset="0"/>
              </a:rPr>
              <a:t>Contoh</a:t>
            </a:r>
            <a:r>
              <a:rPr lang="en-US" sz="3200" b="1" dirty="0">
                <a:latin typeface="Barlow Semi Condensed Light" panose="00000406000000000000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xmlns="" id="{E1A9E25A-DB03-41F4-A46F-64A64BFD146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4464" y="1005839"/>
                <a:ext cx="7912608" cy="373662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b="1" dirty="0">
                    <a:latin typeface="Barlow Semi Condensed Light" panose="00000406000000000000" pitchFamily="2" charset="0"/>
                  </a:rPr>
                  <a:t>Selesaikan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oersamaan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berikut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𝟐𝟑</m:t>
                      </m:r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>
                    <a:latin typeface="Barlow Semi Condensed Light" panose="00000406000000000000" pitchFamily="2" charset="0"/>
                  </a:rPr>
                  <a:t>a)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Ubah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bentuk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polynomial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menjadi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bersarang</a:t>
                </a:r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>
                    <a:latin typeface="Barlow Semi Condensed Light" panose="00000406000000000000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−23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>
                    <a:latin typeface="Barlow Semi Condensed Light" panose="00000406000000000000" pitchFamily="2" charset="0"/>
                  </a:rPr>
                  <a:t>b)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Menentukan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dll</a:t>
                </a: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=−30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bukan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adalah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 err="1">
                    <a:latin typeface="Barlow Semi Condensed Light" panose="00000406000000000000" pitchFamily="2" charset="0"/>
                  </a:rPr>
                  <a:t>Diperoleh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−17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atau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−17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+6=0</m:t>
                    </m:r>
                  </m:oMath>
                </a14:m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 marL="274638">
                  <a:spcBef>
                    <a:spcPts val="400"/>
                  </a:spcBef>
                  <a:spcAft>
                    <a:spcPts val="400"/>
                  </a:spcAft>
                </a:pPr>
                <a:endParaRPr lang="en-US" sz="1800" dirty="0"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E1A9E25A-DB03-41F4-A46F-64A64BF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4464" y="1005839"/>
                <a:ext cx="7912608" cy="3736623"/>
              </a:xfrm>
              <a:prstGeom prst="rect">
                <a:avLst/>
              </a:prstGeom>
              <a:blipFill>
                <a:blip r:embed="rId2"/>
                <a:stretch>
                  <a:fillRect l="-616" t="-653" b="-17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3801D3-1D07-4A13-AFD4-0290F7F30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67579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342148-76FD-4F13-B909-5B9719B1B63E}"/>
              </a:ext>
            </a:extLst>
          </p:cNvPr>
          <p:cNvSpPr txBox="1">
            <a:spLocks/>
          </p:cNvSpPr>
          <p:nvPr/>
        </p:nvSpPr>
        <p:spPr>
          <a:xfrm flipH="1">
            <a:off x="591312" y="365761"/>
            <a:ext cx="1310640" cy="5669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b="1" dirty="0" err="1">
                <a:latin typeface="Barlow Semi Condensed Light" panose="00000406000000000000" pitchFamily="2" charset="0"/>
              </a:rPr>
              <a:t>Contoh</a:t>
            </a:r>
            <a:r>
              <a:rPr lang="en-US" sz="3200" b="1" dirty="0">
                <a:latin typeface="Barlow Semi Condensed Light" panose="00000406000000000000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xmlns="" id="{E1A9E25A-DB03-41F4-A46F-64A64BFD146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4464" y="1005839"/>
                <a:ext cx="7912608" cy="3736623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−15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bukan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bukan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−36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bukan</a:t>
                </a:r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b="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  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adalah</a:t>
                </a:r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faktor</a:t>
                </a:r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800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 err="1">
                    <a:latin typeface="Barlow Semi Condensed Light" panose="00000406000000000000" pitchFamily="2" charset="0"/>
                  </a:rPr>
                  <a:t>Pembagian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menggunakan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pembagian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panjang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memberikan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dirty="0" err="1">
                    <a:latin typeface="Barlow Semi Condensed Light" panose="00000406000000000000" pitchFamily="2" charset="0"/>
                  </a:rPr>
                  <a:t>Sehingga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latin typeface="Barlow Semi Condensed Light" panose="00000406000000000000" pitchFamily="2" charset="0"/>
                  </a:rPr>
                  <a:t>,  oleh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karena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dirty="0" err="1">
                    <a:latin typeface="Barlow Semi Condensed Light" panose="00000406000000000000" pitchFamily="2" charset="0"/>
                  </a:rPr>
                  <a:t>itu</a:t>
                </a:r>
                <a:r>
                  <a:rPr lang="en-US" sz="1800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=−1,  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=0,321,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=4,679</m:t>
                    </m:r>
                  </m:oMath>
                </a14:m>
                <a:r>
                  <a:rPr lang="en-US" sz="1600" dirty="0">
                    <a:latin typeface="Barlow Semi Condensed Light" panose="00000406000000000000" pitchFamily="2" charset="0"/>
                  </a:rPr>
                  <a:t>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800" b="1" dirty="0">
                    <a:latin typeface="Barlow Semi Condensed Light" panose="00000406000000000000" pitchFamily="2" charset="0"/>
                  </a:rPr>
                  <a:t>Jadi,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solusi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1800" b="1" dirty="0" err="1">
                    <a:latin typeface="Barlow Semi Condensed Light" panose="00000406000000000000" pitchFamily="2" charset="0"/>
                  </a:rPr>
                  <a:t>dari</a:t>
                </a:r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𝟐𝟑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800" b="1" dirty="0">
                    <a:latin typeface="Barlow Semi Condensed Light" panose="00000406000000000000" pitchFamily="2" charset="0"/>
                  </a:rPr>
                  <a:t> adalah 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𝟑𝟐𝟏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𝟔𝟕𝟗</m:t>
                    </m:r>
                  </m:oMath>
                </a14:m>
                <a:r>
                  <a:rPr lang="en-US" sz="1800" b="1" dirty="0">
                    <a:latin typeface="Barlow Semi Condensed Light" panose="00000406000000000000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E1A9E25A-DB03-41F4-A46F-64A64BF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4464" y="1005839"/>
                <a:ext cx="7912608" cy="3736623"/>
              </a:xfrm>
              <a:prstGeom prst="rect">
                <a:avLst/>
              </a:prstGeom>
              <a:blipFill>
                <a:blip r:embed="rId2"/>
                <a:stretch>
                  <a:fillRect l="-616" b="-19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C6284C-0B6D-479F-A1E8-EB70DEF10C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5885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xmlns="" id="{E1A9E25A-DB03-41F4-A46F-64A64BFD146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267968" y="2249424"/>
                <a:ext cx="7912608" cy="2493038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200" b="1" dirty="0">
                    <a:latin typeface="Barlow Semi Condensed Light" panose="00000406000000000000" pitchFamily="2" charset="0"/>
                  </a:rPr>
                  <a:t>Selesaiakan </a:t>
                </a:r>
                <a:r>
                  <a:rPr lang="en-US" sz="2200" b="1" dirty="0" err="1">
                    <a:latin typeface="Barlow Semi Condensed Light" panose="00000406000000000000" pitchFamily="2" charset="0"/>
                  </a:rPr>
                  <a:t>persamaan-persamaan</a:t>
                </a:r>
                <a:r>
                  <a:rPr lang="en-US" sz="22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200" b="1" dirty="0" err="1">
                    <a:latin typeface="Barlow Semi Condensed Light" panose="00000406000000000000" pitchFamily="2" charset="0"/>
                  </a:rPr>
                  <a:t>berikut</a:t>
                </a:r>
                <a:r>
                  <a:rPr lang="en-US" sz="2200" b="1" dirty="0">
                    <a:latin typeface="Barlow Semi Condensed Light" panose="00000406000000000000" pitchFamily="2" charset="0"/>
                  </a:rPr>
                  <a:t> </a:t>
                </a:r>
                <a:r>
                  <a:rPr lang="en-US" sz="2200" b="1" dirty="0" err="1">
                    <a:latin typeface="Barlow Semi Condensed Light" panose="00000406000000000000" pitchFamily="2" charset="0"/>
                  </a:rPr>
                  <a:t>ini</a:t>
                </a:r>
                <a:r>
                  <a:rPr lang="en-US" sz="2200" b="1" dirty="0">
                    <a:latin typeface="Barlow Semi Condensed Light" panose="00000406000000000000" pitchFamily="2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200" b="1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2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𝟏𝟑</m:t>
                      </m:r>
                      <m:sSup>
                        <m:sSup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200" b="1" dirty="0">
                  <a:latin typeface="Barlow Semi Condensed Light" panose="00000406000000000000" pitchFamily="2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US" sz="2200" b="1" dirty="0">
                  <a:latin typeface="Barlow Semi Condensed Light" panose="00000406000000000000" pitchFamily="2" charset="0"/>
                </a:endParaRP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E1A9E25A-DB03-41F4-A46F-64A64BF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67968" y="2249424"/>
                <a:ext cx="7912608" cy="2493038"/>
              </a:xfrm>
              <a:prstGeom prst="rect">
                <a:avLst/>
              </a:prstGeom>
              <a:blipFill>
                <a:blip r:embed="rId2"/>
                <a:stretch>
                  <a:fillRect l="-1002" t="-17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C6284C-0B6D-479F-A1E8-EB70DEF10C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67507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AF234F-462B-4C40-90BD-439FBC63BDC0}"/>
              </a:ext>
            </a:extLst>
          </p:cNvPr>
          <p:cNvSpPr/>
          <p:nvPr/>
        </p:nvSpPr>
        <p:spPr>
          <a:xfrm>
            <a:off x="466928" y="252919"/>
            <a:ext cx="8210144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9;p24">
                <a:extLst>
                  <a:ext uri="{FF2B5EF4-FFF2-40B4-BE49-F238E27FC236}">
                    <a16:creationId xmlns:a16="http://schemas.microsoft.com/office/drawing/2014/main" xmlns="" id="{851C3320-E1AF-4A94-98C0-FA407CB475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975" y="1011674"/>
                <a:ext cx="7600760" cy="4040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2400"/>
                  <a:buFont typeface="Denk One"/>
                  <a:buNone/>
                  <a:defRPr sz="24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7C3E"/>
                  </a:buClr>
                  <a:buSzPts val="1200"/>
                  <a:buFont typeface="Denk One"/>
                  <a:buNone/>
                  <a:defRPr sz="1200" b="0" i="0" u="none" strike="noStrike" cap="none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defRPr>
                </a:lvl9pPr>
              </a:lstStyle>
              <a:p>
                <a:pPr marL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1.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untuk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pemfaktoran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: </a:t>
                </a:r>
              </a:p>
              <a:p>
                <a:pPr marL="0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</a:endParaRPr>
              </a:p>
              <a:p>
                <a:pPr marL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2.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Selesaikan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persamaan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untuk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(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akurat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tempat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decimal)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dengan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melengkapi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kuadrat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</a:rPr>
                  <a:t> :</a:t>
                </a:r>
              </a:p>
              <a:p>
                <a:pPr marL="0" indent="0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3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Barlow Semi Condensed Light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Barlow Semi Condensed Light"/>
                        </a:rPr>
                        <m:t>−4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Barlow Semi Condensed Light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Barlow Semi Condensed Light"/>
                        </a:rPr>
                        <m:t>−2=0</m:t>
                      </m:r>
                    </m:oMath>
                  </m:oMathPara>
                </a14:m>
                <a:endParaRPr lang="en-ID" sz="18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3. </a:t>
                </a:r>
                <a:r>
                  <a:rPr lang="en-ID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Selesaikan</a:t>
                </a: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persamaan</a:t>
                </a: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untuk</a:t>
                </a: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</m:oMath>
                </a14:m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(</a:t>
                </a:r>
                <a:r>
                  <a:rPr lang="en-ID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akurat</a:t>
                </a: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3</m:t>
                    </m:r>
                  </m:oMath>
                </a14:m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tempat</a:t>
                </a: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decimal) </a:t>
                </a:r>
                <a:r>
                  <a:rPr lang="en-ID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dengan</a:t>
                </a: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mengunakan</a:t>
                </a: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rumus</a:t>
                </a: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:</a:t>
                </a:r>
              </a:p>
              <a:p>
                <a:pPr marL="0" indent="0"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sym typeface="Barlow Semi Condensed Light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Barlow Semi Condensed Light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Barlow Semi Condensed Light"/>
                        </a:rPr>
                        <m:t>3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Barlow Semi Condensed Light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Barlow Semi Condensed Light"/>
                        </a:rPr>
                        <m:t>+1</m:t>
                      </m:r>
                      <m:r>
                        <a:rPr lang="en-US" sz="1800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sym typeface="Barlow Semi Condensed Light"/>
                        </a:rPr>
                        <m:t>=0</m:t>
                      </m:r>
                    </m:oMath>
                  </m:oMathPara>
                </a14:m>
                <a:endParaRPr lang="en-ID" sz="18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4.  </a:t>
                </a:r>
                <a:r>
                  <a:rPr lang="en-ID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Selesaikan</a:t>
                </a: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untuk</a:t>
                </a: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</m:oMath>
                </a14:m>
                <a:r>
                  <a:rPr lang="en-ID" sz="18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8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Barlow Semi Condensed Light"/>
                      </a:rPr>
                      <m:t>−5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Barlow Semi Condensed Light"/>
                      </a:rPr>
                      <m:t>+7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Barlow Semi Condensed Light"/>
                      </a:rPr>
                      <m:t>−2=0</m:t>
                    </m:r>
                  </m:oMath>
                </a14:m>
                <a:endParaRPr lang="en-ID" sz="18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indent="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5.  </a:t>
                </a:r>
                <a:r>
                  <a:rPr lang="en-ID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Selesaikan</a:t>
                </a: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ID" sz="2000" dirty="0" err="1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untuk</a:t>
                </a:r>
                <a:r>
                  <a:rPr lang="en-ID" sz="20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</m:oMath>
                </a14:m>
                <a:r>
                  <a:rPr lang="en-ID" sz="1800" dirty="0">
                    <a:solidFill>
                      <a:schemeClr val="bg2">
                        <a:lumMod val="75000"/>
                      </a:schemeClr>
                    </a:solidFill>
                    <a:latin typeface="Barlow Semi Condensed Light" panose="00000406000000000000" pitchFamily="2" charset="0"/>
                    <a:ea typeface="Barlow Semi Condensed Light"/>
                    <a:cs typeface="Barlow Semi Condensed Light"/>
                    <a:sym typeface="Barlow Semi Condensed Light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8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4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Barlow Semi Condensed Light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Barlow Semi Condensed Light"/>
                      </a:rPr>
                      <m:t>−2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Barlow Semi Condensed Light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Barlow Semi Condensed Light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Barlow Semi Condensed Light"/>
                      </a:rPr>
                      <m:t>+1=0</m:t>
                    </m:r>
                  </m:oMath>
                </a14:m>
                <a:endParaRPr lang="en-ID" sz="1800" dirty="0">
                  <a:solidFill>
                    <a:schemeClr val="bg2">
                      <a:lumMod val="75000"/>
                    </a:schemeClr>
                  </a:solidFill>
                  <a:latin typeface="Barlow Semi Condensed Light" panose="00000406000000000000" pitchFamily="2" charset="0"/>
                  <a:ea typeface="Barlow Semi Condensed Light"/>
                  <a:cs typeface="Barlow Semi Condensed Light"/>
                  <a:sym typeface="Barlow Semi Condensed Light"/>
                </a:endParaRPr>
              </a:p>
            </p:txBody>
          </p:sp>
        </mc:Choice>
        <mc:Fallback xmlns="">
          <p:sp>
            <p:nvSpPr>
              <p:cNvPr id="3" name="Google Shape;569;p24">
                <a:extLst>
                  <a:ext uri="{FF2B5EF4-FFF2-40B4-BE49-F238E27FC236}">
                    <a16:creationId xmlns:a16="http://schemas.microsoft.com/office/drawing/2014/main" id="{851C3320-E1AF-4A94-98C0-FA407CB47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75" y="1011674"/>
                <a:ext cx="7600760" cy="4040386"/>
              </a:xfrm>
              <a:prstGeom prst="rect">
                <a:avLst/>
              </a:prstGeom>
              <a:blipFill>
                <a:blip r:embed="rId2"/>
                <a:stretch>
                  <a:fillRect l="-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69;p24">
            <a:extLst>
              <a:ext uri="{FF2B5EF4-FFF2-40B4-BE49-F238E27FC236}">
                <a16:creationId xmlns:a16="http://schemas.microsoft.com/office/drawing/2014/main" xmlns="" id="{3089D6C6-E9A0-4222-8928-4AA7DE79F4B9}"/>
              </a:ext>
            </a:extLst>
          </p:cNvPr>
          <p:cNvSpPr txBox="1">
            <a:spLocks/>
          </p:cNvSpPr>
          <p:nvPr/>
        </p:nvSpPr>
        <p:spPr>
          <a:xfrm>
            <a:off x="771620" y="116734"/>
            <a:ext cx="7600760" cy="62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 sz="1200" b="0" i="0" u="none" strike="noStrike" cap="none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marL="0" algn="ctr"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Latihan </a:t>
            </a:r>
            <a:r>
              <a:rPr lang="en-US" sz="3600" b="1" dirty="0" err="1">
                <a:solidFill>
                  <a:schemeClr val="bg2">
                    <a:lumMod val="75000"/>
                  </a:schemeClr>
                </a:solidFill>
                <a:latin typeface="Barlow Semi Condensed Light" panose="00000406000000000000" pitchFamily="2" charset="0"/>
              </a:rPr>
              <a:t>Soal</a:t>
            </a:r>
            <a:endParaRPr lang="en-ID" sz="3600" b="1" dirty="0">
              <a:solidFill>
                <a:schemeClr val="bg2">
                  <a:lumMod val="75000"/>
                </a:schemeClr>
              </a:solidFill>
              <a:latin typeface="Barlow Semi Condensed Light" panose="00000406000000000000" pitchFamily="2" charset="0"/>
              <a:ea typeface="Barlow Semi Condensed Light"/>
              <a:cs typeface="Barlow Semi Condensed Light"/>
              <a:sym typeface="Barlow Semi Condensed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3F6B38-A031-49AD-AB6F-E3EA5553F5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8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9" name="Google Shape;569;p2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12065" y="509016"/>
                <a:ext cx="7699247" cy="41361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	S</a:t>
                </a:r>
                <a:r>
                  <a:rPr lang="e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olusi persamaan linear sederhana terdiri dari penyederhanaan bentuk aljabar pada setiap sisi persamaan untuk mendapatkan persamaan bentuk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𝑎𝑥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𝑐𝑥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𝑑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menjadi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𝑎𝑥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𝑐𝑥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𝑏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sehingga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𝑏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asalkan</a:t>
                </a:r>
                <a:r>
                  <a:rPr lang="en-ID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arlow Semi Condensed Light"/>
                        <a:sym typeface="Barlow Semi Condensed Light"/>
                      </a:rPr>
                      <m:t>𝑐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 err="1">
                    <a:latin typeface="Arial Rounded MT Bold" panose="020F0704030504030204" pitchFamily="34" charset="0"/>
                    <a:ea typeface="Barlow Semi Condensed Light"/>
                    <a:cs typeface="Barlow Semi Condensed Light"/>
                    <a:sym typeface="Barlow Semi Condensed Light"/>
                  </a:rPr>
                  <a:t>Contoh</a:t>
                </a:r>
                <a:r>
                  <a:rPr lang="en-US" sz="1800" b="1" dirty="0">
                    <a:latin typeface="Arial Rounded MT Bold" panose="020F0704030504030204" pitchFamily="34" charset="0"/>
                    <a:ea typeface="Barlow Semi Condensed Light"/>
                    <a:cs typeface="Barlow Semi Condensed Light"/>
                    <a:sym typeface="Barlow Semi Condensed Light"/>
                  </a:rPr>
                  <a:t> 1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6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+7+5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−2+4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−1=36+7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15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+4=7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+36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8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=32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sehingga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=4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.</a:t>
                </a:r>
                <a:endParaRPr sz="1800" dirty="0"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</p:txBody>
          </p:sp>
        </mc:Choice>
        <mc:Fallback xmlns="">
          <p:sp>
            <p:nvSpPr>
              <p:cNvPr id="569" name="Google Shape;569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2065" y="509016"/>
                <a:ext cx="7699247" cy="4136136"/>
              </a:xfrm>
              <a:prstGeom prst="rect">
                <a:avLst/>
              </a:prstGeom>
              <a:blipFill>
                <a:blip r:embed="rId3"/>
                <a:stretch>
                  <a:fillRect l="-7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CEAB3D-6B50-49C1-996E-D7B69A8B9C08}"/>
              </a:ext>
            </a:extLst>
          </p:cNvPr>
          <p:cNvSpPr/>
          <p:nvPr/>
        </p:nvSpPr>
        <p:spPr>
          <a:xfrm>
            <a:off x="3364992" y="2571750"/>
            <a:ext cx="2212848" cy="189738"/>
          </a:xfrm>
          <a:prstGeom prst="rect">
            <a:avLst/>
          </a:prstGeom>
          <a:solidFill>
            <a:srgbClr val="F4E9DF"/>
          </a:solidFill>
          <a:ln>
            <a:solidFill>
              <a:srgbClr val="F4E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575;p25">
                <a:extLst>
                  <a:ext uri="{FF2B5EF4-FFF2-40B4-BE49-F238E27FC236}">
                    <a16:creationId xmlns:a16="http://schemas.microsoft.com/office/drawing/2014/main" xmlns="" id="{CD256048-F72C-461F-91A1-58F2D5EC0B3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249424" y="3907431"/>
                <a:ext cx="6345935" cy="727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Barlow Semi Condensed"/>
                  <a:buNone/>
                  <a:defRPr sz="1400" b="0" i="0" u="none" strike="noStrike" cap="none">
                    <a:solidFill>
                      <a:srgbClr val="434343"/>
                    </a:solidFill>
                    <a:latin typeface="Barlow Semi Condensed"/>
                    <a:ea typeface="Barlow Semi Condensed"/>
                    <a:cs typeface="Barlow Semi Condensed"/>
                    <a:sym typeface="Barlow Semi Condensed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9pPr>
              </a:lstStyle>
              <a:p>
                <a:pPr marL="0" indent="0" algn="l"/>
                <a:r>
                  <a:rPr lang="en-US" sz="2000" b="1" dirty="0"/>
                  <a:t>Berapakah </a:t>
                </a:r>
                <a:r>
                  <a:rPr lang="en-US" sz="2000" b="1" dirty="0" err="1"/>
                  <a:t>solusi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dari</a:t>
                </a:r>
                <a:r>
                  <a:rPr lang="en-US" sz="2000" b="1" dirty="0"/>
                  <a:t> :</a:t>
                </a: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Google Shape;575;p25">
                <a:extLst>
                  <a:ext uri="{FF2B5EF4-FFF2-40B4-BE49-F238E27FC236}">
                    <a16:creationId xmlns:a16="http://schemas.microsoft.com/office/drawing/2014/main" id="{CD256048-F72C-461F-91A1-58F2D5EC0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49424" y="3907431"/>
                <a:ext cx="6345935" cy="727053"/>
              </a:xfrm>
              <a:prstGeom prst="rect">
                <a:avLst/>
              </a:prstGeom>
              <a:blipFill>
                <a:blip r:embed="rId4"/>
                <a:stretch>
                  <a:fillRect l="-1057" b="-134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E5080238-14B2-49A7-9D7C-B97770CB9EF4}"/>
              </a:ext>
            </a:extLst>
          </p:cNvPr>
          <p:cNvSpPr/>
          <p:nvPr/>
        </p:nvSpPr>
        <p:spPr>
          <a:xfrm>
            <a:off x="2103120" y="3822192"/>
            <a:ext cx="6766560" cy="100203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9" name="Google Shape;569;p2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12065" y="509016"/>
                <a:ext cx="7699247" cy="41361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l">
                  <a:lnSpc>
                    <a:spcPct val="150000"/>
                  </a:lnSpc>
                </a:pPr>
                <a:r>
                  <a:rPr lang="en-US" sz="1800" b="1" dirty="0">
                    <a:latin typeface="Arial Rounded MT Bold" panose="020F0704030504030204" pitchFamily="34" charset="0"/>
                    <a:ea typeface="Barlow Semi Condensed Light"/>
                    <a:cs typeface="Barlow Semi Condensed Light"/>
                    <a:sym typeface="Barlow Semi Condensed Light"/>
                  </a:rPr>
                  <a:t>Contoh 2</a:t>
                </a:r>
              </a:p>
              <a:p>
                <a:pPr marL="92075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4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+3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+5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−3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3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−4</m:t>
                        </m:r>
                      </m:e>
                    </m:d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lvl="0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4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sym typeface="Barlow Semi Condensed Light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sym typeface="Barlow Semi Condensed Light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sym typeface="Barlow Semi Condensed Light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Barlow Semi Condensed Light"/>
                          </a:rPr>
                          <m:t>+13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Barlow Semi Condensed Light"/>
                          </a:rPr>
                          <m:t>+3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sym typeface="Barlow Semi Condensed Light"/>
                      </a:rPr>
                      <m:t>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Barlow Semi Condensed Light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Barlow Semi Condensed Light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sym typeface="Barlow Semi Condensed Light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sym typeface="Barlow Semi Condensed Light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Barlow Semi Condensed Light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Barlow Semi Condensed Light"/>
                          </a:rPr>
                          <m:t>−15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sym typeface="Barlow Semi Condensed Light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3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Barlow Semi Condensed Light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sym typeface="Barlow Semi Condensed Light"/>
                      </a:rPr>
                      <m:t>−11</m:t>
                    </m:r>
                    <m:r>
                      <a:rPr lang="en-US" sz="1800" i="1">
                        <a:latin typeface="Cambria Math" panose="02040503050406030204" pitchFamily="18" charset="0"/>
                        <a:sym typeface="Barlow Semi Condensed Light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  <a:sym typeface="Barlow Semi Condensed Light"/>
                      </a:rPr>
                      <m:t>−4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1792288" lvl="0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3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Barlow Semi Condensed Light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sym typeface="Barlow Semi Condensed Light"/>
                      </a:rPr>
                      <m:t>+11</m:t>
                    </m:r>
                    <m:r>
                      <a:rPr lang="en-US" sz="1800" i="1">
                        <a:latin typeface="Cambria Math" panose="02040503050406030204" pitchFamily="18" charset="0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Barlow Semi Condensed Light"/>
                      </a:rPr>
                      <m:t>+18=</m:t>
                    </m:r>
                    <m:r>
                      <a:rPr lang="en-US" sz="1800" i="1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3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Barlow Semi Condensed Light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Barlow Semi Condensed Light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Barlow Semi Condensed Light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sym typeface="Barlow Semi Condensed Light"/>
                      </a:rPr>
                      <m:t>−11</m:t>
                    </m:r>
                    <m:r>
                      <a:rPr lang="en-US" sz="1800" i="1">
                        <a:latin typeface="Cambria Math" panose="02040503050406030204" pitchFamily="18" charset="0"/>
                        <a:sym typeface="Barlow Semi Condensed Light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  <a:sym typeface="Barlow Semi Condensed Light"/>
                      </a:rPr>
                      <m:t>−4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2414588" lvl="0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11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+18=−11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−4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2962275" lvl="0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22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=−22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lvl="0" indent="0" algn="l"/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Sehingga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=−1</m:t>
                    </m:r>
                  </m:oMath>
                </a14:m>
                <a:endParaRPr sz="1800" dirty="0"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</p:txBody>
          </p:sp>
        </mc:Choice>
        <mc:Fallback xmlns="">
          <p:sp>
            <p:nvSpPr>
              <p:cNvPr id="569" name="Google Shape;569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2065" y="509016"/>
                <a:ext cx="7699247" cy="4136136"/>
              </a:xfrm>
              <a:prstGeom prst="rect">
                <a:avLst/>
              </a:prstGeom>
              <a:blipFill>
                <a:blip r:embed="rId3"/>
                <a:stretch>
                  <a:fillRect l="-7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CEAB3D-6B50-49C1-996E-D7B69A8B9C08}"/>
              </a:ext>
            </a:extLst>
          </p:cNvPr>
          <p:cNvSpPr/>
          <p:nvPr/>
        </p:nvSpPr>
        <p:spPr>
          <a:xfrm>
            <a:off x="3364992" y="2571750"/>
            <a:ext cx="2212848" cy="189738"/>
          </a:xfrm>
          <a:prstGeom prst="rect">
            <a:avLst/>
          </a:prstGeom>
          <a:solidFill>
            <a:srgbClr val="F4E9DF"/>
          </a:solidFill>
          <a:ln>
            <a:solidFill>
              <a:srgbClr val="F4E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575;p25">
                <a:extLst>
                  <a:ext uri="{FF2B5EF4-FFF2-40B4-BE49-F238E27FC236}">
                    <a16:creationId xmlns:a16="http://schemas.microsoft.com/office/drawing/2014/main" xmlns="" id="{D15F4CE8-4653-445D-A83D-A79F4E2CE92A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859535" y="3717693"/>
                <a:ext cx="6620256" cy="727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Barlow Semi Condensed"/>
                  <a:buNone/>
                  <a:defRPr sz="1400" b="0" i="0" u="none" strike="noStrike" cap="none">
                    <a:solidFill>
                      <a:srgbClr val="434343"/>
                    </a:solidFill>
                    <a:latin typeface="Barlow Semi Condensed"/>
                    <a:ea typeface="Barlow Semi Condensed"/>
                    <a:cs typeface="Barlow Semi Condensed"/>
                    <a:sym typeface="Barlow Semi Condensed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9pPr>
              </a:lstStyle>
              <a:p>
                <a:pPr marL="0" indent="0" algn="l"/>
                <a:r>
                  <a:rPr lang="en-US" sz="2000" b="1" dirty="0"/>
                  <a:t>Berapakah </a:t>
                </a:r>
                <a:r>
                  <a:rPr lang="en-US" sz="2000" b="1" dirty="0" err="1"/>
                  <a:t>solusi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dari</a:t>
                </a:r>
                <a:r>
                  <a:rPr lang="en-US" sz="2000" b="1" dirty="0"/>
                  <a:t> :</a:t>
                </a: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Google Shape;575;p25">
                <a:extLst>
                  <a:ext uri="{FF2B5EF4-FFF2-40B4-BE49-F238E27FC236}">
                    <a16:creationId xmlns:a16="http://schemas.microsoft.com/office/drawing/2014/main" id="{D15F4CE8-4653-445D-A83D-A79F4E2CE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9535" y="3717693"/>
                <a:ext cx="6620256" cy="727053"/>
              </a:xfrm>
              <a:prstGeom prst="rect">
                <a:avLst/>
              </a:prstGeom>
              <a:blipFill>
                <a:blip r:embed="rId4"/>
                <a:stretch>
                  <a:fillRect l="-1013" b="-134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5AC3A36-7130-42FF-A29F-6DCB84426AFE}"/>
              </a:ext>
            </a:extLst>
          </p:cNvPr>
          <p:cNvSpPr/>
          <p:nvPr/>
        </p:nvSpPr>
        <p:spPr>
          <a:xfrm>
            <a:off x="713232" y="3632454"/>
            <a:ext cx="6766560" cy="100203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677FDC-873C-4DF6-A34F-5C3AD9050D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468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CEAB3D-6B50-49C1-996E-D7B69A8B9C08}"/>
              </a:ext>
            </a:extLst>
          </p:cNvPr>
          <p:cNvSpPr/>
          <p:nvPr/>
        </p:nvSpPr>
        <p:spPr>
          <a:xfrm>
            <a:off x="3364992" y="2571750"/>
            <a:ext cx="2212848" cy="189738"/>
          </a:xfrm>
          <a:prstGeom prst="rect">
            <a:avLst/>
          </a:prstGeom>
          <a:solidFill>
            <a:srgbClr val="F4E9DF"/>
          </a:solidFill>
          <a:ln>
            <a:solidFill>
              <a:srgbClr val="F4E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9" name="Google Shape;569;p2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12065" y="509016"/>
                <a:ext cx="7699247" cy="41361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b="1" dirty="0">
                    <a:latin typeface="Arial Rounded MT Bold" panose="020F0704030504030204" pitchFamily="34" charset="0"/>
                    <a:ea typeface="Barlow Semi Condensed Light"/>
                    <a:cs typeface="Barlow Semi Condensed Light"/>
                    <a:sym typeface="Barlow Semi Condensed Light"/>
                  </a:rPr>
                  <a:t>Contoh 3</a:t>
                </a:r>
              </a:p>
              <a:p>
                <a:pPr marL="0" lvl="0" indent="0"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+2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sym typeface="Barlow Semi Condensed Light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+5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3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sym typeface="Barlow Semi Condensed Light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−5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sym typeface="Barlow Semi Condensed Light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+3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lv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KPK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dari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2, 3, 4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dan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6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adalah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12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.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Sehingga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:</a:t>
                </a:r>
              </a:p>
              <a:p>
                <a:pPr marL="0" lvl="0" indent="0"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12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sym typeface="Barlow Semi Condensed Light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12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  <m:t>+5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3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sym typeface="Barlow Semi Condensed Light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12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  <m:t>−5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sym typeface="Barlow Semi Condensed Light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12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sym typeface="Barlow Semi Condensed Light"/>
                                </a:rPr>
                                <m:t>+3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lvl="0" indent="0"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6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+2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−4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+5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=3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−5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+2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1800" b="0" dirty="0"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lv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Oleh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karena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itu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lvl="0" indent="0"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= . . . .</m:t>
                      </m:r>
                    </m:oMath>
                  </m:oMathPara>
                </a14:m>
                <a:endParaRPr lang="en-US" sz="1800" dirty="0"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</p:txBody>
          </p:sp>
        </mc:Choice>
        <mc:Fallback xmlns="">
          <p:sp>
            <p:nvSpPr>
              <p:cNvPr id="569" name="Google Shape;569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2065" y="509016"/>
                <a:ext cx="7699247" cy="4136136"/>
              </a:xfrm>
              <a:prstGeom prst="rect">
                <a:avLst/>
              </a:prstGeom>
              <a:blipFill>
                <a:blip r:embed="rId3"/>
                <a:stretch>
                  <a:fillRect l="-7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5B5E0C-DDB0-44BD-B37E-A098DAE47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9807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CEAB3D-6B50-49C1-996E-D7B69A8B9C08}"/>
              </a:ext>
            </a:extLst>
          </p:cNvPr>
          <p:cNvSpPr/>
          <p:nvPr/>
        </p:nvSpPr>
        <p:spPr>
          <a:xfrm>
            <a:off x="3364992" y="2571750"/>
            <a:ext cx="2212848" cy="189738"/>
          </a:xfrm>
          <a:prstGeom prst="rect">
            <a:avLst/>
          </a:prstGeom>
          <a:solidFill>
            <a:srgbClr val="F4E9DF"/>
          </a:solidFill>
          <a:ln>
            <a:solidFill>
              <a:srgbClr val="F4E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9" name="Google Shape;569;p2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12065" y="509016"/>
                <a:ext cx="7699247" cy="41361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b="1" dirty="0">
                    <a:latin typeface="Arial Rounded MT Bold" panose="020F0704030504030204" pitchFamily="34" charset="0"/>
                    <a:ea typeface="Barlow Semi Condensed Light"/>
                    <a:cs typeface="Barlow Semi Condensed Light"/>
                    <a:sym typeface="Barlow Semi Condensed Light"/>
                  </a:rPr>
                  <a:t>Contoh 4</a:t>
                </a:r>
              </a:p>
              <a:p>
                <a:pPr marL="0" lvl="0" indent="0"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4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−3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sym typeface="Barlow Semi Condensed Light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sym typeface="Barlow Semi Condensed Light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6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lv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KPK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dari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penyebut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adalah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Barlow Semi Condensed Light"/>
                            <a:cs typeface="Barlow Semi Condensed Light"/>
                            <a:sym typeface="Barlow Semi Condensed Light"/>
                          </a:rPr>
                          <m:t>−3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−5)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. </a:t>
                </a: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Sehingga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:</a:t>
                </a:r>
              </a:p>
              <a:p>
                <a:pPr marL="0" lvl="0" indent="0"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4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Barlow Semi Condensed Light"/>
                                  <a:cs typeface="Barlow Semi Condensed Light"/>
                                  <a:sym typeface="Barlow Semi Condensed Light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Barlow Semi Condensed Light"/>
                                  <a:cs typeface="Barlow Semi Condensed Light"/>
                                  <a:sym typeface="Barlow Semi Condensed Light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Barlow Semi Condensed Light"/>
                                  <a:cs typeface="Barlow Semi Condensed Light"/>
                                  <a:sym typeface="Barlow Semi Condensed Light"/>
                                </a:rPr>
                                <m:t>−3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−5)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−3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sym typeface="Barlow Semi Condensed Light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Barlow Semi Condensed Light"/>
                                  <a:cs typeface="Barlow Semi Condensed Light"/>
                                  <a:sym typeface="Barlow Semi Condensed Light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Barlow Semi Condensed Light"/>
                                  <a:cs typeface="Barlow Semi Condensed Light"/>
                                  <a:sym typeface="Barlow Semi Condensed Light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Barlow Semi Condensed Light"/>
                                  <a:cs typeface="Barlow Semi Condensed Light"/>
                                  <a:sym typeface="Barlow Semi Condensed Light"/>
                                </a:rPr>
                                <m:t>−3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−5)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sym typeface="Barlow Semi Condensed Light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6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Barlow Semi Condensed Light"/>
                                  <a:cs typeface="Barlow Semi Condensed Light"/>
                                  <a:sym typeface="Barlow Semi Condensed Light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Barlow Semi Condensed Light"/>
                                  <a:cs typeface="Barlow Semi Condensed Light"/>
                                  <a:sym typeface="Barlow Semi Condensed Light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Barlow Semi Condensed Light"/>
                                  <a:cs typeface="Barlow Semi Condensed Light"/>
                                  <a:sym typeface="Barlow Semi Condensed Light"/>
                                </a:rPr>
                                <m:t>−3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−5)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lvl="0" indent="0"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−5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+2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−5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=6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Barlow Semi Condensed Light"/>
                          <a:cs typeface="Barlow Semi Condensed Light"/>
                          <a:sym typeface="Barlow Semi Condensed Light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Barlow Semi Condensed Light"/>
                              <a:cs typeface="Barlow Semi Condensed Light"/>
                              <a:sym typeface="Barlow Semi Condensed Light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Barlow Semi Condensed Light"/>
                  <a:ea typeface="Barlow Semi Condensed Light"/>
                  <a:cs typeface="Barlow Semi Condensed Light"/>
                  <a:sym typeface="Barlow Semi Condensed Light"/>
                </a:endParaRPr>
              </a:p>
              <a:p>
                <a:pPr marL="0" lv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 err="1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Diperoleh</a:t>
                </a:r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  <a:p>
                <a:pPr marL="0" lvl="0" indent="0"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Barlow Semi Condensed Light"/>
                        <a:cs typeface="Barlow Semi Condensed Light"/>
                        <a:sym typeface="Barlow Semi Condensed Light"/>
                      </a:rPr>
                      <m:t>= . . . .</m:t>
                    </m:r>
                  </m:oMath>
                </a14:m>
                <a:r>
                  <a:rPr lang="en-US" sz="1800" dirty="0"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rPr>
                  <a:t> </a:t>
                </a:r>
              </a:p>
            </p:txBody>
          </p:sp>
        </mc:Choice>
        <mc:Fallback xmlns="">
          <p:sp>
            <p:nvSpPr>
              <p:cNvPr id="569" name="Google Shape;569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2065" y="509016"/>
                <a:ext cx="7699247" cy="4136136"/>
              </a:xfrm>
              <a:prstGeom prst="rect">
                <a:avLst/>
              </a:prstGeom>
              <a:blipFill>
                <a:blip r:embed="rId3"/>
                <a:stretch>
                  <a:fillRect l="-7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575;p25">
                <a:extLst>
                  <a:ext uri="{FF2B5EF4-FFF2-40B4-BE49-F238E27FC236}">
                    <a16:creationId xmlns:a16="http://schemas.microsoft.com/office/drawing/2014/main" xmlns="" id="{61A3F0E7-1E70-4A7E-AD86-6F68631D503A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3886199" y="3409083"/>
                <a:ext cx="3383281" cy="1236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Barlow Semi Condensed"/>
                  <a:buNone/>
                  <a:defRPr sz="1400" b="0" i="0" u="none" strike="noStrike" cap="none">
                    <a:solidFill>
                      <a:srgbClr val="434343"/>
                    </a:solidFill>
                    <a:latin typeface="Barlow Semi Condensed"/>
                    <a:ea typeface="Barlow Semi Condensed"/>
                    <a:cs typeface="Barlow Semi Condensed"/>
                    <a:sym typeface="Barlow Semi Condensed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4783C"/>
                  </a:buClr>
                  <a:buSzPts val="2800"/>
                  <a:buFont typeface="Barlow Semi Condensed Light"/>
                  <a:buNone/>
                  <a:defRPr sz="2800" b="0" i="0" u="none" strike="noStrike" cap="none">
                    <a:solidFill>
                      <a:srgbClr val="F4783C"/>
                    </a:solidFill>
                    <a:latin typeface="Barlow Semi Condensed Light"/>
                    <a:ea typeface="Barlow Semi Condensed Light"/>
                    <a:cs typeface="Barlow Semi Condensed Light"/>
                    <a:sym typeface="Barlow Semi Condensed Light"/>
                  </a:defRPr>
                </a:lvl9pPr>
              </a:lstStyle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/>
                  <a:t>Berapakah </a:t>
                </a:r>
                <a:r>
                  <a:rPr lang="en-US" sz="2000" b="1" dirty="0" err="1"/>
                  <a:t>solusi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dari</a:t>
                </a:r>
                <a:r>
                  <a:rPr lang="en-US" sz="2000" b="1" dirty="0"/>
                  <a:t> :</a:t>
                </a:r>
              </a:p>
              <a:p>
                <a:pPr marL="0" indent="0"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3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−2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sym typeface="Barlow Semi Condensed Light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5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−3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sym typeface="Barlow Semi Condensed Light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sym typeface="Barlow Semi Condensed Light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8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sym typeface="Barlow Semi Condensed Light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Barlow Semi Condensed Light"/>
                            </a:rPr>
                            <m:t>+3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sym typeface="Barlow Semi Condensed Light"/>
                        </a:rPr>
                        <m:t>=0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Google Shape;575;p25">
                <a:extLst>
                  <a:ext uri="{FF2B5EF4-FFF2-40B4-BE49-F238E27FC236}">
                    <a16:creationId xmlns:a16="http://schemas.microsoft.com/office/drawing/2014/main" id="{61A3F0E7-1E70-4A7E-AD86-6F68631D5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86199" y="3409083"/>
                <a:ext cx="3383281" cy="1236069"/>
              </a:xfrm>
              <a:prstGeom prst="rect">
                <a:avLst/>
              </a:prstGeom>
              <a:blipFill>
                <a:blip r:embed="rId4"/>
                <a:stretch>
                  <a:fillRect l="-17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AB23950-D80E-4B82-976B-7A5FC9BFF586}"/>
              </a:ext>
            </a:extLst>
          </p:cNvPr>
          <p:cNvSpPr/>
          <p:nvPr/>
        </p:nvSpPr>
        <p:spPr>
          <a:xfrm>
            <a:off x="3602736" y="3463947"/>
            <a:ext cx="3666744" cy="1225401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0BC051-8CF6-42E2-AF3D-8752669005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034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6"/>
          <p:cNvGrpSpPr/>
          <p:nvPr/>
        </p:nvGrpSpPr>
        <p:grpSpPr>
          <a:xfrm>
            <a:off x="4559636" y="717339"/>
            <a:ext cx="4151178" cy="4066813"/>
            <a:chOff x="4559636" y="717339"/>
            <a:chExt cx="4151178" cy="4066813"/>
          </a:xfrm>
        </p:grpSpPr>
        <p:sp>
          <p:nvSpPr>
            <p:cNvPr id="636" name="Google Shape;636;p26"/>
            <p:cNvSpPr/>
            <p:nvPr/>
          </p:nvSpPr>
          <p:spPr>
            <a:xfrm flipH="1">
              <a:off x="6016542" y="717339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 flipH="1">
              <a:off x="6043441" y="746531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 flipH="1">
              <a:off x="4559636" y="4611169"/>
              <a:ext cx="4062473" cy="172983"/>
            </a:xfrm>
            <a:custGeom>
              <a:avLst/>
              <a:gdLst/>
              <a:ahLst/>
              <a:cxnLst/>
              <a:rect l="l" t="t" r="r" b="b"/>
              <a:pathLst>
                <a:path w="73786" h="3142" extrusionOk="0">
                  <a:moveTo>
                    <a:pt x="36891" y="1"/>
                  </a:moveTo>
                  <a:cubicBezTo>
                    <a:pt x="16515" y="1"/>
                    <a:pt x="0" y="704"/>
                    <a:pt x="0" y="1570"/>
                  </a:cubicBezTo>
                  <a:cubicBezTo>
                    <a:pt x="0" y="2438"/>
                    <a:pt x="16515" y="3141"/>
                    <a:pt x="36891" y="3141"/>
                  </a:cubicBezTo>
                  <a:cubicBezTo>
                    <a:pt x="57267" y="3141"/>
                    <a:pt x="73786" y="2438"/>
                    <a:pt x="73786" y="1570"/>
                  </a:cubicBezTo>
                  <a:cubicBezTo>
                    <a:pt x="73786" y="704"/>
                    <a:pt x="57267" y="1"/>
                    <a:pt x="36891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" name="Google Shape;639;p26"/>
            <p:cNvGrpSpPr/>
            <p:nvPr/>
          </p:nvGrpSpPr>
          <p:grpSpPr>
            <a:xfrm>
              <a:off x="6848238" y="1414670"/>
              <a:ext cx="1804167" cy="3285908"/>
              <a:chOff x="6257575" y="810650"/>
              <a:chExt cx="2253237" cy="4103794"/>
            </a:xfrm>
          </p:grpSpPr>
          <p:sp>
            <p:nvSpPr>
              <p:cNvPr id="640" name="Google Shape;640;p26"/>
              <p:cNvSpPr/>
              <p:nvPr/>
            </p:nvSpPr>
            <p:spPr>
              <a:xfrm flipH="1">
                <a:off x="6983264" y="4357505"/>
                <a:ext cx="371544" cy="261628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4125" extrusionOk="0">
                    <a:moveTo>
                      <a:pt x="5857" y="1"/>
                    </a:moveTo>
                    <a:lnTo>
                      <a:pt x="150" y="311"/>
                    </a:lnTo>
                    <a:cubicBezTo>
                      <a:pt x="150" y="311"/>
                      <a:pt x="0" y="4125"/>
                      <a:pt x="36" y="4125"/>
                    </a:cubicBezTo>
                    <a:cubicBezTo>
                      <a:pt x="36" y="4125"/>
                      <a:pt x="36" y="4125"/>
                      <a:pt x="37" y="4125"/>
                    </a:cubicBezTo>
                    <a:cubicBezTo>
                      <a:pt x="74" y="4114"/>
                      <a:pt x="4519" y="3708"/>
                      <a:pt x="4519" y="3708"/>
                    </a:cubicBezTo>
                    <a:cubicBezTo>
                      <a:pt x="4556" y="3629"/>
                      <a:pt x="5857" y="1"/>
                      <a:pt x="5857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 flipH="1">
                <a:off x="6923963" y="4592689"/>
                <a:ext cx="498901" cy="321755"/>
              </a:xfrm>
              <a:custGeom>
                <a:avLst/>
                <a:gdLst/>
                <a:ahLst/>
                <a:cxnLst/>
                <a:rect l="l" t="t" r="r" b="b"/>
                <a:pathLst>
                  <a:path w="7866" h="5073" extrusionOk="0">
                    <a:moveTo>
                      <a:pt x="5311" y="1"/>
                    </a:moveTo>
                    <a:cubicBezTo>
                      <a:pt x="3741" y="1"/>
                      <a:pt x="1059" y="299"/>
                      <a:pt x="864" y="522"/>
                    </a:cubicBezTo>
                    <a:cubicBezTo>
                      <a:pt x="864" y="522"/>
                      <a:pt x="0" y="5073"/>
                      <a:pt x="1110" y="5073"/>
                    </a:cubicBezTo>
                    <a:lnTo>
                      <a:pt x="7466" y="5073"/>
                    </a:lnTo>
                    <a:cubicBezTo>
                      <a:pt x="7865" y="5073"/>
                      <a:pt x="6513" y="3669"/>
                      <a:pt x="5080" y="3546"/>
                    </a:cubicBezTo>
                    <a:cubicBezTo>
                      <a:pt x="5080" y="3546"/>
                      <a:pt x="6316" y="679"/>
                      <a:pt x="6431" y="201"/>
                    </a:cubicBezTo>
                    <a:cubicBezTo>
                      <a:pt x="6468" y="57"/>
                      <a:pt x="5995" y="1"/>
                      <a:pt x="5311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 flipH="1">
                <a:off x="7247239" y="4605184"/>
                <a:ext cx="127357" cy="30926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4876" extrusionOk="0">
                    <a:moveTo>
                      <a:pt x="1629" y="1"/>
                    </a:moveTo>
                    <a:lnTo>
                      <a:pt x="1629" y="1"/>
                    </a:lnTo>
                    <a:cubicBezTo>
                      <a:pt x="824" y="100"/>
                      <a:pt x="195" y="220"/>
                      <a:pt x="103" y="325"/>
                    </a:cubicBezTo>
                    <a:cubicBezTo>
                      <a:pt x="103" y="325"/>
                      <a:pt x="58" y="571"/>
                      <a:pt x="0" y="946"/>
                    </a:cubicBezTo>
                    <a:cubicBezTo>
                      <a:pt x="158" y="1974"/>
                      <a:pt x="397" y="3974"/>
                      <a:pt x="0" y="4650"/>
                    </a:cubicBezTo>
                    <a:cubicBezTo>
                      <a:pt x="82" y="4794"/>
                      <a:pt x="199" y="4876"/>
                      <a:pt x="349" y="4876"/>
                    </a:cubicBezTo>
                    <a:lnTo>
                      <a:pt x="1933" y="4876"/>
                    </a:lnTo>
                    <a:cubicBezTo>
                      <a:pt x="2008" y="4876"/>
                      <a:pt x="988" y="4275"/>
                      <a:pt x="885" y="3616"/>
                    </a:cubicBezTo>
                    <a:cubicBezTo>
                      <a:pt x="799" y="3059"/>
                      <a:pt x="1434" y="704"/>
                      <a:pt x="1629" y="1"/>
                    </a:cubicBezTo>
                    <a:close/>
                  </a:path>
                </a:pathLst>
              </a:custGeom>
              <a:solidFill>
                <a:srgbClr val="BE4A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6"/>
              <p:cNvSpPr/>
              <p:nvPr/>
            </p:nvSpPr>
            <p:spPr>
              <a:xfrm flipH="1">
                <a:off x="7015957" y="4816488"/>
                <a:ext cx="235941" cy="33806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533" extrusionOk="0">
                    <a:moveTo>
                      <a:pt x="2402" y="0"/>
                    </a:moveTo>
                    <a:cubicBezTo>
                      <a:pt x="2402" y="0"/>
                      <a:pt x="1021" y="149"/>
                      <a:pt x="342" y="408"/>
                    </a:cubicBezTo>
                    <a:lnTo>
                      <a:pt x="342" y="408"/>
                    </a:lnTo>
                    <a:cubicBezTo>
                      <a:pt x="588" y="386"/>
                      <a:pt x="1465" y="314"/>
                      <a:pt x="2308" y="314"/>
                    </a:cubicBezTo>
                    <a:cubicBezTo>
                      <a:pt x="2853" y="314"/>
                      <a:pt x="3384" y="345"/>
                      <a:pt x="3720" y="438"/>
                    </a:cubicBezTo>
                    <a:cubicBezTo>
                      <a:pt x="3720" y="438"/>
                      <a:pt x="3153" y="79"/>
                      <a:pt x="2402" y="0"/>
                    </a:cubicBezTo>
                    <a:close/>
                    <a:moveTo>
                      <a:pt x="342" y="408"/>
                    </a:moveTo>
                    <a:lnTo>
                      <a:pt x="342" y="408"/>
                    </a:lnTo>
                    <a:cubicBezTo>
                      <a:pt x="299" y="412"/>
                      <a:pt x="275" y="414"/>
                      <a:pt x="275" y="414"/>
                    </a:cubicBezTo>
                    <a:cubicBezTo>
                      <a:pt x="275" y="414"/>
                      <a:pt x="0" y="532"/>
                      <a:pt x="16" y="532"/>
                    </a:cubicBezTo>
                    <a:cubicBezTo>
                      <a:pt x="23" y="532"/>
                      <a:pt x="103" y="503"/>
                      <a:pt x="326" y="414"/>
                    </a:cubicBezTo>
                    <a:cubicBezTo>
                      <a:pt x="332" y="412"/>
                      <a:pt x="337" y="410"/>
                      <a:pt x="342" y="4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6"/>
              <p:cNvSpPr/>
              <p:nvPr/>
            </p:nvSpPr>
            <p:spPr>
              <a:xfrm flipH="1">
                <a:off x="7394455" y="4357505"/>
                <a:ext cx="371607" cy="261628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4125" extrusionOk="0">
                    <a:moveTo>
                      <a:pt x="1" y="1"/>
                    </a:moveTo>
                    <a:cubicBezTo>
                      <a:pt x="1" y="1"/>
                      <a:pt x="1302" y="3629"/>
                      <a:pt x="1339" y="3708"/>
                    </a:cubicBezTo>
                    <a:cubicBezTo>
                      <a:pt x="1339" y="3708"/>
                      <a:pt x="5787" y="4114"/>
                      <a:pt x="5824" y="4125"/>
                    </a:cubicBezTo>
                    <a:cubicBezTo>
                      <a:pt x="5824" y="4125"/>
                      <a:pt x="5824" y="4125"/>
                      <a:pt x="5824" y="4125"/>
                    </a:cubicBezTo>
                    <a:cubicBezTo>
                      <a:pt x="5858" y="4125"/>
                      <a:pt x="5709" y="311"/>
                      <a:pt x="5709" y="31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6"/>
              <p:cNvSpPr/>
              <p:nvPr/>
            </p:nvSpPr>
            <p:spPr>
              <a:xfrm flipH="1">
                <a:off x="7326465" y="4592689"/>
                <a:ext cx="498901" cy="321755"/>
              </a:xfrm>
              <a:custGeom>
                <a:avLst/>
                <a:gdLst/>
                <a:ahLst/>
                <a:cxnLst/>
                <a:rect l="l" t="t" r="r" b="b"/>
                <a:pathLst>
                  <a:path w="7866" h="5073" extrusionOk="0">
                    <a:moveTo>
                      <a:pt x="2555" y="1"/>
                    </a:moveTo>
                    <a:cubicBezTo>
                      <a:pt x="1871" y="1"/>
                      <a:pt x="1398" y="57"/>
                      <a:pt x="1434" y="201"/>
                    </a:cubicBezTo>
                    <a:cubicBezTo>
                      <a:pt x="1554" y="679"/>
                      <a:pt x="2786" y="3546"/>
                      <a:pt x="2786" y="3546"/>
                    </a:cubicBezTo>
                    <a:cubicBezTo>
                      <a:pt x="1356" y="3669"/>
                      <a:pt x="0" y="5073"/>
                      <a:pt x="400" y="5073"/>
                    </a:cubicBezTo>
                    <a:lnTo>
                      <a:pt x="6759" y="5073"/>
                    </a:lnTo>
                    <a:cubicBezTo>
                      <a:pt x="7865" y="5073"/>
                      <a:pt x="7002" y="522"/>
                      <a:pt x="7002" y="522"/>
                    </a:cubicBezTo>
                    <a:cubicBezTo>
                      <a:pt x="6809" y="299"/>
                      <a:pt x="4126" y="1"/>
                      <a:pt x="255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6"/>
              <p:cNvSpPr/>
              <p:nvPr/>
            </p:nvSpPr>
            <p:spPr>
              <a:xfrm flipH="1">
                <a:off x="7562913" y="4592626"/>
                <a:ext cx="241713" cy="321818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5074" extrusionOk="0">
                    <a:moveTo>
                      <a:pt x="2230" y="1"/>
                    </a:moveTo>
                    <a:cubicBezTo>
                      <a:pt x="1568" y="1"/>
                      <a:pt x="1104" y="56"/>
                      <a:pt x="1104" y="188"/>
                    </a:cubicBezTo>
                    <a:cubicBezTo>
                      <a:pt x="1104" y="192"/>
                      <a:pt x="1104" y="199"/>
                      <a:pt x="1107" y="202"/>
                    </a:cubicBezTo>
                    <a:cubicBezTo>
                      <a:pt x="1227" y="680"/>
                      <a:pt x="2459" y="3547"/>
                      <a:pt x="2459" y="3547"/>
                    </a:cubicBezTo>
                    <a:cubicBezTo>
                      <a:pt x="1199" y="3657"/>
                      <a:pt x="1" y="4756"/>
                      <a:pt x="1" y="5019"/>
                    </a:cubicBezTo>
                    <a:cubicBezTo>
                      <a:pt x="1" y="5053"/>
                      <a:pt x="25" y="5074"/>
                      <a:pt x="73" y="5074"/>
                    </a:cubicBezTo>
                    <a:lnTo>
                      <a:pt x="1831" y="5074"/>
                    </a:lnTo>
                    <a:cubicBezTo>
                      <a:pt x="2189" y="4367"/>
                      <a:pt x="3810" y="4070"/>
                      <a:pt x="3500" y="3701"/>
                    </a:cubicBezTo>
                    <a:cubicBezTo>
                      <a:pt x="3189" y="3336"/>
                      <a:pt x="3101" y="831"/>
                      <a:pt x="3029" y="21"/>
                    </a:cubicBezTo>
                    <a:cubicBezTo>
                      <a:pt x="2745" y="8"/>
                      <a:pt x="2476" y="1"/>
                      <a:pt x="2230" y="1"/>
                    </a:cubicBezTo>
                    <a:close/>
                  </a:path>
                </a:pathLst>
              </a:custGeom>
              <a:solidFill>
                <a:srgbClr val="BD4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6"/>
              <p:cNvSpPr/>
              <p:nvPr/>
            </p:nvSpPr>
            <p:spPr>
              <a:xfrm flipH="1">
                <a:off x="7497426" y="4816488"/>
                <a:ext cx="235941" cy="33806"/>
              </a:xfrm>
              <a:custGeom>
                <a:avLst/>
                <a:gdLst/>
                <a:ahLst/>
                <a:cxnLst/>
                <a:rect l="l" t="t" r="r" b="b"/>
                <a:pathLst>
                  <a:path w="3720" h="533" extrusionOk="0">
                    <a:moveTo>
                      <a:pt x="1318" y="0"/>
                    </a:moveTo>
                    <a:cubicBezTo>
                      <a:pt x="567" y="79"/>
                      <a:pt x="0" y="438"/>
                      <a:pt x="0" y="438"/>
                    </a:cubicBezTo>
                    <a:cubicBezTo>
                      <a:pt x="336" y="345"/>
                      <a:pt x="866" y="314"/>
                      <a:pt x="1412" y="314"/>
                    </a:cubicBezTo>
                    <a:cubicBezTo>
                      <a:pt x="2255" y="314"/>
                      <a:pt x="3134" y="386"/>
                      <a:pt x="3378" y="408"/>
                    </a:cubicBezTo>
                    <a:lnTo>
                      <a:pt x="3378" y="408"/>
                    </a:lnTo>
                    <a:cubicBezTo>
                      <a:pt x="2703" y="149"/>
                      <a:pt x="1318" y="0"/>
                      <a:pt x="1318" y="0"/>
                    </a:cubicBezTo>
                    <a:close/>
                    <a:moveTo>
                      <a:pt x="3378" y="408"/>
                    </a:moveTo>
                    <a:cubicBezTo>
                      <a:pt x="3383" y="410"/>
                      <a:pt x="3389" y="412"/>
                      <a:pt x="3394" y="414"/>
                    </a:cubicBezTo>
                    <a:cubicBezTo>
                      <a:pt x="3617" y="503"/>
                      <a:pt x="3696" y="532"/>
                      <a:pt x="3704" y="532"/>
                    </a:cubicBezTo>
                    <a:cubicBezTo>
                      <a:pt x="3719" y="532"/>
                      <a:pt x="3445" y="414"/>
                      <a:pt x="3445" y="414"/>
                    </a:cubicBezTo>
                    <a:cubicBezTo>
                      <a:pt x="3445" y="414"/>
                      <a:pt x="3421" y="412"/>
                      <a:pt x="3378" y="4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6"/>
              <p:cNvSpPr/>
              <p:nvPr/>
            </p:nvSpPr>
            <p:spPr>
              <a:xfrm flipH="1">
                <a:off x="7680885" y="2916209"/>
                <a:ext cx="195349" cy="270698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4268" extrusionOk="0">
                    <a:moveTo>
                      <a:pt x="3080" y="0"/>
                    </a:moveTo>
                    <a:lnTo>
                      <a:pt x="3080" y="0"/>
                    </a:lnTo>
                    <a:cubicBezTo>
                      <a:pt x="1199" y="505"/>
                      <a:pt x="0" y="1891"/>
                      <a:pt x="0" y="1891"/>
                    </a:cubicBezTo>
                    <a:lnTo>
                      <a:pt x="2847" y="4267"/>
                    </a:lnTo>
                    <a:lnTo>
                      <a:pt x="3080" y="0"/>
                    </a:lnTo>
                    <a:close/>
                  </a:path>
                </a:pathLst>
              </a:custGeom>
              <a:solidFill>
                <a:srgbClr val="252A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6"/>
              <p:cNvSpPr/>
              <p:nvPr/>
            </p:nvSpPr>
            <p:spPr>
              <a:xfrm flipH="1">
                <a:off x="7005335" y="2789293"/>
                <a:ext cx="281988" cy="178288"/>
              </a:xfrm>
              <a:custGeom>
                <a:avLst/>
                <a:gdLst/>
                <a:ahLst/>
                <a:cxnLst/>
                <a:rect l="l" t="t" r="r" b="b"/>
                <a:pathLst>
                  <a:path w="4446" h="2811" extrusionOk="0">
                    <a:moveTo>
                      <a:pt x="1" y="1"/>
                    </a:moveTo>
                    <a:cubicBezTo>
                      <a:pt x="1" y="1"/>
                      <a:pt x="1656" y="2725"/>
                      <a:pt x="4445" y="2810"/>
                    </a:cubicBezTo>
                    <a:lnTo>
                      <a:pt x="4277" y="9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6"/>
              <p:cNvSpPr/>
              <p:nvPr/>
            </p:nvSpPr>
            <p:spPr>
              <a:xfrm flipH="1">
                <a:off x="6781695" y="2927435"/>
                <a:ext cx="286554" cy="1430107"/>
              </a:xfrm>
              <a:custGeom>
                <a:avLst/>
                <a:gdLst/>
                <a:ahLst/>
                <a:cxnLst/>
                <a:rect l="l" t="t" r="r" b="b"/>
                <a:pathLst>
                  <a:path w="4518" h="22548" extrusionOk="0">
                    <a:moveTo>
                      <a:pt x="1" y="0"/>
                    </a:moveTo>
                    <a:lnTo>
                      <a:pt x="1520" y="22548"/>
                    </a:lnTo>
                    <a:lnTo>
                      <a:pt x="4517" y="22452"/>
                    </a:lnTo>
                    <a:lnTo>
                      <a:pt x="1946" y="325"/>
                    </a:lnTo>
                    <a:lnTo>
                      <a:pt x="991" y="6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6"/>
              <p:cNvSpPr/>
              <p:nvPr/>
            </p:nvSpPr>
            <p:spPr>
              <a:xfrm flipH="1">
                <a:off x="7206272" y="2736903"/>
                <a:ext cx="474673" cy="179366"/>
              </a:xfrm>
              <a:custGeom>
                <a:avLst/>
                <a:gdLst/>
                <a:ahLst/>
                <a:cxnLst/>
                <a:rect l="l" t="t" r="r" b="b"/>
                <a:pathLst>
                  <a:path w="7484" h="2828" extrusionOk="0">
                    <a:moveTo>
                      <a:pt x="5511" y="1"/>
                    </a:moveTo>
                    <a:cubicBezTo>
                      <a:pt x="3641" y="1"/>
                      <a:pt x="1" y="2827"/>
                      <a:pt x="1" y="2827"/>
                    </a:cubicBezTo>
                    <a:cubicBezTo>
                      <a:pt x="1" y="2827"/>
                      <a:pt x="3560" y="1059"/>
                      <a:pt x="4984" y="1059"/>
                    </a:cubicBezTo>
                    <a:cubicBezTo>
                      <a:pt x="5022" y="1059"/>
                      <a:pt x="5059" y="1060"/>
                      <a:pt x="5093" y="1063"/>
                    </a:cubicBezTo>
                    <a:cubicBezTo>
                      <a:pt x="6439" y="1161"/>
                      <a:pt x="7012" y="1837"/>
                      <a:pt x="7012" y="1837"/>
                    </a:cubicBezTo>
                    <a:cubicBezTo>
                      <a:pt x="7012" y="1837"/>
                      <a:pt x="7483" y="178"/>
                      <a:pt x="5667" y="8"/>
                    </a:cubicBezTo>
                    <a:cubicBezTo>
                      <a:pt x="5616" y="3"/>
                      <a:pt x="5565" y="1"/>
                      <a:pt x="5511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6"/>
              <p:cNvSpPr/>
              <p:nvPr/>
            </p:nvSpPr>
            <p:spPr>
              <a:xfrm flipH="1">
                <a:off x="7841350" y="3418354"/>
                <a:ext cx="16047" cy="24863"/>
              </a:xfrm>
              <a:custGeom>
                <a:avLst/>
                <a:gdLst/>
                <a:ahLst/>
                <a:cxnLst/>
                <a:rect l="l" t="t" r="r" b="b"/>
                <a:pathLst>
                  <a:path w="253" h="392" extrusionOk="0">
                    <a:moveTo>
                      <a:pt x="146" y="1"/>
                    </a:moveTo>
                    <a:cubicBezTo>
                      <a:pt x="98" y="1"/>
                      <a:pt x="57" y="33"/>
                      <a:pt x="48" y="81"/>
                    </a:cubicBezTo>
                    <a:lnTo>
                      <a:pt x="10" y="273"/>
                    </a:lnTo>
                    <a:cubicBezTo>
                      <a:pt x="1" y="327"/>
                      <a:pt x="34" y="379"/>
                      <a:pt x="86" y="388"/>
                    </a:cubicBezTo>
                    <a:cubicBezTo>
                      <a:pt x="92" y="392"/>
                      <a:pt x="100" y="392"/>
                      <a:pt x="106" y="392"/>
                    </a:cubicBezTo>
                    <a:cubicBezTo>
                      <a:pt x="154" y="392"/>
                      <a:pt x="195" y="358"/>
                      <a:pt x="202" y="314"/>
                    </a:cubicBezTo>
                    <a:lnTo>
                      <a:pt x="243" y="119"/>
                    </a:lnTo>
                    <a:cubicBezTo>
                      <a:pt x="253" y="68"/>
                      <a:pt x="218" y="13"/>
                      <a:pt x="164" y="3"/>
                    </a:cubicBezTo>
                    <a:cubicBezTo>
                      <a:pt x="158" y="1"/>
                      <a:pt x="152" y="1"/>
                      <a:pt x="146" y="1"/>
                    </a:cubicBez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6"/>
              <p:cNvSpPr/>
              <p:nvPr/>
            </p:nvSpPr>
            <p:spPr>
              <a:xfrm flipH="1">
                <a:off x="7848710" y="3454570"/>
                <a:ext cx="199472" cy="943701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14879" extrusionOk="0">
                    <a:moveTo>
                      <a:pt x="3041" y="0"/>
                    </a:moveTo>
                    <a:cubicBezTo>
                      <a:pt x="2994" y="0"/>
                      <a:pt x="2952" y="32"/>
                      <a:pt x="2944" y="80"/>
                    </a:cubicBezTo>
                    <a:lnTo>
                      <a:pt x="2868" y="456"/>
                    </a:lnTo>
                    <a:cubicBezTo>
                      <a:pt x="2858" y="510"/>
                      <a:pt x="2892" y="562"/>
                      <a:pt x="2944" y="572"/>
                    </a:cubicBezTo>
                    <a:lnTo>
                      <a:pt x="2964" y="572"/>
                    </a:lnTo>
                    <a:cubicBezTo>
                      <a:pt x="3012" y="572"/>
                      <a:pt x="3053" y="542"/>
                      <a:pt x="3059" y="493"/>
                    </a:cubicBezTo>
                    <a:lnTo>
                      <a:pt x="3135" y="118"/>
                    </a:lnTo>
                    <a:cubicBezTo>
                      <a:pt x="3145" y="63"/>
                      <a:pt x="3111" y="12"/>
                      <a:pt x="3059" y="2"/>
                    </a:cubicBezTo>
                    <a:cubicBezTo>
                      <a:pt x="3053" y="1"/>
                      <a:pt x="3047" y="0"/>
                      <a:pt x="3041" y="0"/>
                    </a:cubicBezTo>
                    <a:close/>
                    <a:moveTo>
                      <a:pt x="2886" y="753"/>
                    </a:moveTo>
                    <a:cubicBezTo>
                      <a:pt x="2841" y="753"/>
                      <a:pt x="2802" y="787"/>
                      <a:pt x="2793" y="832"/>
                    </a:cubicBezTo>
                    <a:lnTo>
                      <a:pt x="2718" y="1210"/>
                    </a:lnTo>
                    <a:cubicBezTo>
                      <a:pt x="2708" y="1262"/>
                      <a:pt x="2742" y="1313"/>
                      <a:pt x="2793" y="1323"/>
                    </a:cubicBezTo>
                    <a:cubicBezTo>
                      <a:pt x="2800" y="1326"/>
                      <a:pt x="2807" y="1326"/>
                      <a:pt x="2814" y="1326"/>
                    </a:cubicBezTo>
                    <a:cubicBezTo>
                      <a:pt x="2858" y="1326"/>
                      <a:pt x="2903" y="1295"/>
                      <a:pt x="2909" y="1248"/>
                    </a:cubicBezTo>
                    <a:lnTo>
                      <a:pt x="2985" y="873"/>
                    </a:lnTo>
                    <a:cubicBezTo>
                      <a:pt x="2995" y="818"/>
                      <a:pt x="2960" y="767"/>
                      <a:pt x="2909" y="756"/>
                    </a:cubicBezTo>
                    <a:cubicBezTo>
                      <a:pt x="2902" y="754"/>
                      <a:pt x="2894" y="753"/>
                      <a:pt x="2886" y="753"/>
                    </a:cubicBezTo>
                    <a:close/>
                    <a:moveTo>
                      <a:pt x="2740" y="1506"/>
                    </a:moveTo>
                    <a:cubicBezTo>
                      <a:pt x="2693" y="1506"/>
                      <a:pt x="2652" y="1538"/>
                      <a:pt x="2643" y="1586"/>
                    </a:cubicBezTo>
                    <a:lnTo>
                      <a:pt x="2568" y="1961"/>
                    </a:lnTo>
                    <a:cubicBezTo>
                      <a:pt x="2558" y="2016"/>
                      <a:pt x="2592" y="2067"/>
                      <a:pt x="2643" y="2078"/>
                    </a:cubicBezTo>
                    <a:cubicBezTo>
                      <a:pt x="2650" y="2078"/>
                      <a:pt x="2657" y="2081"/>
                      <a:pt x="2664" y="2081"/>
                    </a:cubicBezTo>
                    <a:cubicBezTo>
                      <a:pt x="2708" y="2081"/>
                      <a:pt x="2749" y="2047"/>
                      <a:pt x="2759" y="1999"/>
                    </a:cubicBezTo>
                    <a:lnTo>
                      <a:pt x="2834" y="1623"/>
                    </a:lnTo>
                    <a:cubicBezTo>
                      <a:pt x="2845" y="1572"/>
                      <a:pt x="2810" y="1517"/>
                      <a:pt x="2759" y="1508"/>
                    </a:cubicBezTo>
                    <a:cubicBezTo>
                      <a:pt x="2753" y="1506"/>
                      <a:pt x="2746" y="1506"/>
                      <a:pt x="2740" y="1506"/>
                    </a:cubicBezTo>
                    <a:close/>
                    <a:moveTo>
                      <a:pt x="2586" y="2259"/>
                    </a:moveTo>
                    <a:cubicBezTo>
                      <a:pt x="2541" y="2259"/>
                      <a:pt x="2502" y="2293"/>
                      <a:pt x="2493" y="2337"/>
                    </a:cubicBezTo>
                    <a:lnTo>
                      <a:pt x="2418" y="2716"/>
                    </a:lnTo>
                    <a:cubicBezTo>
                      <a:pt x="2407" y="2767"/>
                      <a:pt x="2442" y="2818"/>
                      <a:pt x="2493" y="2831"/>
                    </a:cubicBezTo>
                    <a:lnTo>
                      <a:pt x="2514" y="2831"/>
                    </a:lnTo>
                    <a:cubicBezTo>
                      <a:pt x="2558" y="2831"/>
                      <a:pt x="2599" y="2801"/>
                      <a:pt x="2609" y="2754"/>
                    </a:cubicBezTo>
                    <a:lnTo>
                      <a:pt x="2684" y="2378"/>
                    </a:lnTo>
                    <a:cubicBezTo>
                      <a:pt x="2694" y="2324"/>
                      <a:pt x="2660" y="2272"/>
                      <a:pt x="2609" y="2262"/>
                    </a:cubicBezTo>
                    <a:cubicBezTo>
                      <a:pt x="2601" y="2260"/>
                      <a:pt x="2593" y="2259"/>
                      <a:pt x="2586" y="2259"/>
                    </a:cubicBezTo>
                    <a:close/>
                    <a:moveTo>
                      <a:pt x="2438" y="3011"/>
                    </a:moveTo>
                    <a:cubicBezTo>
                      <a:pt x="2393" y="3011"/>
                      <a:pt x="2352" y="3043"/>
                      <a:pt x="2342" y="3091"/>
                    </a:cubicBezTo>
                    <a:lnTo>
                      <a:pt x="2268" y="3466"/>
                    </a:lnTo>
                    <a:cubicBezTo>
                      <a:pt x="2257" y="3521"/>
                      <a:pt x="2292" y="3573"/>
                      <a:pt x="2342" y="3583"/>
                    </a:cubicBezTo>
                    <a:cubicBezTo>
                      <a:pt x="2350" y="3586"/>
                      <a:pt x="2356" y="3586"/>
                      <a:pt x="2363" y="3586"/>
                    </a:cubicBezTo>
                    <a:cubicBezTo>
                      <a:pt x="2407" y="3586"/>
                      <a:pt x="2448" y="3552"/>
                      <a:pt x="2459" y="3507"/>
                    </a:cubicBezTo>
                    <a:lnTo>
                      <a:pt x="2534" y="3129"/>
                    </a:lnTo>
                    <a:cubicBezTo>
                      <a:pt x="2544" y="3077"/>
                      <a:pt x="2510" y="3026"/>
                      <a:pt x="2456" y="3013"/>
                    </a:cubicBezTo>
                    <a:cubicBezTo>
                      <a:pt x="2449" y="3011"/>
                      <a:pt x="2443" y="3011"/>
                      <a:pt x="2438" y="3011"/>
                    </a:cubicBezTo>
                    <a:close/>
                    <a:moveTo>
                      <a:pt x="2287" y="3765"/>
                    </a:moveTo>
                    <a:cubicBezTo>
                      <a:pt x="2242" y="3765"/>
                      <a:pt x="2201" y="3797"/>
                      <a:pt x="2193" y="3846"/>
                    </a:cubicBezTo>
                    <a:lnTo>
                      <a:pt x="2117" y="4221"/>
                    </a:lnTo>
                    <a:cubicBezTo>
                      <a:pt x="2104" y="4276"/>
                      <a:pt x="2141" y="4327"/>
                      <a:pt x="2193" y="4337"/>
                    </a:cubicBezTo>
                    <a:lnTo>
                      <a:pt x="2213" y="4337"/>
                    </a:lnTo>
                    <a:cubicBezTo>
                      <a:pt x="2257" y="4337"/>
                      <a:pt x="2298" y="4306"/>
                      <a:pt x="2309" y="4259"/>
                    </a:cubicBezTo>
                    <a:lnTo>
                      <a:pt x="2383" y="3883"/>
                    </a:lnTo>
                    <a:cubicBezTo>
                      <a:pt x="2394" y="3829"/>
                      <a:pt x="2360" y="3778"/>
                      <a:pt x="2305" y="3767"/>
                    </a:cubicBezTo>
                    <a:cubicBezTo>
                      <a:pt x="2299" y="3766"/>
                      <a:pt x="2293" y="3765"/>
                      <a:pt x="2287" y="3765"/>
                    </a:cubicBezTo>
                    <a:close/>
                    <a:moveTo>
                      <a:pt x="2133" y="4519"/>
                    </a:moveTo>
                    <a:cubicBezTo>
                      <a:pt x="2090" y="4519"/>
                      <a:pt x="2051" y="4553"/>
                      <a:pt x="2043" y="4597"/>
                    </a:cubicBezTo>
                    <a:lnTo>
                      <a:pt x="1967" y="4972"/>
                    </a:lnTo>
                    <a:cubicBezTo>
                      <a:pt x="1953" y="5027"/>
                      <a:pt x="1991" y="5078"/>
                      <a:pt x="2043" y="5089"/>
                    </a:cubicBezTo>
                    <a:cubicBezTo>
                      <a:pt x="2049" y="5092"/>
                      <a:pt x="2056" y="5092"/>
                      <a:pt x="2063" y="5092"/>
                    </a:cubicBezTo>
                    <a:cubicBezTo>
                      <a:pt x="2107" y="5092"/>
                      <a:pt x="2148" y="5057"/>
                      <a:pt x="2158" y="5013"/>
                    </a:cubicBezTo>
                    <a:lnTo>
                      <a:pt x="2233" y="4634"/>
                    </a:lnTo>
                    <a:cubicBezTo>
                      <a:pt x="2243" y="4583"/>
                      <a:pt x="2210" y="4531"/>
                      <a:pt x="2155" y="4522"/>
                    </a:cubicBezTo>
                    <a:cubicBezTo>
                      <a:pt x="2148" y="4520"/>
                      <a:pt x="2140" y="4519"/>
                      <a:pt x="2133" y="4519"/>
                    </a:cubicBezTo>
                    <a:close/>
                    <a:moveTo>
                      <a:pt x="1986" y="5271"/>
                    </a:moveTo>
                    <a:cubicBezTo>
                      <a:pt x="1941" y="5271"/>
                      <a:pt x="1901" y="5303"/>
                      <a:pt x="1889" y="5351"/>
                    </a:cubicBezTo>
                    <a:lnTo>
                      <a:pt x="1813" y="5727"/>
                    </a:lnTo>
                    <a:cubicBezTo>
                      <a:pt x="1803" y="5781"/>
                      <a:pt x="1838" y="5832"/>
                      <a:pt x="1892" y="5842"/>
                    </a:cubicBezTo>
                    <a:lnTo>
                      <a:pt x="1912" y="5842"/>
                    </a:lnTo>
                    <a:cubicBezTo>
                      <a:pt x="1957" y="5842"/>
                      <a:pt x="1998" y="5812"/>
                      <a:pt x="2008" y="5764"/>
                    </a:cubicBezTo>
                    <a:lnTo>
                      <a:pt x="2084" y="5388"/>
                    </a:lnTo>
                    <a:cubicBezTo>
                      <a:pt x="2093" y="5334"/>
                      <a:pt x="2059" y="5283"/>
                      <a:pt x="2005" y="5273"/>
                    </a:cubicBezTo>
                    <a:cubicBezTo>
                      <a:pt x="1999" y="5272"/>
                      <a:pt x="1992" y="5271"/>
                      <a:pt x="1986" y="5271"/>
                    </a:cubicBezTo>
                    <a:close/>
                    <a:moveTo>
                      <a:pt x="1834" y="6024"/>
                    </a:moveTo>
                    <a:cubicBezTo>
                      <a:pt x="1790" y="6024"/>
                      <a:pt x="1750" y="6058"/>
                      <a:pt x="1739" y="6102"/>
                    </a:cubicBezTo>
                    <a:lnTo>
                      <a:pt x="1663" y="6481"/>
                    </a:lnTo>
                    <a:cubicBezTo>
                      <a:pt x="1653" y="6532"/>
                      <a:pt x="1687" y="6584"/>
                      <a:pt x="1742" y="6594"/>
                    </a:cubicBezTo>
                    <a:cubicBezTo>
                      <a:pt x="1748" y="6597"/>
                      <a:pt x="1756" y="6597"/>
                      <a:pt x="1762" y="6597"/>
                    </a:cubicBezTo>
                    <a:cubicBezTo>
                      <a:pt x="1807" y="6597"/>
                      <a:pt x="1848" y="6567"/>
                      <a:pt x="1858" y="6518"/>
                    </a:cubicBezTo>
                    <a:lnTo>
                      <a:pt x="1933" y="6143"/>
                    </a:lnTo>
                    <a:cubicBezTo>
                      <a:pt x="1943" y="6088"/>
                      <a:pt x="1909" y="6037"/>
                      <a:pt x="1854" y="6027"/>
                    </a:cubicBezTo>
                    <a:cubicBezTo>
                      <a:pt x="1847" y="6025"/>
                      <a:pt x="1840" y="6024"/>
                      <a:pt x="1834" y="6024"/>
                    </a:cubicBezTo>
                    <a:close/>
                    <a:moveTo>
                      <a:pt x="1686" y="6776"/>
                    </a:moveTo>
                    <a:cubicBezTo>
                      <a:pt x="1641" y="6776"/>
                      <a:pt x="1597" y="6808"/>
                      <a:pt x="1588" y="6857"/>
                    </a:cubicBezTo>
                    <a:lnTo>
                      <a:pt x="1513" y="7232"/>
                    </a:lnTo>
                    <a:cubicBezTo>
                      <a:pt x="1503" y="7287"/>
                      <a:pt x="1537" y="7337"/>
                      <a:pt x="1592" y="7348"/>
                    </a:cubicBezTo>
                    <a:cubicBezTo>
                      <a:pt x="1599" y="7348"/>
                      <a:pt x="1605" y="7351"/>
                      <a:pt x="1612" y="7351"/>
                    </a:cubicBezTo>
                    <a:cubicBezTo>
                      <a:pt x="1657" y="7351"/>
                      <a:pt x="1698" y="7317"/>
                      <a:pt x="1708" y="7269"/>
                    </a:cubicBezTo>
                    <a:lnTo>
                      <a:pt x="1783" y="6894"/>
                    </a:lnTo>
                    <a:cubicBezTo>
                      <a:pt x="1793" y="6843"/>
                      <a:pt x="1759" y="6789"/>
                      <a:pt x="1704" y="6778"/>
                    </a:cubicBezTo>
                    <a:cubicBezTo>
                      <a:pt x="1698" y="6777"/>
                      <a:pt x="1692" y="6776"/>
                      <a:pt x="1686" y="6776"/>
                    </a:cubicBezTo>
                    <a:close/>
                    <a:moveTo>
                      <a:pt x="1534" y="7531"/>
                    </a:moveTo>
                    <a:cubicBezTo>
                      <a:pt x="1488" y="7531"/>
                      <a:pt x="1447" y="7563"/>
                      <a:pt x="1438" y="7608"/>
                    </a:cubicBezTo>
                    <a:lnTo>
                      <a:pt x="1363" y="7986"/>
                    </a:lnTo>
                    <a:cubicBezTo>
                      <a:pt x="1353" y="8038"/>
                      <a:pt x="1387" y="8092"/>
                      <a:pt x="1441" y="8103"/>
                    </a:cubicBezTo>
                    <a:lnTo>
                      <a:pt x="1462" y="8103"/>
                    </a:lnTo>
                    <a:cubicBezTo>
                      <a:pt x="1506" y="8103"/>
                      <a:pt x="1547" y="8072"/>
                      <a:pt x="1558" y="8024"/>
                    </a:cubicBezTo>
                    <a:lnTo>
                      <a:pt x="1633" y="7649"/>
                    </a:lnTo>
                    <a:cubicBezTo>
                      <a:pt x="1643" y="7594"/>
                      <a:pt x="1608" y="7542"/>
                      <a:pt x="1554" y="7532"/>
                    </a:cubicBezTo>
                    <a:cubicBezTo>
                      <a:pt x="1548" y="7531"/>
                      <a:pt x="1541" y="7531"/>
                      <a:pt x="1534" y="7531"/>
                    </a:cubicBezTo>
                    <a:close/>
                    <a:moveTo>
                      <a:pt x="1384" y="8282"/>
                    </a:moveTo>
                    <a:cubicBezTo>
                      <a:pt x="1337" y="8282"/>
                      <a:pt x="1297" y="8314"/>
                      <a:pt x="1288" y="8362"/>
                    </a:cubicBezTo>
                    <a:lnTo>
                      <a:pt x="1213" y="8738"/>
                    </a:lnTo>
                    <a:cubicBezTo>
                      <a:pt x="1203" y="8792"/>
                      <a:pt x="1236" y="8843"/>
                      <a:pt x="1291" y="8853"/>
                    </a:cubicBezTo>
                    <a:cubicBezTo>
                      <a:pt x="1298" y="8857"/>
                      <a:pt x="1305" y="8857"/>
                      <a:pt x="1312" y="8857"/>
                    </a:cubicBezTo>
                    <a:cubicBezTo>
                      <a:pt x="1356" y="8857"/>
                      <a:pt x="1397" y="8823"/>
                      <a:pt x="1408" y="8779"/>
                    </a:cubicBezTo>
                    <a:lnTo>
                      <a:pt x="1482" y="8399"/>
                    </a:lnTo>
                    <a:cubicBezTo>
                      <a:pt x="1493" y="8348"/>
                      <a:pt x="1458" y="8297"/>
                      <a:pt x="1404" y="8284"/>
                    </a:cubicBezTo>
                    <a:cubicBezTo>
                      <a:pt x="1397" y="8282"/>
                      <a:pt x="1390" y="8282"/>
                      <a:pt x="1384" y="8282"/>
                    </a:cubicBezTo>
                    <a:close/>
                    <a:moveTo>
                      <a:pt x="1235" y="9036"/>
                    </a:moveTo>
                    <a:cubicBezTo>
                      <a:pt x="1188" y="9036"/>
                      <a:pt x="1147" y="9068"/>
                      <a:pt x="1137" y="9116"/>
                    </a:cubicBezTo>
                    <a:lnTo>
                      <a:pt x="1063" y="9492"/>
                    </a:lnTo>
                    <a:cubicBezTo>
                      <a:pt x="1052" y="9546"/>
                      <a:pt x="1087" y="9598"/>
                      <a:pt x="1141" y="9608"/>
                    </a:cubicBezTo>
                    <a:lnTo>
                      <a:pt x="1158" y="9608"/>
                    </a:lnTo>
                    <a:cubicBezTo>
                      <a:pt x="1206" y="9608"/>
                      <a:pt x="1247" y="9577"/>
                      <a:pt x="1257" y="9529"/>
                    </a:cubicBezTo>
                    <a:lnTo>
                      <a:pt x="1332" y="9154"/>
                    </a:lnTo>
                    <a:cubicBezTo>
                      <a:pt x="1342" y="9099"/>
                      <a:pt x="1309" y="9048"/>
                      <a:pt x="1254" y="9037"/>
                    </a:cubicBezTo>
                    <a:cubicBezTo>
                      <a:pt x="1247" y="9036"/>
                      <a:pt x="1241" y="9036"/>
                      <a:pt x="1235" y="9036"/>
                    </a:cubicBezTo>
                    <a:close/>
                    <a:moveTo>
                      <a:pt x="1081" y="9789"/>
                    </a:moveTo>
                    <a:cubicBezTo>
                      <a:pt x="1036" y="9789"/>
                      <a:pt x="997" y="9823"/>
                      <a:pt x="987" y="9867"/>
                    </a:cubicBezTo>
                    <a:lnTo>
                      <a:pt x="912" y="10246"/>
                    </a:lnTo>
                    <a:cubicBezTo>
                      <a:pt x="902" y="10297"/>
                      <a:pt x="937" y="10348"/>
                      <a:pt x="991" y="10359"/>
                    </a:cubicBezTo>
                    <a:cubicBezTo>
                      <a:pt x="998" y="10362"/>
                      <a:pt x="1005" y="10362"/>
                      <a:pt x="1008" y="10362"/>
                    </a:cubicBezTo>
                    <a:cubicBezTo>
                      <a:pt x="1055" y="10362"/>
                      <a:pt x="1096" y="10332"/>
                      <a:pt x="1107" y="10284"/>
                    </a:cubicBezTo>
                    <a:lnTo>
                      <a:pt x="1182" y="9905"/>
                    </a:lnTo>
                    <a:cubicBezTo>
                      <a:pt x="1192" y="9853"/>
                      <a:pt x="1158" y="9803"/>
                      <a:pt x="1104" y="9792"/>
                    </a:cubicBezTo>
                    <a:cubicBezTo>
                      <a:pt x="1096" y="9790"/>
                      <a:pt x="1089" y="9789"/>
                      <a:pt x="1081" y="9789"/>
                    </a:cubicBezTo>
                    <a:close/>
                    <a:moveTo>
                      <a:pt x="933" y="10541"/>
                    </a:moveTo>
                    <a:cubicBezTo>
                      <a:pt x="887" y="10541"/>
                      <a:pt x="846" y="10574"/>
                      <a:pt x="837" y="10622"/>
                    </a:cubicBezTo>
                    <a:lnTo>
                      <a:pt x="762" y="10997"/>
                    </a:lnTo>
                    <a:cubicBezTo>
                      <a:pt x="752" y="11052"/>
                      <a:pt x="786" y="11103"/>
                      <a:pt x="841" y="11113"/>
                    </a:cubicBezTo>
                    <a:cubicBezTo>
                      <a:pt x="847" y="11113"/>
                      <a:pt x="851" y="11117"/>
                      <a:pt x="858" y="11117"/>
                    </a:cubicBezTo>
                    <a:cubicBezTo>
                      <a:pt x="905" y="11117"/>
                      <a:pt x="946" y="11082"/>
                      <a:pt x="957" y="11035"/>
                    </a:cubicBezTo>
                    <a:lnTo>
                      <a:pt x="1032" y="10660"/>
                    </a:lnTo>
                    <a:cubicBezTo>
                      <a:pt x="1042" y="10608"/>
                      <a:pt x="1008" y="10553"/>
                      <a:pt x="953" y="10543"/>
                    </a:cubicBezTo>
                    <a:cubicBezTo>
                      <a:pt x="946" y="10542"/>
                      <a:pt x="940" y="10541"/>
                      <a:pt x="933" y="10541"/>
                    </a:cubicBezTo>
                    <a:close/>
                    <a:moveTo>
                      <a:pt x="780" y="11295"/>
                    </a:moveTo>
                    <a:cubicBezTo>
                      <a:pt x="734" y="11295"/>
                      <a:pt x="696" y="11329"/>
                      <a:pt x="687" y="11372"/>
                    </a:cubicBezTo>
                    <a:lnTo>
                      <a:pt x="612" y="11752"/>
                    </a:lnTo>
                    <a:cubicBezTo>
                      <a:pt x="602" y="11802"/>
                      <a:pt x="636" y="11854"/>
                      <a:pt x="691" y="11868"/>
                    </a:cubicBezTo>
                    <a:lnTo>
                      <a:pt x="707" y="11868"/>
                    </a:lnTo>
                    <a:cubicBezTo>
                      <a:pt x="756" y="11868"/>
                      <a:pt x="796" y="11837"/>
                      <a:pt x="803" y="11789"/>
                    </a:cubicBezTo>
                    <a:lnTo>
                      <a:pt x="882" y="11413"/>
                    </a:lnTo>
                    <a:cubicBezTo>
                      <a:pt x="892" y="11359"/>
                      <a:pt x="858" y="11308"/>
                      <a:pt x="803" y="11298"/>
                    </a:cubicBezTo>
                    <a:cubicBezTo>
                      <a:pt x="795" y="11296"/>
                      <a:pt x="787" y="11295"/>
                      <a:pt x="780" y="11295"/>
                    </a:cubicBezTo>
                    <a:close/>
                    <a:moveTo>
                      <a:pt x="634" y="12047"/>
                    </a:moveTo>
                    <a:cubicBezTo>
                      <a:pt x="587" y="12047"/>
                      <a:pt x="546" y="12079"/>
                      <a:pt x="537" y="12127"/>
                    </a:cubicBezTo>
                    <a:lnTo>
                      <a:pt x="461" y="12503"/>
                    </a:lnTo>
                    <a:cubicBezTo>
                      <a:pt x="452" y="12557"/>
                      <a:pt x="486" y="12609"/>
                      <a:pt x="540" y="12618"/>
                    </a:cubicBezTo>
                    <a:cubicBezTo>
                      <a:pt x="543" y="12622"/>
                      <a:pt x="551" y="12622"/>
                      <a:pt x="557" y="12622"/>
                    </a:cubicBezTo>
                    <a:cubicBezTo>
                      <a:pt x="605" y="12622"/>
                      <a:pt x="646" y="12588"/>
                      <a:pt x="653" y="12544"/>
                    </a:cubicBezTo>
                    <a:lnTo>
                      <a:pt x="728" y="12165"/>
                    </a:lnTo>
                    <a:cubicBezTo>
                      <a:pt x="742" y="12114"/>
                      <a:pt x="704" y="12059"/>
                      <a:pt x="653" y="12048"/>
                    </a:cubicBezTo>
                    <a:cubicBezTo>
                      <a:pt x="647" y="12047"/>
                      <a:pt x="641" y="12047"/>
                      <a:pt x="634" y="12047"/>
                    </a:cubicBezTo>
                    <a:close/>
                    <a:moveTo>
                      <a:pt x="484" y="12801"/>
                    </a:moveTo>
                    <a:cubicBezTo>
                      <a:pt x="437" y="12801"/>
                      <a:pt x="396" y="12833"/>
                      <a:pt x="387" y="12881"/>
                    </a:cubicBezTo>
                    <a:lnTo>
                      <a:pt x="311" y="13257"/>
                    </a:lnTo>
                    <a:cubicBezTo>
                      <a:pt x="302" y="13308"/>
                      <a:pt x="335" y="13363"/>
                      <a:pt x="387" y="13373"/>
                    </a:cubicBezTo>
                    <a:lnTo>
                      <a:pt x="407" y="13373"/>
                    </a:lnTo>
                    <a:cubicBezTo>
                      <a:pt x="455" y="13373"/>
                      <a:pt x="496" y="13343"/>
                      <a:pt x="502" y="13294"/>
                    </a:cubicBezTo>
                    <a:lnTo>
                      <a:pt x="578" y="12919"/>
                    </a:lnTo>
                    <a:cubicBezTo>
                      <a:pt x="592" y="12864"/>
                      <a:pt x="554" y="12813"/>
                      <a:pt x="502" y="12803"/>
                    </a:cubicBezTo>
                    <a:cubicBezTo>
                      <a:pt x="496" y="12802"/>
                      <a:pt x="490" y="12801"/>
                      <a:pt x="484" y="12801"/>
                    </a:cubicBezTo>
                    <a:close/>
                    <a:moveTo>
                      <a:pt x="329" y="13554"/>
                    </a:moveTo>
                    <a:cubicBezTo>
                      <a:pt x="284" y="13554"/>
                      <a:pt x="245" y="13588"/>
                      <a:pt x="236" y="13633"/>
                    </a:cubicBezTo>
                    <a:lnTo>
                      <a:pt x="162" y="14008"/>
                    </a:lnTo>
                    <a:cubicBezTo>
                      <a:pt x="151" y="14063"/>
                      <a:pt x="185" y="14114"/>
                      <a:pt x="236" y="14124"/>
                    </a:cubicBezTo>
                    <a:cubicBezTo>
                      <a:pt x="243" y="14128"/>
                      <a:pt x="250" y="14128"/>
                      <a:pt x="257" y="14128"/>
                    </a:cubicBezTo>
                    <a:cubicBezTo>
                      <a:pt x="305" y="14128"/>
                      <a:pt x="346" y="14093"/>
                      <a:pt x="352" y="14049"/>
                    </a:cubicBezTo>
                    <a:lnTo>
                      <a:pt x="428" y="13670"/>
                    </a:lnTo>
                    <a:cubicBezTo>
                      <a:pt x="438" y="13619"/>
                      <a:pt x="404" y="13568"/>
                      <a:pt x="352" y="13557"/>
                    </a:cubicBezTo>
                    <a:cubicBezTo>
                      <a:pt x="345" y="13555"/>
                      <a:pt x="337" y="13554"/>
                      <a:pt x="329" y="13554"/>
                    </a:cubicBezTo>
                    <a:close/>
                    <a:moveTo>
                      <a:pt x="183" y="14307"/>
                    </a:moveTo>
                    <a:cubicBezTo>
                      <a:pt x="136" y="14307"/>
                      <a:pt x="96" y="14339"/>
                      <a:pt x="86" y="14387"/>
                    </a:cubicBezTo>
                    <a:lnTo>
                      <a:pt x="11" y="14762"/>
                    </a:lnTo>
                    <a:cubicBezTo>
                      <a:pt x="1" y="14817"/>
                      <a:pt x="35" y="14868"/>
                      <a:pt x="86" y="14879"/>
                    </a:cubicBezTo>
                    <a:lnTo>
                      <a:pt x="107" y="14879"/>
                    </a:lnTo>
                    <a:cubicBezTo>
                      <a:pt x="154" y="14879"/>
                      <a:pt x="195" y="14848"/>
                      <a:pt x="203" y="14800"/>
                    </a:cubicBezTo>
                    <a:lnTo>
                      <a:pt x="277" y="14424"/>
                    </a:lnTo>
                    <a:cubicBezTo>
                      <a:pt x="288" y="14370"/>
                      <a:pt x="253" y="14318"/>
                      <a:pt x="203" y="14309"/>
                    </a:cubicBezTo>
                    <a:cubicBezTo>
                      <a:pt x="196" y="14307"/>
                      <a:pt x="189" y="14307"/>
                      <a:pt x="183" y="14307"/>
                    </a:cubicBez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6"/>
              <p:cNvSpPr/>
              <p:nvPr/>
            </p:nvSpPr>
            <p:spPr>
              <a:xfrm flipH="1">
                <a:off x="8039429" y="4409768"/>
                <a:ext cx="16110" cy="24672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89" extrusionOk="0">
                    <a:moveTo>
                      <a:pt x="145" y="0"/>
                    </a:moveTo>
                    <a:cubicBezTo>
                      <a:pt x="100" y="0"/>
                      <a:pt x="61" y="34"/>
                      <a:pt x="52" y="78"/>
                    </a:cubicBezTo>
                    <a:lnTo>
                      <a:pt x="15" y="273"/>
                    </a:lnTo>
                    <a:cubicBezTo>
                      <a:pt x="1" y="323"/>
                      <a:pt x="38" y="378"/>
                      <a:pt x="90" y="388"/>
                    </a:cubicBezTo>
                    <a:lnTo>
                      <a:pt x="110" y="388"/>
                    </a:lnTo>
                    <a:cubicBezTo>
                      <a:pt x="155" y="388"/>
                      <a:pt x="196" y="358"/>
                      <a:pt x="205" y="310"/>
                    </a:cubicBezTo>
                    <a:lnTo>
                      <a:pt x="243" y="119"/>
                    </a:lnTo>
                    <a:cubicBezTo>
                      <a:pt x="254" y="65"/>
                      <a:pt x="219" y="13"/>
                      <a:pt x="168" y="3"/>
                    </a:cubicBezTo>
                    <a:cubicBezTo>
                      <a:pt x="160" y="1"/>
                      <a:pt x="152" y="0"/>
                      <a:pt x="145" y="0"/>
                    </a:cubicBez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6"/>
              <p:cNvSpPr/>
              <p:nvPr/>
            </p:nvSpPr>
            <p:spPr>
              <a:xfrm flipH="1">
                <a:off x="6734966" y="2736908"/>
                <a:ext cx="1466703" cy="1745948"/>
              </a:xfrm>
              <a:custGeom>
                <a:avLst/>
                <a:gdLst/>
                <a:ahLst/>
                <a:cxnLst/>
                <a:rect l="l" t="t" r="r" b="b"/>
                <a:pathLst>
                  <a:path w="23125" h="26673" extrusionOk="0">
                    <a:moveTo>
                      <a:pt x="18017" y="0"/>
                    </a:moveTo>
                    <a:cubicBezTo>
                      <a:pt x="15812" y="0"/>
                      <a:pt x="9147" y="562"/>
                      <a:pt x="5776" y="3740"/>
                    </a:cubicBezTo>
                    <a:cubicBezTo>
                      <a:pt x="5776" y="3740"/>
                      <a:pt x="3018" y="15169"/>
                      <a:pt x="2410" y="17579"/>
                    </a:cubicBezTo>
                    <a:cubicBezTo>
                      <a:pt x="1799" y="19985"/>
                      <a:pt x="0" y="25034"/>
                      <a:pt x="0" y="25034"/>
                    </a:cubicBezTo>
                    <a:cubicBezTo>
                      <a:pt x="0" y="25034"/>
                      <a:pt x="1390" y="26424"/>
                      <a:pt x="2291" y="26673"/>
                    </a:cubicBezTo>
                    <a:lnTo>
                      <a:pt x="6681" y="6086"/>
                    </a:lnTo>
                    <a:lnTo>
                      <a:pt x="6766" y="3420"/>
                    </a:lnTo>
                    <a:lnTo>
                      <a:pt x="9193" y="2361"/>
                    </a:lnTo>
                    <a:lnTo>
                      <a:pt x="7937" y="26652"/>
                    </a:lnTo>
                    <a:cubicBezTo>
                      <a:pt x="10374" y="26571"/>
                      <a:pt x="12675" y="26468"/>
                      <a:pt x="12675" y="26468"/>
                    </a:cubicBezTo>
                    <a:lnTo>
                      <a:pt x="13419" y="26229"/>
                    </a:lnTo>
                    <a:cubicBezTo>
                      <a:pt x="13419" y="26229"/>
                      <a:pt x="21267" y="25556"/>
                      <a:pt x="22195" y="25208"/>
                    </a:cubicBezTo>
                    <a:cubicBezTo>
                      <a:pt x="23124" y="24860"/>
                      <a:pt x="18802" y="228"/>
                      <a:pt x="18744" y="53"/>
                    </a:cubicBezTo>
                    <a:cubicBezTo>
                      <a:pt x="18734" y="24"/>
                      <a:pt x="18470" y="0"/>
                      <a:pt x="18017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 flipH="1">
                <a:off x="7605821" y="2878659"/>
                <a:ext cx="462965" cy="1611539"/>
              </a:xfrm>
              <a:custGeom>
                <a:avLst/>
                <a:gdLst/>
                <a:ahLst/>
                <a:cxnLst/>
                <a:rect l="l" t="t" r="r" b="b"/>
                <a:pathLst>
                  <a:path w="6904" h="24384" extrusionOk="0">
                    <a:moveTo>
                      <a:pt x="6903" y="0"/>
                    </a:moveTo>
                    <a:lnTo>
                      <a:pt x="4476" y="1059"/>
                    </a:lnTo>
                    <a:lnTo>
                      <a:pt x="4391" y="3725"/>
                    </a:lnTo>
                    <a:lnTo>
                      <a:pt x="1" y="24312"/>
                    </a:lnTo>
                    <a:cubicBezTo>
                      <a:pt x="21" y="24319"/>
                      <a:pt x="42" y="24322"/>
                      <a:pt x="62" y="24326"/>
                    </a:cubicBezTo>
                    <a:cubicBezTo>
                      <a:pt x="238" y="24367"/>
                      <a:pt x="739" y="24383"/>
                      <a:pt x="1431" y="24383"/>
                    </a:cubicBezTo>
                    <a:cubicBezTo>
                      <a:pt x="2531" y="24383"/>
                      <a:pt x="4115" y="24342"/>
                      <a:pt x="5647" y="24291"/>
                    </a:cubicBezTo>
                    <a:lnTo>
                      <a:pt x="6903" y="0"/>
                    </a:lnTo>
                    <a:close/>
                  </a:path>
                </a:pathLst>
              </a:custGeom>
              <a:solidFill>
                <a:srgbClr val="302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 flipH="1">
                <a:off x="7036804" y="1968431"/>
                <a:ext cx="882876" cy="460022"/>
              </a:xfrm>
              <a:custGeom>
                <a:avLst/>
                <a:gdLst/>
                <a:ahLst/>
                <a:cxnLst/>
                <a:rect l="l" t="t" r="r" b="b"/>
                <a:pathLst>
                  <a:path w="13920" h="7253" extrusionOk="0">
                    <a:moveTo>
                      <a:pt x="6417" y="0"/>
                    </a:moveTo>
                    <a:cubicBezTo>
                      <a:pt x="6093" y="0"/>
                      <a:pt x="5758" y="16"/>
                      <a:pt x="5410" y="50"/>
                    </a:cubicBezTo>
                    <a:cubicBezTo>
                      <a:pt x="3765" y="214"/>
                      <a:pt x="955" y="3610"/>
                      <a:pt x="450" y="4552"/>
                    </a:cubicBezTo>
                    <a:cubicBezTo>
                      <a:pt x="1" y="5392"/>
                      <a:pt x="6285" y="7253"/>
                      <a:pt x="9304" y="7253"/>
                    </a:cubicBezTo>
                    <a:cubicBezTo>
                      <a:pt x="9660" y="7253"/>
                      <a:pt x="9971" y="7227"/>
                      <a:pt x="10220" y="7170"/>
                    </a:cubicBezTo>
                    <a:cubicBezTo>
                      <a:pt x="12578" y="6631"/>
                      <a:pt x="13920" y="4484"/>
                      <a:pt x="13920" y="4484"/>
                    </a:cubicBezTo>
                    <a:cubicBezTo>
                      <a:pt x="13920" y="4484"/>
                      <a:pt x="11837" y="0"/>
                      <a:pt x="6417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 flipH="1">
                <a:off x="7539765" y="1960313"/>
                <a:ext cx="374588" cy="285920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4508" extrusionOk="0">
                    <a:moveTo>
                      <a:pt x="4651" y="1"/>
                    </a:moveTo>
                    <a:cubicBezTo>
                      <a:pt x="4384" y="1"/>
                      <a:pt x="4064" y="55"/>
                      <a:pt x="3681" y="191"/>
                    </a:cubicBezTo>
                    <a:cubicBezTo>
                      <a:pt x="1868" y="837"/>
                      <a:pt x="1" y="4434"/>
                      <a:pt x="1" y="4500"/>
                    </a:cubicBezTo>
                    <a:cubicBezTo>
                      <a:pt x="1" y="4505"/>
                      <a:pt x="24" y="4508"/>
                      <a:pt x="68" y="4508"/>
                    </a:cubicBezTo>
                    <a:cubicBezTo>
                      <a:pt x="506" y="4508"/>
                      <a:pt x="2947" y="4250"/>
                      <a:pt x="2947" y="4250"/>
                    </a:cubicBezTo>
                    <a:cubicBezTo>
                      <a:pt x="3127" y="2177"/>
                      <a:pt x="5860" y="747"/>
                      <a:pt x="5905" y="747"/>
                    </a:cubicBezTo>
                    <a:cubicBezTo>
                      <a:pt x="5906" y="747"/>
                      <a:pt x="5906" y="747"/>
                      <a:pt x="5906" y="747"/>
                    </a:cubicBezTo>
                    <a:cubicBezTo>
                      <a:pt x="5906" y="747"/>
                      <a:pt x="5647" y="1"/>
                      <a:pt x="4651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 flipH="1">
                <a:off x="7041110" y="2164672"/>
                <a:ext cx="423552" cy="165222"/>
              </a:xfrm>
              <a:custGeom>
                <a:avLst/>
                <a:gdLst/>
                <a:ahLst/>
                <a:cxnLst/>
                <a:rect l="l" t="t" r="r" b="b"/>
                <a:pathLst>
                  <a:path w="6678" h="2605" extrusionOk="0">
                    <a:moveTo>
                      <a:pt x="5824" y="0"/>
                    </a:moveTo>
                    <a:cubicBezTo>
                      <a:pt x="4336" y="2130"/>
                      <a:pt x="1" y="2267"/>
                      <a:pt x="1" y="2267"/>
                    </a:cubicBezTo>
                    <a:cubicBezTo>
                      <a:pt x="803" y="2507"/>
                      <a:pt x="1564" y="2605"/>
                      <a:pt x="2264" y="2605"/>
                    </a:cubicBezTo>
                    <a:cubicBezTo>
                      <a:pt x="4360" y="2605"/>
                      <a:pt x="5947" y="1745"/>
                      <a:pt x="6678" y="1257"/>
                    </a:cubicBezTo>
                    <a:cubicBezTo>
                      <a:pt x="6558" y="1032"/>
                      <a:pt x="6282" y="557"/>
                      <a:pt x="5824" y="0"/>
                    </a:cubicBezTo>
                    <a:close/>
                  </a:path>
                </a:pathLst>
              </a:custGeom>
              <a:solidFill>
                <a:srgbClr val="0077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6"/>
              <p:cNvSpPr/>
              <p:nvPr/>
            </p:nvSpPr>
            <p:spPr>
              <a:xfrm flipH="1">
                <a:off x="6912920" y="2270340"/>
                <a:ext cx="119746" cy="502580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7924" extrusionOk="0">
                    <a:moveTo>
                      <a:pt x="0" y="1"/>
                    </a:moveTo>
                    <a:cubicBezTo>
                      <a:pt x="492" y="2202"/>
                      <a:pt x="1215" y="5609"/>
                      <a:pt x="1536" y="7923"/>
                    </a:cubicBezTo>
                    <a:cubicBezTo>
                      <a:pt x="1888" y="6544"/>
                      <a:pt x="1594" y="4571"/>
                      <a:pt x="1157" y="3048"/>
                    </a:cubicBezTo>
                    <a:cubicBezTo>
                      <a:pt x="785" y="1755"/>
                      <a:pt x="352" y="724"/>
                      <a:pt x="0" y="1"/>
                    </a:cubicBezTo>
                    <a:close/>
                  </a:path>
                </a:pathLst>
              </a:custGeom>
              <a:solidFill>
                <a:srgbClr val="FF79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6"/>
              <p:cNvSpPr/>
              <p:nvPr/>
            </p:nvSpPr>
            <p:spPr>
              <a:xfrm flipH="1">
                <a:off x="7080507" y="2194165"/>
                <a:ext cx="983024" cy="1201206"/>
              </a:xfrm>
              <a:custGeom>
                <a:avLst/>
                <a:gdLst/>
                <a:ahLst/>
                <a:cxnLst/>
                <a:rect l="l" t="t" r="r" b="b"/>
                <a:pathLst>
                  <a:path w="15499" h="18939" extrusionOk="0">
                    <a:moveTo>
                      <a:pt x="4929" y="0"/>
                    </a:moveTo>
                    <a:cubicBezTo>
                      <a:pt x="4622" y="0"/>
                      <a:pt x="4330" y="21"/>
                      <a:pt x="4059" y="55"/>
                    </a:cubicBezTo>
                    <a:cubicBezTo>
                      <a:pt x="3288" y="1645"/>
                      <a:pt x="0" y="8667"/>
                      <a:pt x="581" y="11651"/>
                    </a:cubicBezTo>
                    <a:cubicBezTo>
                      <a:pt x="1113" y="14388"/>
                      <a:pt x="2906" y="17764"/>
                      <a:pt x="3561" y="18939"/>
                    </a:cubicBezTo>
                    <a:cubicBezTo>
                      <a:pt x="3667" y="18864"/>
                      <a:pt x="3772" y="18785"/>
                      <a:pt x="3889" y="18703"/>
                    </a:cubicBezTo>
                    <a:cubicBezTo>
                      <a:pt x="5050" y="17860"/>
                      <a:pt x="5800" y="15651"/>
                      <a:pt x="5800" y="15651"/>
                    </a:cubicBezTo>
                    <a:cubicBezTo>
                      <a:pt x="4752" y="14515"/>
                      <a:pt x="4615" y="12193"/>
                      <a:pt x="4615" y="12193"/>
                    </a:cubicBezTo>
                    <a:cubicBezTo>
                      <a:pt x="4615" y="12193"/>
                      <a:pt x="8576" y="9804"/>
                      <a:pt x="10764" y="9326"/>
                    </a:cubicBezTo>
                    <a:cubicBezTo>
                      <a:pt x="11033" y="9267"/>
                      <a:pt x="11266" y="9240"/>
                      <a:pt x="11474" y="9240"/>
                    </a:cubicBezTo>
                    <a:cubicBezTo>
                      <a:pt x="12921" y="9240"/>
                      <a:pt x="13113" y="10513"/>
                      <a:pt x="15499" y="10770"/>
                    </a:cubicBezTo>
                    <a:cubicBezTo>
                      <a:pt x="15403" y="8643"/>
                      <a:pt x="15335" y="2713"/>
                      <a:pt x="15311" y="269"/>
                    </a:cubicBezTo>
                    <a:cubicBezTo>
                      <a:pt x="14815" y="693"/>
                      <a:pt x="13679" y="1492"/>
                      <a:pt x="11877" y="1837"/>
                    </a:cubicBezTo>
                    <a:cubicBezTo>
                      <a:pt x="11601" y="1889"/>
                      <a:pt x="11337" y="1913"/>
                      <a:pt x="11083" y="1913"/>
                    </a:cubicBezTo>
                    <a:cubicBezTo>
                      <a:pt x="9029" y="1913"/>
                      <a:pt x="7617" y="368"/>
                      <a:pt x="5937" y="82"/>
                    </a:cubicBezTo>
                    <a:cubicBezTo>
                      <a:pt x="5591" y="24"/>
                      <a:pt x="5252" y="0"/>
                      <a:pt x="4929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 flipH="1">
                <a:off x="6938515" y="2195212"/>
                <a:ext cx="157294" cy="684546"/>
              </a:xfrm>
              <a:custGeom>
                <a:avLst/>
                <a:gdLst/>
                <a:ahLst/>
                <a:cxnLst/>
                <a:rect l="l" t="t" r="r" b="b"/>
                <a:pathLst>
                  <a:path w="2480" h="10793" extrusionOk="0">
                    <a:moveTo>
                      <a:pt x="288" y="1"/>
                    </a:moveTo>
                    <a:cubicBezTo>
                      <a:pt x="288" y="1"/>
                      <a:pt x="192" y="107"/>
                      <a:pt x="1" y="270"/>
                    </a:cubicBezTo>
                    <a:cubicBezTo>
                      <a:pt x="25" y="2714"/>
                      <a:pt x="93" y="8644"/>
                      <a:pt x="189" y="10771"/>
                    </a:cubicBezTo>
                    <a:cubicBezTo>
                      <a:pt x="233" y="10774"/>
                      <a:pt x="277" y="10778"/>
                      <a:pt x="325" y="10781"/>
                    </a:cubicBezTo>
                    <a:cubicBezTo>
                      <a:pt x="410" y="10788"/>
                      <a:pt x="492" y="10792"/>
                      <a:pt x="572" y="10792"/>
                    </a:cubicBezTo>
                    <a:cubicBezTo>
                      <a:pt x="1654" y="10792"/>
                      <a:pt x="2231" y="10111"/>
                      <a:pt x="2479" y="9125"/>
                    </a:cubicBezTo>
                    <a:cubicBezTo>
                      <a:pt x="2158" y="6811"/>
                      <a:pt x="1435" y="3404"/>
                      <a:pt x="943" y="1203"/>
                    </a:cubicBezTo>
                    <a:cubicBezTo>
                      <a:pt x="567" y="420"/>
                      <a:pt x="288" y="1"/>
                      <a:pt x="288" y="1"/>
                    </a:cubicBezTo>
                    <a:close/>
                  </a:path>
                </a:pathLst>
              </a:custGeom>
              <a:solidFill>
                <a:srgbClr val="FFA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 flipH="1">
                <a:off x="7794812" y="2197590"/>
                <a:ext cx="373320" cy="1246492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9653" extrusionOk="0">
                    <a:moveTo>
                      <a:pt x="5885" y="1"/>
                    </a:moveTo>
                    <a:cubicBezTo>
                      <a:pt x="4875" y="124"/>
                      <a:pt x="4165" y="417"/>
                      <a:pt x="4165" y="417"/>
                    </a:cubicBezTo>
                    <a:cubicBezTo>
                      <a:pt x="4165" y="417"/>
                      <a:pt x="2096" y="2782"/>
                      <a:pt x="1048" y="8361"/>
                    </a:cubicBezTo>
                    <a:cubicBezTo>
                      <a:pt x="0" y="13938"/>
                      <a:pt x="3120" y="19287"/>
                      <a:pt x="3550" y="19561"/>
                    </a:cubicBezTo>
                    <a:cubicBezTo>
                      <a:pt x="3649" y="19623"/>
                      <a:pt x="3754" y="19653"/>
                      <a:pt x="3872" y="19653"/>
                    </a:cubicBezTo>
                    <a:cubicBezTo>
                      <a:pt x="4222" y="19653"/>
                      <a:pt x="4679" y="19385"/>
                      <a:pt x="5387" y="18885"/>
                    </a:cubicBezTo>
                    <a:cubicBezTo>
                      <a:pt x="4732" y="17710"/>
                      <a:pt x="2939" y="14334"/>
                      <a:pt x="2407" y="11597"/>
                    </a:cubicBezTo>
                    <a:cubicBezTo>
                      <a:pt x="1826" y="8613"/>
                      <a:pt x="5114" y="1591"/>
                      <a:pt x="5885" y="1"/>
                    </a:cubicBezTo>
                    <a:close/>
                  </a:path>
                </a:pathLst>
              </a:custGeom>
              <a:solidFill>
                <a:srgbClr val="FFA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 flipH="1">
                <a:off x="7216654" y="3194851"/>
                <a:ext cx="177160" cy="1272747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7865" extrusionOk="0">
                    <a:moveTo>
                      <a:pt x="2792" y="1"/>
                    </a:moveTo>
                    <a:cubicBezTo>
                      <a:pt x="2792" y="1"/>
                      <a:pt x="1406" y="1120"/>
                      <a:pt x="836" y="1800"/>
                    </a:cubicBezTo>
                    <a:cubicBezTo>
                      <a:pt x="262" y="2479"/>
                      <a:pt x="0" y="17864"/>
                      <a:pt x="0" y="17864"/>
                    </a:cubicBezTo>
                    <a:lnTo>
                      <a:pt x="744" y="17625"/>
                    </a:lnTo>
                    <a:cubicBezTo>
                      <a:pt x="744" y="17625"/>
                      <a:pt x="1191" y="3817"/>
                      <a:pt x="1341" y="2854"/>
                    </a:cubicBezTo>
                    <a:cubicBezTo>
                      <a:pt x="1488" y="1888"/>
                      <a:pt x="2792" y="1"/>
                      <a:pt x="2792" y="1"/>
                    </a:cubicBezTo>
                    <a:close/>
                  </a:path>
                </a:pathLst>
              </a:custGeom>
              <a:solidFill>
                <a:srgbClr val="302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 flipH="1">
                <a:off x="6632322" y="3508355"/>
                <a:ext cx="44398" cy="3450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44" extrusionOk="0">
                    <a:moveTo>
                      <a:pt x="348" y="1"/>
                    </a:moveTo>
                    <a:cubicBezTo>
                      <a:pt x="0" y="1"/>
                      <a:pt x="0" y="543"/>
                      <a:pt x="348" y="543"/>
                    </a:cubicBezTo>
                    <a:cubicBezTo>
                      <a:pt x="700" y="543"/>
                      <a:pt x="700" y="1"/>
                      <a:pt x="348" y="1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 flipH="1">
                <a:off x="6547022" y="2021519"/>
                <a:ext cx="532199" cy="434842"/>
              </a:xfrm>
              <a:custGeom>
                <a:avLst/>
                <a:gdLst/>
                <a:ahLst/>
                <a:cxnLst/>
                <a:rect l="l" t="t" r="r" b="b"/>
                <a:pathLst>
                  <a:path w="8391" h="6856" extrusionOk="0">
                    <a:moveTo>
                      <a:pt x="4454" y="0"/>
                    </a:moveTo>
                    <a:cubicBezTo>
                      <a:pt x="4286" y="0"/>
                      <a:pt x="4114" y="9"/>
                      <a:pt x="3936" y="28"/>
                    </a:cubicBezTo>
                    <a:cubicBezTo>
                      <a:pt x="744" y="370"/>
                      <a:pt x="0" y="2125"/>
                      <a:pt x="48" y="2633"/>
                    </a:cubicBezTo>
                    <a:lnTo>
                      <a:pt x="433" y="6856"/>
                    </a:lnTo>
                    <a:lnTo>
                      <a:pt x="8390" y="6436"/>
                    </a:lnTo>
                    <a:lnTo>
                      <a:pt x="7988" y="2032"/>
                    </a:lnTo>
                    <a:cubicBezTo>
                      <a:pt x="7915" y="1515"/>
                      <a:pt x="6635" y="0"/>
                      <a:pt x="4454" y="0"/>
                    </a:cubicBezTo>
                    <a:close/>
                  </a:path>
                </a:pathLst>
              </a:cu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 flipH="1">
                <a:off x="6520818" y="2868322"/>
                <a:ext cx="11099" cy="52452"/>
              </a:xfrm>
              <a:custGeom>
                <a:avLst/>
                <a:gdLst/>
                <a:ahLst/>
                <a:cxnLst/>
                <a:rect l="l" t="t" r="r" b="b"/>
                <a:pathLst>
                  <a:path w="175" h="827" extrusionOk="0">
                    <a:moveTo>
                      <a:pt x="0" y="1"/>
                    </a:moveTo>
                    <a:lnTo>
                      <a:pt x="65" y="827"/>
                    </a:lnTo>
                    <a:lnTo>
                      <a:pt x="175" y="827"/>
                    </a:lnTo>
                    <a:lnTo>
                      <a:pt x="175" y="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D31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 flipH="1">
                <a:off x="6520818" y="2818596"/>
                <a:ext cx="15032" cy="4655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734" extrusionOk="0">
                    <a:moveTo>
                      <a:pt x="237" y="0"/>
                    </a:moveTo>
                    <a:cubicBezTo>
                      <a:pt x="209" y="7"/>
                      <a:pt x="179" y="7"/>
                      <a:pt x="151" y="7"/>
                    </a:cubicBezTo>
                    <a:lnTo>
                      <a:pt x="1" y="7"/>
                    </a:lnTo>
                    <a:lnTo>
                      <a:pt x="59" y="733"/>
                    </a:lnTo>
                    <a:lnTo>
                      <a:pt x="237" y="733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4D31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 flipH="1">
                <a:off x="6520818" y="2865087"/>
                <a:ext cx="11290" cy="3552"/>
              </a:xfrm>
              <a:custGeom>
                <a:avLst/>
                <a:gdLst/>
                <a:ahLst/>
                <a:cxnLst/>
                <a:rect l="l" t="t" r="r" b="b"/>
                <a:pathLst>
                  <a:path w="178" h="56" extrusionOk="0">
                    <a:moveTo>
                      <a:pt x="0" y="0"/>
                    </a:moveTo>
                    <a:lnTo>
                      <a:pt x="3" y="52"/>
                    </a:lnTo>
                    <a:lnTo>
                      <a:pt x="178" y="55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4D2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 flipH="1">
                <a:off x="6520819" y="2763351"/>
                <a:ext cx="19345" cy="4959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82" extrusionOk="0">
                    <a:moveTo>
                      <a:pt x="1" y="0"/>
                    </a:moveTo>
                    <a:lnTo>
                      <a:pt x="62" y="778"/>
                    </a:lnTo>
                    <a:lnTo>
                      <a:pt x="305" y="782"/>
                    </a:lnTo>
                    <a:lnTo>
                      <a:pt x="305" y="27"/>
                    </a:lnTo>
                    <a:cubicBezTo>
                      <a:pt x="250" y="11"/>
                      <a:pt x="192" y="3"/>
                      <a:pt x="134" y="0"/>
                    </a:cubicBezTo>
                    <a:close/>
                  </a:path>
                </a:pathLst>
              </a:custGeom>
              <a:solidFill>
                <a:srgbClr val="4D31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 flipH="1">
                <a:off x="6520818" y="2812697"/>
                <a:ext cx="15412" cy="6342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00" extrusionOk="0">
                    <a:moveTo>
                      <a:pt x="0" y="0"/>
                    </a:moveTo>
                    <a:lnTo>
                      <a:pt x="7" y="100"/>
                    </a:lnTo>
                    <a:lnTo>
                      <a:pt x="157" y="100"/>
                    </a:lnTo>
                    <a:cubicBezTo>
                      <a:pt x="185" y="100"/>
                      <a:pt x="215" y="100"/>
                      <a:pt x="243" y="93"/>
                    </a:cubicBezTo>
                    <a:lnTo>
                      <a:pt x="24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2C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 flipH="1">
                <a:off x="6404377" y="2257084"/>
                <a:ext cx="509049" cy="2251588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35500" extrusionOk="0">
                    <a:moveTo>
                      <a:pt x="2186" y="0"/>
                    </a:moveTo>
                    <a:cubicBezTo>
                      <a:pt x="2017" y="0"/>
                      <a:pt x="1843" y="9"/>
                      <a:pt x="1663" y="29"/>
                    </a:cubicBezTo>
                    <a:cubicBezTo>
                      <a:pt x="1011" y="97"/>
                      <a:pt x="462" y="226"/>
                      <a:pt x="0" y="390"/>
                    </a:cubicBezTo>
                    <a:lnTo>
                      <a:pt x="2773" y="35500"/>
                    </a:lnTo>
                    <a:lnTo>
                      <a:pt x="8026" y="35103"/>
                    </a:lnTo>
                    <a:lnTo>
                      <a:pt x="5366" y="1408"/>
                    </a:lnTo>
                    <a:cubicBezTo>
                      <a:pt x="4843" y="776"/>
                      <a:pt x="3744" y="0"/>
                      <a:pt x="2186" y="0"/>
                    </a:cubicBezTo>
                    <a:close/>
                  </a:path>
                </a:pathLst>
              </a:custGeom>
              <a:solidFill>
                <a:srgbClr val="66B0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 flipH="1">
                <a:off x="6737551" y="2281820"/>
                <a:ext cx="319408" cy="2236365"/>
              </a:xfrm>
              <a:custGeom>
                <a:avLst/>
                <a:gdLst/>
                <a:ahLst/>
                <a:cxnLst/>
                <a:rect l="l" t="t" r="r" b="b"/>
                <a:pathLst>
                  <a:path w="5036" h="35260" extrusionOk="0">
                    <a:moveTo>
                      <a:pt x="2263" y="0"/>
                    </a:moveTo>
                    <a:cubicBezTo>
                      <a:pt x="465" y="642"/>
                      <a:pt x="0" y="1837"/>
                      <a:pt x="38" y="2240"/>
                    </a:cubicBezTo>
                    <a:lnTo>
                      <a:pt x="38" y="2243"/>
                    </a:lnTo>
                    <a:lnTo>
                      <a:pt x="3025" y="35260"/>
                    </a:lnTo>
                    <a:lnTo>
                      <a:pt x="5036" y="35110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 flipH="1">
                <a:off x="6361496" y="2346324"/>
                <a:ext cx="211586" cy="2137232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3697" extrusionOk="0">
                    <a:moveTo>
                      <a:pt x="0" y="1"/>
                    </a:moveTo>
                    <a:lnTo>
                      <a:pt x="2660" y="33696"/>
                    </a:lnTo>
                    <a:lnTo>
                      <a:pt x="3336" y="33645"/>
                    </a:lnTo>
                    <a:lnTo>
                      <a:pt x="349" y="626"/>
                    </a:lnTo>
                    <a:cubicBezTo>
                      <a:pt x="328" y="478"/>
                      <a:pt x="209" y="250"/>
                      <a:pt x="0" y="1"/>
                    </a:cubicBezTo>
                    <a:close/>
                  </a:path>
                </a:pathLst>
              </a:cu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 flipH="1">
                <a:off x="6466022" y="4725694"/>
                <a:ext cx="226998" cy="184123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903" extrusionOk="0">
                    <a:moveTo>
                      <a:pt x="2101" y="0"/>
                    </a:moveTo>
                    <a:cubicBezTo>
                      <a:pt x="1525" y="0"/>
                      <a:pt x="818" y="184"/>
                      <a:pt x="1" y="743"/>
                    </a:cubicBezTo>
                    <a:cubicBezTo>
                      <a:pt x="924" y="1923"/>
                      <a:pt x="1803" y="2902"/>
                      <a:pt x="2113" y="2902"/>
                    </a:cubicBezTo>
                    <a:cubicBezTo>
                      <a:pt x="2122" y="2902"/>
                      <a:pt x="2130" y="2902"/>
                      <a:pt x="2137" y="2900"/>
                    </a:cubicBezTo>
                    <a:cubicBezTo>
                      <a:pt x="2383" y="2853"/>
                      <a:pt x="2977" y="1761"/>
                      <a:pt x="3578" y="466"/>
                    </a:cubicBezTo>
                    <a:cubicBezTo>
                      <a:pt x="3302" y="268"/>
                      <a:pt x="2797" y="0"/>
                      <a:pt x="2101" y="0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 flipH="1">
                <a:off x="6358393" y="4351416"/>
                <a:ext cx="509556" cy="42145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6645" extrusionOk="0">
                    <a:moveTo>
                      <a:pt x="4450" y="1"/>
                    </a:moveTo>
                    <a:cubicBezTo>
                      <a:pt x="4283" y="1"/>
                      <a:pt x="4110" y="10"/>
                      <a:pt x="3933" y="29"/>
                    </a:cubicBezTo>
                    <a:cubicBezTo>
                      <a:pt x="742" y="370"/>
                      <a:pt x="0" y="2124"/>
                      <a:pt x="45" y="2630"/>
                    </a:cubicBezTo>
                    <a:cubicBezTo>
                      <a:pt x="72" y="2923"/>
                      <a:pt x="1462" y="4985"/>
                      <a:pt x="2759" y="6644"/>
                    </a:cubicBezTo>
                    <a:cubicBezTo>
                      <a:pt x="3576" y="6085"/>
                      <a:pt x="4283" y="5901"/>
                      <a:pt x="4859" y="5901"/>
                    </a:cubicBezTo>
                    <a:cubicBezTo>
                      <a:pt x="5555" y="5901"/>
                      <a:pt x="6060" y="6169"/>
                      <a:pt x="6336" y="6367"/>
                    </a:cubicBezTo>
                    <a:cubicBezTo>
                      <a:pt x="7176" y="4558"/>
                      <a:pt x="8033" y="2357"/>
                      <a:pt x="7985" y="2032"/>
                    </a:cubicBezTo>
                    <a:cubicBezTo>
                      <a:pt x="7912" y="1516"/>
                      <a:pt x="6632" y="1"/>
                      <a:pt x="4450" y="1"/>
                    </a:cubicBezTo>
                    <a:close/>
                  </a:path>
                </a:pathLst>
              </a:custGeom>
              <a:solidFill>
                <a:srgbClr val="FDD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 flipH="1">
                <a:off x="6652494" y="4385856"/>
                <a:ext cx="212854" cy="387019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6102" extrusionOk="0">
                    <a:moveTo>
                      <a:pt x="1854" y="1"/>
                    </a:moveTo>
                    <a:lnTo>
                      <a:pt x="1854" y="1"/>
                    </a:lnTo>
                    <a:cubicBezTo>
                      <a:pt x="424" y="636"/>
                      <a:pt x="0" y="1636"/>
                      <a:pt x="0" y="2042"/>
                    </a:cubicBezTo>
                    <a:cubicBezTo>
                      <a:pt x="0" y="2060"/>
                      <a:pt x="4" y="2073"/>
                      <a:pt x="4" y="2087"/>
                    </a:cubicBezTo>
                    <a:cubicBezTo>
                      <a:pt x="31" y="2380"/>
                      <a:pt x="1421" y="4442"/>
                      <a:pt x="2718" y="6101"/>
                    </a:cubicBezTo>
                    <a:cubicBezTo>
                      <a:pt x="2940" y="5951"/>
                      <a:pt x="3154" y="5828"/>
                      <a:pt x="3356" y="5726"/>
                    </a:cubicBezTo>
                    <a:cubicBezTo>
                      <a:pt x="2458" y="3927"/>
                      <a:pt x="1602" y="1704"/>
                      <a:pt x="1854" y="1"/>
                    </a:cubicBezTo>
                    <a:close/>
                  </a:path>
                </a:pathLst>
              </a:custGeom>
              <a:solidFill>
                <a:srgbClr val="FBC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 flipH="1">
                <a:off x="6257575" y="810650"/>
                <a:ext cx="2253237" cy="1137781"/>
              </a:xfrm>
              <a:custGeom>
                <a:avLst/>
                <a:gdLst/>
                <a:ahLst/>
                <a:cxnLst/>
                <a:rect l="l" t="t" r="r" b="b"/>
                <a:pathLst>
                  <a:path w="35526" h="17939" extrusionOk="0">
                    <a:moveTo>
                      <a:pt x="16263" y="0"/>
                    </a:moveTo>
                    <a:cubicBezTo>
                      <a:pt x="15165" y="0"/>
                      <a:pt x="13956" y="211"/>
                      <a:pt x="12723" y="826"/>
                    </a:cubicBezTo>
                    <a:cubicBezTo>
                      <a:pt x="8305" y="3021"/>
                      <a:pt x="9917" y="6851"/>
                      <a:pt x="9364" y="7257"/>
                    </a:cubicBezTo>
                    <a:cubicBezTo>
                      <a:pt x="9278" y="7319"/>
                      <a:pt x="9106" y="7338"/>
                      <a:pt x="8869" y="7338"/>
                    </a:cubicBezTo>
                    <a:cubicBezTo>
                      <a:pt x="8702" y="7338"/>
                      <a:pt x="8503" y="7328"/>
                      <a:pt x="8278" y="7318"/>
                    </a:cubicBezTo>
                    <a:cubicBezTo>
                      <a:pt x="8056" y="7310"/>
                      <a:pt x="7809" y="7301"/>
                      <a:pt x="7546" y="7301"/>
                    </a:cubicBezTo>
                    <a:cubicBezTo>
                      <a:pt x="6476" y="7301"/>
                      <a:pt x="5134" y="7447"/>
                      <a:pt x="4021" y="8343"/>
                    </a:cubicBezTo>
                    <a:cubicBezTo>
                      <a:pt x="1963" y="9998"/>
                      <a:pt x="4352" y="12672"/>
                      <a:pt x="4185" y="12954"/>
                    </a:cubicBezTo>
                    <a:cubicBezTo>
                      <a:pt x="4021" y="13238"/>
                      <a:pt x="1795" y="12815"/>
                      <a:pt x="898" y="14743"/>
                    </a:cubicBezTo>
                    <a:cubicBezTo>
                      <a:pt x="0" y="16675"/>
                      <a:pt x="2034" y="17939"/>
                      <a:pt x="3383" y="17939"/>
                    </a:cubicBezTo>
                    <a:lnTo>
                      <a:pt x="7166" y="17939"/>
                    </a:lnTo>
                    <a:cubicBezTo>
                      <a:pt x="7608" y="17939"/>
                      <a:pt x="7820" y="16691"/>
                      <a:pt x="8005" y="16691"/>
                    </a:cubicBezTo>
                    <a:cubicBezTo>
                      <a:pt x="8008" y="16691"/>
                      <a:pt x="8012" y="16692"/>
                      <a:pt x="8015" y="16692"/>
                    </a:cubicBezTo>
                    <a:cubicBezTo>
                      <a:pt x="8199" y="16737"/>
                      <a:pt x="8251" y="17866"/>
                      <a:pt x="8943" y="17935"/>
                    </a:cubicBezTo>
                    <a:cubicBezTo>
                      <a:pt x="8729" y="17621"/>
                      <a:pt x="8609" y="17187"/>
                      <a:pt x="8684" y="16597"/>
                    </a:cubicBezTo>
                    <a:cubicBezTo>
                      <a:pt x="8956" y="14510"/>
                      <a:pt x="13069" y="13686"/>
                      <a:pt x="13085" y="13678"/>
                    </a:cubicBezTo>
                    <a:lnTo>
                      <a:pt x="13085" y="13678"/>
                    </a:lnTo>
                    <a:lnTo>
                      <a:pt x="15675" y="17939"/>
                    </a:lnTo>
                    <a:lnTo>
                      <a:pt x="29040" y="17939"/>
                    </a:lnTo>
                    <a:cubicBezTo>
                      <a:pt x="29371" y="17939"/>
                      <a:pt x="29108" y="17307"/>
                      <a:pt x="29275" y="17307"/>
                    </a:cubicBezTo>
                    <a:cubicBezTo>
                      <a:pt x="29439" y="17307"/>
                      <a:pt x="29535" y="17939"/>
                      <a:pt x="30033" y="17939"/>
                    </a:cubicBezTo>
                    <a:lnTo>
                      <a:pt x="35188" y="17939"/>
                    </a:lnTo>
                    <a:cubicBezTo>
                      <a:pt x="35188" y="17939"/>
                      <a:pt x="35525" y="17501"/>
                      <a:pt x="35188" y="16385"/>
                    </a:cubicBezTo>
                    <a:cubicBezTo>
                      <a:pt x="34737" y="14893"/>
                      <a:pt x="33767" y="14965"/>
                      <a:pt x="33341" y="14743"/>
                    </a:cubicBezTo>
                    <a:cubicBezTo>
                      <a:pt x="32918" y="14521"/>
                      <a:pt x="33696" y="13261"/>
                      <a:pt x="32845" y="11845"/>
                    </a:cubicBezTo>
                    <a:cubicBezTo>
                      <a:pt x="31996" y="10425"/>
                      <a:pt x="31095" y="10545"/>
                      <a:pt x="30576" y="10237"/>
                    </a:cubicBezTo>
                    <a:cubicBezTo>
                      <a:pt x="30057" y="9930"/>
                      <a:pt x="31191" y="5387"/>
                      <a:pt x="28163" y="2833"/>
                    </a:cubicBezTo>
                    <a:cubicBezTo>
                      <a:pt x="26224" y="1197"/>
                      <a:pt x="24042" y="843"/>
                      <a:pt x="22606" y="843"/>
                    </a:cubicBezTo>
                    <a:cubicBezTo>
                      <a:pt x="21801" y="843"/>
                      <a:pt x="21230" y="954"/>
                      <a:pt x="21068" y="1013"/>
                    </a:cubicBezTo>
                    <a:cubicBezTo>
                      <a:pt x="21053" y="1019"/>
                      <a:pt x="21033" y="1022"/>
                      <a:pt x="21010" y="1022"/>
                    </a:cubicBezTo>
                    <a:cubicBezTo>
                      <a:pt x="20786" y="1022"/>
                      <a:pt x="20204" y="769"/>
                      <a:pt x="19376" y="512"/>
                    </a:cubicBezTo>
                    <a:cubicBezTo>
                      <a:pt x="18548" y="256"/>
                      <a:pt x="17472" y="0"/>
                      <a:pt x="16263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 flipH="1">
                <a:off x="7516545" y="1674212"/>
                <a:ext cx="454814" cy="274227"/>
              </a:xfrm>
              <a:custGeom>
                <a:avLst/>
                <a:gdLst/>
                <a:ahLst/>
                <a:cxnLst/>
                <a:rect l="l" t="t" r="r" b="b"/>
                <a:pathLst>
                  <a:path w="7067" h="4261" extrusionOk="0">
                    <a:moveTo>
                      <a:pt x="4476" y="0"/>
                    </a:moveTo>
                    <a:lnTo>
                      <a:pt x="4476" y="0"/>
                    </a:lnTo>
                    <a:lnTo>
                      <a:pt x="4476" y="0"/>
                    </a:lnTo>
                    <a:cubicBezTo>
                      <a:pt x="4476" y="0"/>
                      <a:pt x="4476" y="0"/>
                      <a:pt x="4476" y="0"/>
                    </a:cubicBezTo>
                    <a:close/>
                    <a:moveTo>
                      <a:pt x="4476" y="0"/>
                    </a:moveTo>
                    <a:cubicBezTo>
                      <a:pt x="4460" y="8"/>
                      <a:pt x="347" y="832"/>
                      <a:pt x="75" y="2919"/>
                    </a:cubicBezTo>
                    <a:cubicBezTo>
                      <a:pt x="0" y="3509"/>
                      <a:pt x="120" y="3943"/>
                      <a:pt x="334" y="4257"/>
                    </a:cubicBezTo>
                    <a:cubicBezTo>
                      <a:pt x="355" y="4261"/>
                      <a:pt x="375" y="4261"/>
                      <a:pt x="400" y="4261"/>
                    </a:cubicBezTo>
                    <a:lnTo>
                      <a:pt x="7066" y="4261"/>
                    </a:lnTo>
                    <a:lnTo>
                      <a:pt x="4476" y="0"/>
                    </a:lnTo>
                    <a:close/>
                  </a:path>
                </a:pathLst>
              </a:custGeom>
              <a:solidFill>
                <a:srgbClr val="302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 flipH="1">
                <a:off x="6576275" y="1013867"/>
                <a:ext cx="1333637" cy="1070995"/>
              </a:xfrm>
              <a:custGeom>
                <a:avLst/>
                <a:gdLst/>
                <a:ahLst/>
                <a:cxnLst/>
                <a:rect l="l" t="t" r="r" b="b"/>
                <a:pathLst>
                  <a:path w="21027" h="16886" extrusionOk="0">
                    <a:moveTo>
                      <a:pt x="12782" y="1"/>
                    </a:moveTo>
                    <a:cubicBezTo>
                      <a:pt x="12782" y="1"/>
                      <a:pt x="12240" y="3579"/>
                      <a:pt x="10066" y="6006"/>
                    </a:cubicBezTo>
                    <a:cubicBezTo>
                      <a:pt x="7055" y="9368"/>
                      <a:pt x="3914" y="10290"/>
                      <a:pt x="3914" y="10290"/>
                    </a:cubicBezTo>
                    <a:cubicBezTo>
                      <a:pt x="3225" y="9790"/>
                      <a:pt x="2513" y="9546"/>
                      <a:pt x="1892" y="9546"/>
                    </a:cubicBezTo>
                    <a:cubicBezTo>
                      <a:pt x="808" y="9546"/>
                      <a:pt x="0" y="10293"/>
                      <a:pt x="81" y="11734"/>
                    </a:cubicBezTo>
                    <a:cubicBezTo>
                      <a:pt x="203" y="14001"/>
                      <a:pt x="4215" y="13751"/>
                      <a:pt x="4737" y="13826"/>
                    </a:cubicBezTo>
                    <a:cubicBezTo>
                      <a:pt x="5262" y="13901"/>
                      <a:pt x="5235" y="15072"/>
                      <a:pt x="5311" y="15745"/>
                    </a:cubicBezTo>
                    <a:cubicBezTo>
                      <a:pt x="5375" y="16325"/>
                      <a:pt x="7073" y="16885"/>
                      <a:pt x="8017" y="16885"/>
                    </a:cubicBezTo>
                    <a:cubicBezTo>
                      <a:pt x="8167" y="16885"/>
                      <a:pt x="8297" y="16871"/>
                      <a:pt x="8399" y="16841"/>
                    </a:cubicBezTo>
                    <a:cubicBezTo>
                      <a:pt x="9147" y="16616"/>
                      <a:pt x="9120" y="16168"/>
                      <a:pt x="9147" y="15642"/>
                    </a:cubicBezTo>
                    <a:cubicBezTo>
                      <a:pt x="9171" y="15120"/>
                      <a:pt x="13008" y="15294"/>
                      <a:pt x="17019" y="14250"/>
                    </a:cubicBezTo>
                    <a:cubicBezTo>
                      <a:pt x="21027" y="13202"/>
                      <a:pt x="20006" y="9866"/>
                      <a:pt x="19757" y="5781"/>
                    </a:cubicBezTo>
                    <a:cubicBezTo>
                      <a:pt x="19508" y="1694"/>
                      <a:pt x="14602" y="1"/>
                      <a:pt x="12782" y="1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6"/>
              <p:cNvSpPr/>
              <p:nvPr/>
            </p:nvSpPr>
            <p:spPr>
              <a:xfrm flipH="1">
                <a:off x="7680440" y="1693415"/>
                <a:ext cx="147971" cy="104778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1652" extrusionOk="0">
                    <a:moveTo>
                      <a:pt x="934" y="0"/>
                    </a:moveTo>
                    <a:cubicBezTo>
                      <a:pt x="795" y="0"/>
                      <a:pt x="662" y="25"/>
                      <a:pt x="540" y="74"/>
                    </a:cubicBezTo>
                    <a:cubicBezTo>
                      <a:pt x="192" y="218"/>
                      <a:pt x="1" y="545"/>
                      <a:pt x="1" y="1007"/>
                    </a:cubicBezTo>
                    <a:cubicBezTo>
                      <a:pt x="1" y="1061"/>
                      <a:pt x="45" y="1102"/>
                      <a:pt x="97" y="1102"/>
                    </a:cubicBezTo>
                    <a:cubicBezTo>
                      <a:pt x="151" y="1102"/>
                      <a:pt x="196" y="1061"/>
                      <a:pt x="196" y="1007"/>
                    </a:cubicBezTo>
                    <a:cubicBezTo>
                      <a:pt x="196" y="630"/>
                      <a:pt x="346" y="364"/>
                      <a:pt x="615" y="255"/>
                    </a:cubicBezTo>
                    <a:cubicBezTo>
                      <a:pt x="710" y="216"/>
                      <a:pt x="816" y="197"/>
                      <a:pt x="927" y="197"/>
                    </a:cubicBezTo>
                    <a:cubicBezTo>
                      <a:pt x="1210" y="197"/>
                      <a:pt x="1531" y="320"/>
                      <a:pt x="1814" y="539"/>
                    </a:cubicBezTo>
                    <a:cubicBezTo>
                      <a:pt x="1584" y="549"/>
                      <a:pt x="1267" y="600"/>
                      <a:pt x="1080" y="777"/>
                    </a:cubicBezTo>
                    <a:cubicBezTo>
                      <a:pt x="970" y="884"/>
                      <a:pt x="919" y="1016"/>
                      <a:pt x="926" y="1177"/>
                    </a:cubicBezTo>
                    <a:cubicBezTo>
                      <a:pt x="933" y="1371"/>
                      <a:pt x="1001" y="1508"/>
                      <a:pt x="1127" y="1583"/>
                    </a:cubicBezTo>
                    <a:cubicBezTo>
                      <a:pt x="1209" y="1634"/>
                      <a:pt x="1302" y="1651"/>
                      <a:pt x="1393" y="1651"/>
                    </a:cubicBezTo>
                    <a:cubicBezTo>
                      <a:pt x="1592" y="1651"/>
                      <a:pt x="1779" y="1569"/>
                      <a:pt x="1806" y="1555"/>
                    </a:cubicBezTo>
                    <a:cubicBezTo>
                      <a:pt x="1858" y="1535"/>
                      <a:pt x="1878" y="1473"/>
                      <a:pt x="1855" y="1426"/>
                    </a:cubicBezTo>
                    <a:cubicBezTo>
                      <a:pt x="1840" y="1389"/>
                      <a:pt x="1806" y="1369"/>
                      <a:pt x="1768" y="1369"/>
                    </a:cubicBezTo>
                    <a:cubicBezTo>
                      <a:pt x="1754" y="1369"/>
                      <a:pt x="1739" y="1372"/>
                      <a:pt x="1724" y="1378"/>
                    </a:cubicBezTo>
                    <a:cubicBezTo>
                      <a:pt x="1668" y="1404"/>
                      <a:pt x="1523" y="1454"/>
                      <a:pt x="1392" y="1454"/>
                    </a:cubicBezTo>
                    <a:cubicBezTo>
                      <a:pt x="1332" y="1454"/>
                      <a:pt x="1274" y="1444"/>
                      <a:pt x="1230" y="1416"/>
                    </a:cubicBezTo>
                    <a:cubicBezTo>
                      <a:pt x="1162" y="1375"/>
                      <a:pt x="1127" y="1293"/>
                      <a:pt x="1121" y="1170"/>
                    </a:cubicBezTo>
                    <a:cubicBezTo>
                      <a:pt x="1117" y="1068"/>
                      <a:pt x="1148" y="986"/>
                      <a:pt x="1216" y="920"/>
                    </a:cubicBezTo>
                    <a:cubicBezTo>
                      <a:pt x="1373" y="769"/>
                      <a:pt x="1701" y="734"/>
                      <a:pt x="1917" y="734"/>
                    </a:cubicBezTo>
                    <a:cubicBezTo>
                      <a:pt x="1977" y="734"/>
                      <a:pt x="2029" y="736"/>
                      <a:pt x="2066" y="740"/>
                    </a:cubicBezTo>
                    <a:lnTo>
                      <a:pt x="2332" y="761"/>
                    </a:lnTo>
                    <a:lnTo>
                      <a:pt x="2145" y="572"/>
                    </a:lnTo>
                    <a:cubicBezTo>
                      <a:pt x="1784" y="204"/>
                      <a:pt x="1336" y="0"/>
                      <a:pt x="934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 flipH="1">
                <a:off x="6685728" y="1408695"/>
                <a:ext cx="123235" cy="65772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1037" extrusionOk="0">
                    <a:moveTo>
                      <a:pt x="659" y="1"/>
                    </a:moveTo>
                    <a:cubicBezTo>
                      <a:pt x="447" y="1"/>
                      <a:pt x="263" y="60"/>
                      <a:pt x="170" y="201"/>
                    </a:cubicBezTo>
                    <a:cubicBezTo>
                      <a:pt x="1" y="452"/>
                      <a:pt x="943" y="1037"/>
                      <a:pt x="1481" y="1037"/>
                    </a:cubicBezTo>
                    <a:cubicBezTo>
                      <a:pt x="1651" y="1037"/>
                      <a:pt x="1781" y="978"/>
                      <a:pt x="1822" y="832"/>
                    </a:cubicBezTo>
                    <a:cubicBezTo>
                      <a:pt x="1942" y="397"/>
                      <a:pt x="1205" y="1"/>
                      <a:pt x="659" y="1"/>
                    </a:cubicBezTo>
                    <a:close/>
                  </a:path>
                </a:pathLst>
              </a:custGeom>
              <a:solidFill>
                <a:srgbClr val="302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 flipH="1">
                <a:off x="7197767" y="1434383"/>
                <a:ext cx="145687" cy="58288"/>
              </a:xfrm>
              <a:custGeom>
                <a:avLst/>
                <a:gdLst/>
                <a:ahLst/>
                <a:cxnLst/>
                <a:rect l="l" t="t" r="r" b="b"/>
                <a:pathLst>
                  <a:path w="2297" h="919" extrusionOk="0">
                    <a:moveTo>
                      <a:pt x="1721" y="0"/>
                    </a:moveTo>
                    <a:cubicBezTo>
                      <a:pt x="1105" y="0"/>
                      <a:pt x="1" y="429"/>
                      <a:pt x="240" y="881"/>
                    </a:cubicBezTo>
                    <a:cubicBezTo>
                      <a:pt x="254" y="907"/>
                      <a:pt x="302" y="919"/>
                      <a:pt x="373" y="919"/>
                    </a:cubicBezTo>
                    <a:cubicBezTo>
                      <a:pt x="836" y="919"/>
                      <a:pt x="2297" y="424"/>
                      <a:pt x="2087" y="113"/>
                    </a:cubicBezTo>
                    <a:cubicBezTo>
                      <a:pt x="2032" y="35"/>
                      <a:pt x="1897" y="0"/>
                      <a:pt x="1721" y="0"/>
                    </a:cubicBezTo>
                    <a:close/>
                  </a:path>
                </a:pathLst>
              </a:custGeom>
              <a:solidFill>
                <a:srgbClr val="302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 flipH="1">
                <a:off x="6729935" y="1577663"/>
                <a:ext cx="71099" cy="3564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562" extrusionOk="0">
                    <a:moveTo>
                      <a:pt x="0" y="1"/>
                    </a:moveTo>
                    <a:cubicBezTo>
                      <a:pt x="0" y="312"/>
                      <a:pt x="249" y="561"/>
                      <a:pt x="560" y="561"/>
                    </a:cubicBezTo>
                    <a:cubicBezTo>
                      <a:pt x="870" y="561"/>
                      <a:pt x="1120" y="312"/>
                      <a:pt x="1120" y="1"/>
                    </a:cubicBezTo>
                    <a:close/>
                  </a:path>
                </a:pathLst>
              </a:custGeom>
              <a:solidFill>
                <a:srgbClr val="252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6"/>
              <p:cNvSpPr/>
              <p:nvPr/>
            </p:nvSpPr>
            <p:spPr>
              <a:xfrm flipH="1">
                <a:off x="7192692" y="1577663"/>
                <a:ext cx="97674" cy="48837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770" extrusionOk="0">
                    <a:moveTo>
                      <a:pt x="0" y="1"/>
                    </a:moveTo>
                    <a:cubicBezTo>
                      <a:pt x="0" y="424"/>
                      <a:pt x="345" y="769"/>
                      <a:pt x="772" y="769"/>
                    </a:cubicBezTo>
                    <a:cubicBezTo>
                      <a:pt x="1196" y="769"/>
                      <a:pt x="1540" y="424"/>
                      <a:pt x="1540" y="1"/>
                    </a:cubicBezTo>
                    <a:close/>
                  </a:path>
                </a:pathLst>
              </a:custGeom>
              <a:solidFill>
                <a:srgbClr val="252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6"/>
              <p:cNvSpPr/>
              <p:nvPr/>
            </p:nvSpPr>
            <p:spPr>
              <a:xfrm flipH="1">
                <a:off x="7062099" y="1721703"/>
                <a:ext cx="134968" cy="6888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086" extrusionOk="0">
                    <a:moveTo>
                      <a:pt x="134" y="0"/>
                    </a:moveTo>
                    <a:lnTo>
                      <a:pt x="1" y="143"/>
                    </a:lnTo>
                    <a:cubicBezTo>
                      <a:pt x="4" y="151"/>
                      <a:pt x="11" y="161"/>
                      <a:pt x="21" y="175"/>
                    </a:cubicBezTo>
                    <a:cubicBezTo>
                      <a:pt x="486" y="775"/>
                      <a:pt x="1039" y="1086"/>
                      <a:pt x="1622" y="1086"/>
                    </a:cubicBezTo>
                    <a:cubicBezTo>
                      <a:pt x="1789" y="1086"/>
                      <a:pt x="1957" y="1062"/>
                      <a:pt x="2128" y="1007"/>
                    </a:cubicBezTo>
                    <a:lnTo>
                      <a:pt x="2069" y="819"/>
                    </a:lnTo>
                    <a:cubicBezTo>
                      <a:pt x="1915" y="867"/>
                      <a:pt x="1763" y="890"/>
                      <a:pt x="1613" y="890"/>
                    </a:cubicBezTo>
                    <a:cubicBezTo>
                      <a:pt x="1093" y="890"/>
                      <a:pt x="605" y="607"/>
                      <a:pt x="179" y="55"/>
                    </a:cubicBezTo>
                    <a:cubicBezTo>
                      <a:pt x="155" y="24"/>
                      <a:pt x="147" y="11"/>
                      <a:pt x="134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 flipH="1">
                <a:off x="7170619" y="1707940"/>
                <a:ext cx="50677" cy="37167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86" extrusionOk="0">
                    <a:moveTo>
                      <a:pt x="691" y="1"/>
                    </a:moveTo>
                    <a:cubicBezTo>
                      <a:pt x="685" y="1"/>
                      <a:pt x="679" y="1"/>
                      <a:pt x="673" y="2"/>
                    </a:cubicBezTo>
                    <a:cubicBezTo>
                      <a:pt x="376" y="61"/>
                      <a:pt x="52" y="405"/>
                      <a:pt x="35" y="419"/>
                    </a:cubicBezTo>
                    <a:cubicBezTo>
                      <a:pt x="0" y="460"/>
                      <a:pt x="0" y="521"/>
                      <a:pt x="41" y="559"/>
                    </a:cubicBezTo>
                    <a:cubicBezTo>
                      <a:pt x="58" y="576"/>
                      <a:pt x="82" y="586"/>
                      <a:pt x="107" y="586"/>
                    </a:cubicBezTo>
                    <a:cubicBezTo>
                      <a:pt x="134" y="586"/>
                      <a:pt x="161" y="576"/>
                      <a:pt x="178" y="555"/>
                    </a:cubicBezTo>
                    <a:cubicBezTo>
                      <a:pt x="260" y="466"/>
                      <a:pt x="516" y="234"/>
                      <a:pt x="710" y="197"/>
                    </a:cubicBezTo>
                    <a:cubicBezTo>
                      <a:pt x="762" y="187"/>
                      <a:pt x="799" y="135"/>
                      <a:pt x="789" y="81"/>
                    </a:cubicBezTo>
                    <a:cubicBezTo>
                      <a:pt x="780" y="35"/>
                      <a:pt x="739" y="1"/>
                      <a:pt x="691" y="1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 flipH="1">
                <a:off x="7241153" y="1637220"/>
                <a:ext cx="285856" cy="252114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3975" extrusionOk="0">
                    <a:moveTo>
                      <a:pt x="2253" y="1"/>
                    </a:moveTo>
                    <a:cubicBezTo>
                      <a:pt x="1007" y="1"/>
                      <a:pt x="0" y="892"/>
                      <a:pt x="0" y="1988"/>
                    </a:cubicBezTo>
                    <a:cubicBezTo>
                      <a:pt x="0" y="3087"/>
                      <a:pt x="1007" y="3974"/>
                      <a:pt x="2253" y="3974"/>
                    </a:cubicBezTo>
                    <a:cubicBezTo>
                      <a:pt x="3496" y="3974"/>
                      <a:pt x="4506" y="3087"/>
                      <a:pt x="4506" y="1988"/>
                    </a:cubicBezTo>
                    <a:cubicBezTo>
                      <a:pt x="4506" y="892"/>
                      <a:pt x="3496" y="1"/>
                      <a:pt x="2253" y="1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 flipH="1">
                <a:off x="6670887" y="1653520"/>
                <a:ext cx="150317" cy="170613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690" extrusionOk="0">
                    <a:moveTo>
                      <a:pt x="1185" y="0"/>
                    </a:moveTo>
                    <a:cubicBezTo>
                      <a:pt x="530" y="0"/>
                      <a:pt x="0" y="601"/>
                      <a:pt x="0" y="1345"/>
                    </a:cubicBezTo>
                    <a:cubicBezTo>
                      <a:pt x="0" y="2089"/>
                      <a:pt x="530" y="2690"/>
                      <a:pt x="1185" y="2690"/>
                    </a:cubicBezTo>
                    <a:cubicBezTo>
                      <a:pt x="1837" y="2690"/>
                      <a:pt x="2370" y="2089"/>
                      <a:pt x="2370" y="1345"/>
                    </a:cubicBezTo>
                    <a:cubicBezTo>
                      <a:pt x="2370" y="601"/>
                      <a:pt x="1837" y="0"/>
                      <a:pt x="1185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6"/>
              <p:cNvSpPr/>
              <p:nvPr/>
            </p:nvSpPr>
            <p:spPr>
              <a:xfrm flipH="1">
                <a:off x="6718964" y="1571447"/>
                <a:ext cx="150508" cy="12622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199" extrusionOk="0">
                    <a:moveTo>
                      <a:pt x="0" y="1"/>
                    </a:moveTo>
                    <a:lnTo>
                      <a:pt x="0" y="198"/>
                    </a:lnTo>
                    <a:lnTo>
                      <a:pt x="2373" y="198"/>
                    </a:lnTo>
                    <a:lnTo>
                      <a:pt x="2373" y="1"/>
                    </a:ln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6"/>
              <p:cNvSpPr/>
              <p:nvPr/>
            </p:nvSpPr>
            <p:spPr>
              <a:xfrm flipH="1">
                <a:off x="7177535" y="1569037"/>
                <a:ext cx="206575" cy="17188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271" extrusionOk="0">
                    <a:moveTo>
                      <a:pt x="0" y="1"/>
                    </a:moveTo>
                    <a:lnTo>
                      <a:pt x="0" y="270"/>
                    </a:lnTo>
                    <a:lnTo>
                      <a:pt x="3257" y="270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6"/>
              <p:cNvSpPr/>
              <p:nvPr/>
            </p:nvSpPr>
            <p:spPr>
              <a:xfrm flipH="1">
                <a:off x="6599214" y="1424425"/>
                <a:ext cx="54419" cy="26181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128" extrusionOk="0">
                    <a:moveTo>
                      <a:pt x="1" y="0"/>
                    </a:moveTo>
                    <a:cubicBezTo>
                      <a:pt x="8" y="127"/>
                      <a:pt x="18" y="250"/>
                      <a:pt x="32" y="373"/>
                    </a:cubicBezTo>
                    <a:cubicBezTo>
                      <a:pt x="400" y="830"/>
                      <a:pt x="424" y="1503"/>
                      <a:pt x="394" y="2079"/>
                    </a:cubicBezTo>
                    <a:cubicBezTo>
                      <a:pt x="387" y="2219"/>
                      <a:pt x="305" y="2308"/>
                      <a:pt x="202" y="2346"/>
                    </a:cubicBezTo>
                    <a:cubicBezTo>
                      <a:pt x="205" y="2428"/>
                      <a:pt x="213" y="2513"/>
                      <a:pt x="219" y="2595"/>
                    </a:cubicBezTo>
                    <a:cubicBezTo>
                      <a:pt x="500" y="2653"/>
                      <a:pt x="509" y="3083"/>
                      <a:pt x="243" y="3165"/>
                    </a:cubicBezTo>
                    <a:cubicBezTo>
                      <a:pt x="254" y="3499"/>
                      <a:pt x="254" y="3820"/>
                      <a:pt x="233" y="4128"/>
                    </a:cubicBezTo>
                    <a:cubicBezTo>
                      <a:pt x="725" y="3370"/>
                      <a:pt x="749" y="2387"/>
                      <a:pt x="749" y="2212"/>
                    </a:cubicBezTo>
                    <a:cubicBezTo>
                      <a:pt x="749" y="1946"/>
                      <a:pt x="766" y="1659"/>
                      <a:pt x="783" y="1383"/>
                    </a:cubicBezTo>
                    <a:cubicBezTo>
                      <a:pt x="817" y="860"/>
                      <a:pt x="858" y="212"/>
                      <a:pt x="714" y="14"/>
                    </a:cubicBezTo>
                    <a:cubicBezTo>
                      <a:pt x="704" y="14"/>
                      <a:pt x="694" y="11"/>
                      <a:pt x="681" y="11"/>
                    </a:cubicBezTo>
                    <a:cubicBezTo>
                      <a:pt x="547" y="11"/>
                      <a:pt x="305" y="7"/>
                      <a:pt x="1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6"/>
              <p:cNvSpPr/>
              <p:nvPr/>
            </p:nvSpPr>
            <p:spPr>
              <a:xfrm flipH="1">
                <a:off x="6637527" y="1419478"/>
                <a:ext cx="269620" cy="309451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879" extrusionOk="0">
                    <a:moveTo>
                      <a:pt x="2991" y="54"/>
                    </a:moveTo>
                    <a:lnTo>
                      <a:pt x="2991" y="54"/>
                    </a:lnTo>
                    <a:cubicBezTo>
                      <a:pt x="3155" y="153"/>
                      <a:pt x="3288" y="276"/>
                      <a:pt x="3346" y="413"/>
                    </a:cubicBezTo>
                    <a:cubicBezTo>
                      <a:pt x="3373" y="273"/>
                      <a:pt x="3482" y="153"/>
                      <a:pt x="3616" y="153"/>
                    </a:cubicBezTo>
                    <a:cubicBezTo>
                      <a:pt x="3663" y="153"/>
                      <a:pt x="3718" y="171"/>
                      <a:pt x="3769" y="208"/>
                    </a:cubicBezTo>
                    <a:cubicBezTo>
                      <a:pt x="3871" y="280"/>
                      <a:pt x="3953" y="362"/>
                      <a:pt x="4029" y="451"/>
                    </a:cubicBezTo>
                    <a:cubicBezTo>
                      <a:pt x="4015" y="328"/>
                      <a:pt x="4005" y="205"/>
                      <a:pt x="3998" y="78"/>
                    </a:cubicBezTo>
                    <a:cubicBezTo>
                      <a:pt x="3708" y="72"/>
                      <a:pt x="3363" y="65"/>
                      <a:pt x="2991" y="54"/>
                    </a:cubicBezTo>
                    <a:close/>
                    <a:moveTo>
                      <a:pt x="2967" y="2397"/>
                    </a:moveTo>
                    <a:lnTo>
                      <a:pt x="2967" y="2594"/>
                    </a:lnTo>
                    <a:lnTo>
                      <a:pt x="2786" y="2594"/>
                    </a:lnTo>
                    <a:cubicBezTo>
                      <a:pt x="2738" y="2857"/>
                      <a:pt x="2510" y="3055"/>
                      <a:pt x="2233" y="3055"/>
                    </a:cubicBezTo>
                    <a:cubicBezTo>
                      <a:pt x="1957" y="3055"/>
                      <a:pt x="1728" y="2857"/>
                      <a:pt x="1680" y="2594"/>
                    </a:cubicBezTo>
                    <a:lnTo>
                      <a:pt x="594" y="2594"/>
                    </a:lnTo>
                    <a:lnTo>
                      <a:pt x="594" y="2397"/>
                    </a:lnTo>
                    <a:close/>
                    <a:moveTo>
                      <a:pt x="219" y="0"/>
                    </a:moveTo>
                    <a:cubicBezTo>
                      <a:pt x="113" y="167"/>
                      <a:pt x="0" y="1055"/>
                      <a:pt x="131" y="2878"/>
                    </a:cubicBezTo>
                    <a:cubicBezTo>
                      <a:pt x="205" y="3933"/>
                      <a:pt x="598" y="4581"/>
                      <a:pt x="1363" y="4878"/>
                    </a:cubicBezTo>
                    <a:cubicBezTo>
                      <a:pt x="1431" y="4209"/>
                      <a:pt x="1933" y="3690"/>
                      <a:pt x="2540" y="3690"/>
                    </a:cubicBezTo>
                    <a:cubicBezTo>
                      <a:pt x="3114" y="3690"/>
                      <a:pt x="3588" y="4151"/>
                      <a:pt x="3701" y="4765"/>
                    </a:cubicBezTo>
                    <a:cubicBezTo>
                      <a:pt x="3920" y="4612"/>
                      <a:pt x="4093" y="4417"/>
                      <a:pt x="4230" y="4206"/>
                    </a:cubicBezTo>
                    <a:cubicBezTo>
                      <a:pt x="4251" y="3898"/>
                      <a:pt x="4251" y="3577"/>
                      <a:pt x="4240" y="3243"/>
                    </a:cubicBezTo>
                    <a:lnTo>
                      <a:pt x="4240" y="3243"/>
                    </a:lnTo>
                    <a:cubicBezTo>
                      <a:pt x="4213" y="3253"/>
                      <a:pt x="4182" y="3257"/>
                      <a:pt x="4148" y="3257"/>
                    </a:cubicBezTo>
                    <a:cubicBezTo>
                      <a:pt x="3769" y="3257"/>
                      <a:pt x="3769" y="2666"/>
                      <a:pt x="4148" y="2666"/>
                    </a:cubicBezTo>
                    <a:cubicBezTo>
                      <a:pt x="4172" y="2666"/>
                      <a:pt x="4196" y="2669"/>
                      <a:pt x="4216" y="2673"/>
                    </a:cubicBezTo>
                    <a:cubicBezTo>
                      <a:pt x="4210" y="2591"/>
                      <a:pt x="4202" y="2506"/>
                      <a:pt x="4199" y="2424"/>
                    </a:cubicBezTo>
                    <a:cubicBezTo>
                      <a:pt x="4161" y="2438"/>
                      <a:pt x="4121" y="2444"/>
                      <a:pt x="4084" y="2444"/>
                    </a:cubicBezTo>
                    <a:cubicBezTo>
                      <a:pt x="3936" y="2444"/>
                      <a:pt x="3793" y="2348"/>
                      <a:pt x="3803" y="2157"/>
                    </a:cubicBezTo>
                    <a:cubicBezTo>
                      <a:pt x="3824" y="1731"/>
                      <a:pt x="3879" y="1004"/>
                      <a:pt x="3472" y="717"/>
                    </a:cubicBezTo>
                    <a:cubicBezTo>
                      <a:pt x="3432" y="689"/>
                      <a:pt x="3400" y="652"/>
                      <a:pt x="3377" y="615"/>
                    </a:cubicBezTo>
                    <a:cubicBezTo>
                      <a:pt x="3377" y="631"/>
                      <a:pt x="3373" y="648"/>
                      <a:pt x="3370" y="662"/>
                    </a:cubicBezTo>
                    <a:cubicBezTo>
                      <a:pt x="3329" y="809"/>
                      <a:pt x="3199" y="867"/>
                      <a:pt x="3028" y="867"/>
                    </a:cubicBezTo>
                    <a:cubicBezTo>
                      <a:pt x="2493" y="867"/>
                      <a:pt x="1550" y="283"/>
                      <a:pt x="1718" y="31"/>
                    </a:cubicBezTo>
                    <a:cubicBezTo>
                      <a:pt x="1718" y="31"/>
                      <a:pt x="1721" y="27"/>
                      <a:pt x="1721" y="24"/>
                    </a:cubicBezTo>
                    <a:cubicBezTo>
                      <a:pt x="1127" y="10"/>
                      <a:pt x="577" y="0"/>
                      <a:pt x="219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6"/>
              <p:cNvSpPr/>
              <p:nvPr/>
            </p:nvSpPr>
            <p:spPr>
              <a:xfrm flipH="1">
                <a:off x="6692959" y="1421000"/>
                <a:ext cx="115877" cy="535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844" extrusionOk="0">
                    <a:moveTo>
                      <a:pt x="171" y="0"/>
                    </a:moveTo>
                    <a:cubicBezTo>
                      <a:pt x="171" y="3"/>
                      <a:pt x="168" y="7"/>
                      <a:pt x="168" y="7"/>
                    </a:cubicBezTo>
                    <a:cubicBezTo>
                      <a:pt x="0" y="259"/>
                      <a:pt x="943" y="843"/>
                      <a:pt x="1478" y="843"/>
                    </a:cubicBezTo>
                    <a:cubicBezTo>
                      <a:pt x="1649" y="843"/>
                      <a:pt x="1779" y="785"/>
                      <a:pt x="1820" y="638"/>
                    </a:cubicBezTo>
                    <a:cubicBezTo>
                      <a:pt x="1823" y="624"/>
                      <a:pt x="1827" y="607"/>
                      <a:pt x="1827" y="591"/>
                    </a:cubicBezTo>
                    <a:cubicBezTo>
                      <a:pt x="1792" y="529"/>
                      <a:pt x="1786" y="454"/>
                      <a:pt x="1796" y="389"/>
                    </a:cubicBezTo>
                    <a:cubicBezTo>
                      <a:pt x="1738" y="252"/>
                      <a:pt x="1605" y="129"/>
                      <a:pt x="1441" y="30"/>
                    </a:cubicBezTo>
                    <a:lnTo>
                      <a:pt x="1397" y="30"/>
                    </a:lnTo>
                    <a:cubicBezTo>
                      <a:pt x="993" y="21"/>
                      <a:pt x="574" y="10"/>
                      <a:pt x="171" y="0"/>
                    </a:cubicBezTo>
                    <a:close/>
                  </a:path>
                </a:pathLst>
              </a:custGeom>
              <a:solidFill>
                <a:srgbClr val="302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6"/>
              <p:cNvSpPr/>
              <p:nvPr/>
            </p:nvSpPr>
            <p:spPr>
              <a:xfrm flipH="1">
                <a:off x="6730443" y="1584005"/>
                <a:ext cx="70211" cy="29302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462" extrusionOk="0">
                    <a:moveTo>
                      <a:pt x="1" y="0"/>
                    </a:moveTo>
                    <a:cubicBezTo>
                      <a:pt x="49" y="263"/>
                      <a:pt x="278" y="461"/>
                      <a:pt x="554" y="461"/>
                    </a:cubicBezTo>
                    <a:cubicBezTo>
                      <a:pt x="831" y="461"/>
                      <a:pt x="1059" y="263"/>
                      <a:pt x="1107" y="0"/>
                    </a:cubicBezTo>
                    <a:close/>
                  </a:path>
                </a:pathLst>
              </a:custGeom>
              <a:solidFill>
                <a:srgbClr val="252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6"/>
              <p:cNvSpPr/>
              <p:nvPr/>
            </p:nvSpPr>
            <p:spPr>
              <a:xfrm flipH="1">
                <a:off x="6672346" y="1653520"/>
                <a:ext cx="148415" cy="87526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380" extrusionOk="0">
                    <a:moveTo>
                      <a:pt x="1178" y="0"/>
                    </a:moveTo>
                    <a:cubicBezTo>
                      <a:pt x="571" y="0"/>
                      <a:pt x="69" y="519"/>
                      <a:pt x="1" y="1188"/>
                    </a:cubicBezTo>
                    <a:cubicBezTo>
                      <a:pt x="332" y="1318"/>
                      <a:pt x="735" y="1379"/>
                      <a:pt x="1209" y="1379"/>
                    </a:cubicBezTo>
                    <a:lnTo>
                      <a:pt x="1284" y="1379"/>
                    </a:lnTo>
                    <a:cubicBezTo>
                      <a:pt x="1575" y="1376"/>
                      <a:pt x="1827" y="1324"/>
                      <a:pt x="2046" y="1239"/>
                    </a:cubicBezTo>
                    <a:cubicBezTo>
                      <a:pt x="2151" y="1191"/>
                      <a:pt x="2251" y="1137"/>
                      <a:pt x="2339" y="1075"/>
                    </a:cubicBezTo>
                    <a:cubicBezTo>
                      <a:pt x="2226" y="461"/>
                      <a:pt x="1752" y="0"/>
                      <a:pt x="1178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6"/>
              <p:cNvSpPr/>
              <p:nvPr/>
            </p:nvSpPr>
            <p:spPr>
              <a:xfrm flipH="1">
                <a:off x="6718964" y="1571447"/>
                <a:ext cx="150508" cy="12622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199" extrusionOk="0">
                    <a:moveTo>
                      <a:pt x="0" y="1"/>
                    </a:moveTo>
                    <a:lnTo>
                      <a:pt x="0" y="198"/>
                    </a:lnTo>
                    <a:lnTo>
                      <a:pt x="2373" y="198"/>
                    </a:lnTo>
                    <a:lnTo>
                      <a:pt x="2373" y="1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6"/>
              <p:cNvSpPr/>
              <p:nvPr/>
            </p:nvSpPr>
            <p:spPr>
              <a:xfrm flipH="1">
                <a:off x="7272548" y="1395820"/>
                <a:ext cx="234102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94" extrusionOk="0">
                    <a:moveTo>
                      <a:pt x="615" y="0"/>
                    </a:moveTo>
                    <a:cubicBezTo>
                      <a:pt x="376" y="0"/>
                      <a:pt x="1" y="205"/>
                      <a:pt x="1" y="752"/>
                    </a:cubicBezTo>
                    <a:lnTo>
                      <a:pt x="1" y="2906"/>
                    </a:lnTo>
                    <a:cubicBezTo>
                      <a:pt x="1" y="2970"/>
                      <a:pt x="1" y="3032"/>
                      <a:pt x="4" y="3093"/>
                    </a:cubicBezTo>
                    <a:cubicBezTo>
                      <a:pt x="1083" y="2431"/>
                      <a:pt x="2397" y="1442"/>
                      <a:pt x="3691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6"/>
              <p:cNvSpPr/>
              <p:nvPr/>
            </p:nvSpPr>
            <p:spPr>
              <a:xfrm flipH="1">
                <a:off x="7013838" y="1395820"/>
                <a:ext cx="492622" cy="399578"/>
              </a:xfrm>
              <a:custGeom>
                <a:avLst/>
                <a:gdLst/>
                <a:ahLst/>
                <a:cxnLst/>
                <a:rect l="l" t="t" r="r" b="b"/>
                <a:pathLst>
                  <a:path w="7767" h="6300" extrusionOk="0">
                    <a:moveTo>
                      <a:pt x="4288" y="608"/>
                    </a:moveTo>
                    <a:cubicBezTo>
                      <a:pt x="4466" y="608"/>
                      <a:pt x="4603" y="643"/>
                      <a:pt x="4657" y="721"/>
                    </a:cubicBezTo>
                    <a:cubicBezTo>
                      <a:pt x="4869" y="1032"/>
                      <a:pt x="3407" y="1527"/>
                      <a:pt x="2944" y="1527"/>
                    </a:cubicBezTo>
                    <a:cubicBezTo>
                      <a:pt x="2872" y="1527"/>
                      <a:pt x="2824" y="1513"/>
                      <a:pt x="2810" y="1489"/>
                    </a:cubicBezTo>
                    <a:cubicBezTo>
                      <a:pt x="2571" y="1035"/>
                      <a:pt x="3674" y="608"/>
                      <a:pt x="4288" y="608"/>
                    </a:cubicBezTo>
                    <a:close/>
                    <a:moveTo>
                      <a:pt x="6442" y="82"/>
                    </a:moveTo>
                    <a:cubicBezTo>
                      <a:pt x="6490" y="82"/>
                      <a:pt x="6544" y="100"/>
                      <a:pt x="6596" y="137"/>
                    </a:cubicBezTo>
                    <a:cubicBezTo>
                      <a:pt x="7217" y="571"/>
                      <a:pt x="7255" y="1393"/>
                      <a:pt x="7220" y="2086"/>
                    </a:cubicBezTo>
                    <a:cubicBezTo>
                      <a:pt x="7210" y="2274"/>
                      <a:pt x="7056" y="2370"/>
                      <a:pt x="6910" y="2370"/>
                    </a:cubicBezTo>
                    <a:cubicBezTo>
                      <a:pt x="6763" y="2370"/>
                      <a:pt x="6620" y="2274"/>
                      <a:pt x="6630" y="2086"/>
                    </a:cubicBezTo>
                    <a:cubicBezTo>
                      <a:pt x="6651" y="1656"/>
                      <a:pt x="6708" y="933"/>
                      <a:pt x="6299" y="646"/>
                    </a:cubicBezTo>
                    <a:cubicBezTo>
                      <a:pt x="6043" y="465"/>
                      <a:pt x="6203" y="82"/>
                      <a:pt x="6442" y="82"/>
                    </a:cubicBezTo>
                    <a:close/>
                    <a:moveTo>
                      <a:pt x="6974" y="2595"/>
                    </a:moveTo>
                    <a:cubicBezTo>
                      <a:pt x="7357" y="2595"/>
                      <a:pt x="7357" y="3186"/>
                      <a:pt x="6974" y="3186"/>
                    </a:cubicBezTo>
                    <a:cubicBezTo>
                      <a:pt x="6596" y="3186"/>
                      <a:pt x="6596" y="2595"/>
                      <a:pt x="6974" y="2595"/>
                    </a:cubicBezTo>
                    <a:close/>
                    <a:moveTo>
                      <a:pt x="5186" y="2732"/>
                    </a:moveTo>
                    <a:lnTo>
                      <a:pt x="5186" y="3001"/>
                    </a:lnTo>
                    <a:lnTo>
                      <a:pt x="4937" y="3001"/>
                    </a:lnTo>
                    <a:cubicBezTo>
                      <a:pt x="4872" y="3364"/>
                      <a:pt x="4558" y="3636"/>
                      <a:pt x="4179" y="3636"/>
                    </a:cubicBezTo>
                    <a:cubicBezTo>
                      <a:pt x="3800" y="3636"/>
                      <a:pt x="3483" y="3364"/>
                      <a:pt x="3418" y="3001"/>
                    </a:cubicBezTo>
                    <a:lnTo>
                      <a:pt x="1929" y="3001"/>
                    </a:lnTo>
                    <a:lnTo>
                      <a:pt x="1929" y="2732"/>
                    </a:lnTo>
                    <a:close/>
                    <a:moveTo>
                      <a:pt x="3688" y="0"/>
                    </a:moveTo>
                    <a:cubicBezTo>
                      <a:pt x="2394" y="1442"/>
                      <a:pt x="1080" y="2431"/>
                      <a:pt x="1" y="3093"/>
                    </a:cubicBezTo>
                    <a:cubicBezTo>
                      <a:pt x="11" y="3609"/>
                      <a:pt x="79" y="4076"/>
                      <a:pt x="236" y="4479"/>
                    </a:cubicBezTo>
                    <a:cubicBezTo>
                      <a:pt x="650" y="4067"/>
                      <a:pt x="1257" y="3807"/>
                      <a:pt x="1929" y="3807"/>
                    </a:cubicBezTo>
                    <a:cubicBezTo>
                      <a:pt x="3172" y="3807"/>
                      <a:pt x="4182" y="4698"/>
                      <a:pt x="4182" y="5794"/>
                    </a:cubicBezTo>
                    <a:cubicBezTo>
                      <a:pt x="4182" y="5965"/>
                      <a:pt x="4159" y="6132"/>
                      <a:pt x="4111" y="6288"/>
                    </a:cubicBezTo>
                    <a:cubicBezTo>
                      <a:pt x="4288" y="6296"/>
                      <a:pt x="4476" y="6299"/>
                      <a:pt x="4667" y="6299"/>
                    </a:cubicBezTo>
                    <a:cubicBezTo>
                      <a:pt x="4906" y="6299"/>
                      <a:pt x="5135" y="6275"/>
                      <a:pt x="5347" y="6234"/>
                    </a:cubicBezTo>
                    <a:cubicBezTo>
                      <a:pt x="5504" y="6190"/>
                      <a:pt x="5650" y="6132"/>
                      <a:pt x="5791" y="6063"/>
                    </a:cubicBezTo>
                    <a:cubicBezTo>
                      <a:pt x="5469" y="5913"/>
                      <a:pt x="5169" y="5661"/>
                      <a:pt x="4899" y="5313"/>
                    </a:cubicBezTo>
                    <a:cubicBezTo>
                      <a:pt x="4893" y="5302"/>
                      <a:pt x="4889" y="5295"/>
                      <a:pt x="4882" y="5289"/>
                    </a:cubicBezTo>
                    <a:cubicBezTo>
                      <a:pt x="4794" y="5360"/>
                      <a:pt x="4715" y="5436"/>
                      <a:pt x="4674" y="5476"/>
                    </a:cubicBezTo>
                    <a:cubicBezTo>
                      <a:pt x="4657" y="5497"/>
                      <a:pt x="4630" y="5507"/>
                      <a:pt x="4603" y="5507"/>
                    </a:cubicBezTo>
                    <a:cubicBezTo>
                      <a:pt x="4578" y="5507"/>
                      <a:pt x="4554" y="5497"/>
                      <a:pt x="4537" y="5480"/>
                    </a:cubicBezTo>
                    <a:cubicBezTo>
                      <a:pt x="4496" y="5442"/>
                      <a:pt x="4496" y="5381"/>
                      <a:pt x="4531" y="5340"/>
                    </a:cubicBezTo>
                    <a:cubicBezTo>
                      <a:pt x="4548" y="5326"/>
                      <a:pt x="4872" y="4982"/>
                      <a:pt x="5169" y="4923"/>
                    </a:cubicBezTo>
                    <a:lnTo>
                      <a:pt x="5189" y="4923"/>
                    </a:lnTo>
                    <a:cubicBezTo>
                      <a:pt x="5233" y="4923"/>
                      <a:pt x="5274" y="4954"/>
                      <a:pt x="5285" y="5002"/>
                    </a:cubicBezTo>
                    <a:cubicBezTo>
                      <a:pt x="5295" y="5056"/>
                      <a:pt x="5258" y="5108"/>
                      <a:pt x="5206" y="5118"/>
                    </a:cubicBezTo>
                    <a:cubicBezTo>
                      <a:pt x="5156" y="5128"/>
                      <a:pt x="5101" y="5149"/>
                      <a:pt x="5046" y="5179"/>
                    </a:cubicBezTo>
                    <a:cubicBezTo>
                      <a:pt x="5049" y="5182"/>
                      <a:pt x="5053" y="5186"/>
                      <a:pt x="5057" y="5193"/>
                    </a:cubicBezTo>
                    <a:cubicBezTo>
                      <a:pt x="5347" y="5568"/>
                      <a:pt x="5668" y="5821"/>
                      <a:pt x="6005" y="5940"/>
                    </a:cubicBezTo>
                    <a:cubicBezTo>
                      <a:pt x="6183" y="5831"/>
                      <a:pt x="6347" y="5694"/>
                      <a:pt x="6494" y="5538"/>
                    </a:cubicBezTo>
                    <a:cubicBezTo>
                      <a:pt x="7767" y="4183"/>
                      <a:pt x="7603" y="1541"/>
                      <a:pt x="7548" y="670"/>
                    </a:cubicBezTo>
                    <a:cubicBezTo>
                      <a:pt x="7541" y="553"/>
                      <a:pt x="7535" y="465"/>
                      <a:pt x="7535" y="418"/>
                    </a:cubicBezTo>
                    <a:cubicBezTo>
                      <a:pt x="7535" y="216"/>
                      <a:pt x="7422" y="96"/>
                      <a:pt x="7258" y="28"/>
                    </a:cubicBezTo>
                    <a:cubicBezTo>
                      <a:pt x="7155" y="8"/>
                      <a:pt x="7043" y="0"/>
                      <a:pt x="6941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 flipH="1">
                <a:off x="7197640" y="1434383"/>
                <a:ext cx="145814" cy="58288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919" extrusionOk="0">
                    <a:moveTo>
                      <a:pt x="1718" y="0"/>
                    </a:moveTo>
                    <a:cubicBezTo>
                      <a:pt x="1104" y="0"/>
                      <a:pt x="1" y="427"/>
                      <a:pt x="240" y="881"/>
                    </a:cubicBezTo>
                    <a:cubicBezTo>
                      <a:pt x="254" y="905"/>
                      <a:pt x="302" y="919"/>
                      <a:pt x="374" y="919"/>
                    </a:cubicBezTo>
                    <a:cubicBezTo>
                      <a:pt x="837" y="919"/>
                      <a:pt x="2299" y="424"/>
                      <a:pt x="2087" y="113"/>
                    </a:cubicBezTo>
                    <a:cubicBezTo>
                      <a:pt x="2033" y="35"/>
                      <a:pt x="1896" y="0"/>
                      <a:pt x="1718" y="0"/>
                    </a:cubicBezTo>
                    <a:close/>
                  </a:path>
                </a:pathLst>
              </a:custGeom>
              <a:solidFill>
                <a:srgbClr val="302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6"/>
              <p:cNvSpPr/>
              <p:nvPr/>
            </p:nvSpPr>
            <p:spPr>
              <a:xfrm flipH="1">
                <a:off x="7193327" y="1586162"/>
                <a:ext cx="96406" cy="4033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636" extrusionOk="0">
                    <a:moveTo>
                      <a:pt x="1" y="0"/>
                    </a:moveTo>
                    <a:cubicBezTo>
                      <a:pt x="66" y="363"/>
                      <a:pt x="383" y="635"/>
                      <a:pt x="762" y="635"/>
                    </a:cubicBezTo>
                    <a:cubicBezTo>
                      <a:pt x="1141" y="635"/>
                      <a:pt x="1455" y="363"/>
                      <a:pt x="1520" y="0"/>
                    </a:cubicBezTo>
                    <a:close/>
                  </a:path>
                </a:pathLst>
              </a:custGeom>
              <a:solidFill>
                <a:srgbClr val="252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6"/>
              <p:cNvSpPr/>
              <p:nvPr/>
            </p:nvSpPr>
            <p:spPr>
              <a:xfrm flipH="1">
                <a:off x="7125524" y="1724304"/>
                <a:ext cx="71290" cy="56131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885" extrusionOk="0">
                    <a:moveTo>
                      <a:pt x="164" y="0"/>
                    </a:moveTo>
                    <a:cubicBezTo>
                      <a:pt x="110" y="31"/>
                      <a:pt x="55" y="72"/>
                      <a:pt x="0" y="110"/>
                    </a:cubicBezTo>
                    <a:cubicBezTo>
                      <a:pt x="7" y="116"/>
                      <a:pt x="11" y="123"/>
                      <a:pt x="17" y="134"/>
                    </a:cubicBezTo>
                    <a:cubicBezTo>
                      <a:pt x="287" y="482"/>
                      <a:pt x="587" y="734"/>
                      <a:pt x="909" y="884"/>
                    </a:cubicBezTo>
                    <a:cubicBezTo>
                      <a:pt x="980" y="847"/>
                      <a:pt x="1052" y="806"/>
                      <a:pt x="1123" y="761"/>
                    </a:cubicBezTo>
                    <a:cubicBezTo>
                      <a:pt x="786" y="642"/>
                      <a:pt x="465" y="389"/>
                      <a:pt x="175" y="14"/>
                    </a:cubicBezTo>
                    <a:cubicBezTo>
                      <a:pt x="171" y="7"/>
                      <a:pt x="167" y="3"/>
                      <a:pt x="164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6"/>
              <p:cNvSpPr/>
              <p:nvPr/>
            </p:nvSpPr>
            <p:spPr>
              <a:xfrm flipH="1">
                <a:off x="7170619" y="1708067"/>
                <a:ext cx="50677" cy="3704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84" extrusionOk="0">
                    <a:moveTo>
                      <a:pt x="673" y="0"/>
                    </a:moveTo>
                    <a:cubicBezTo>
                      <a:pt x="376" y="59"/>
                      <a:pt x="52" y="403"/>
                      <a:pt x="35" y="417"/>
                    </a:cubicBezTo>
                    <a:cubicBezTo>
                      <a:pt x="0" y="458"/>
                      <a:pt x="0" y="519"/>
                      <a:pt x="41" y="557"/>
                    </a:cubicBezTo>
                    <a:cubicBezTo>
                      <a:pt x="58" y="574"/>
                      <a:pt x="82" y="584"/>
                      <a:pt x="107" y="584"/>
                    </a:cubicBezTo>
                    <a:cubicBezTo>
                      <a:pt x="134" y="584"/>
                      <a:pt x="161" y="574"/>
                      <a:pt x="178" y="553"/>
                    </a:cubicBezTo>
                    <a:cubicBezTo>
                      <a:pt x="219" y="513"/>
                      <a:pt x="298" y="437"/>
                      <a:pt x="386" y="366"/>
                    </a:cubicBezTo>
                    <a:cubicBezTo>
                      <a:pt x="441" y="328"/>
                      <a:pt x="496" y="287"/>
                      <a:pt x="550" y="256"/>
                    </a:cubicBezTo>
                    <a:cubicBezTo>
                      <a:pt x="605" y="226"/>
                      <a:pt x="660" y="205"/>
                      <a:pt x="710" y="195"/>
                    </a:cubicBezTo>
                    <a:cubicBezTo>
                      <a:pt x="762" y="185"/>
                      <a:pt x="799" y="133"/>
                      <a:pt x="789" y="79"/>
                    </a:cubicBezTo>
                    <a:cubicBezTo>
                      <a:pt x="778" y="31"/>
                      <a:pt x="737" y="0"/>
                      <a:pt x="693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6"/>
              <p:cNvSpPr/>
              <p:nvPr/>
            </p:nvSpPr>
            <p:spPr>
              <a:xfrm flipH="1">
                <a:off x="7241153" y="1637220"/>
                <a:ext cx="250402" cy="157484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2483" extrusionOk="0">
                    <a:moveTo>
                      <a:pt x="1694" y="1"/>
                    </a:moveTo>
                    <a:cubicBezTo>
                      <a:pt x="1022" y="1"/>
                      <a:pt x="415" y="261"/>
                      <a:pt x="1" y="673"/>
                    </a:cubicBezTo>
                    <a:cubicBezTo>
                      <a:pt x="421" y="1745"/>
                      <a:pt x="1483" y="2397"/>
                      <a:pt x="3876" y="2482"/>
                    </a:cubicBezTo>
                    <a:cubicBezTo>
                      <a:pt x="3924" y="2326"/>
                      <a:pt x="3947" y="2159"/>
                      <a:pt x="3947" y="1988"/>
                    </a:cubicBezTo>
                    <a:cubicBezTo>
                      <a:pt x="3947" y="892"/>
                      <a:pt x="2937" y="1"/>
                      <a:pt x="169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 flipH="1">
                <a:off x="7177535" y="1569037"/>
                <a:ext cx="206575" cy="17188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271" extrusionOk="0">
                    <a:moveTo>
                      <a:pt x="0" y="1"/>
                    </a:moveTo>
                    <a:lnTo>
                      <a:pt x="0" y="270"/>
                    </a:lnTo>
                    <a:lnTo>
                      <a:pt x="3257" y="270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6"/>
              <p:cNvSpPr/>
              <p:nvPr/>
            </p:nvSpPr>
            <p:spPr>
              <a:xfrm flipH="1">
                <a:off x="6573468" y="1391317"/>
                <a:ext cx="369197" cy="377188"/>
              </a:xfrm>
              <a:custGeom>
                <a:avLst/>
                <a:gdLst/>
                <a:ahLst/>
                <a:cxnLst/>
                <a:rect l="l" t="t" r="r" b="b"/>
                <a:pathLst>
                  <a:path w="5821" h="5947" extrusionOk="0">
                    <a:moveTo>
                      <a:pt x="629" y="393"/>
                    </a:moveTo>
                    <a:cubicBezTo>
                      <a:pt x="1236" y="396"/>
                      <a:pt x="2387" y="424"/>
                      <a:pt x="3404" y="448"/>
                    </a:cubicBezTo>
                    <a:cubicBezTo>
                      <a:pt x="4203" y="468"/>
                      <a:pt x="4896" y="485"/>
                      <a:pt x="5169" y="485"/>
                    </a:cubicBezTo>
                    <a:cubicBezTo>
                      <a:pt x="5217" y="485"/>
                      <a:pt x="5241" y="502"/>
                      <a:pt x="5254" y="519"/>
                    </a:cubicBezTo>
                    <a:cubicBezTo>
                      <a:pt x="5418" y="690"/>
                      <a:pt x="5374" y="1362"/>
                      <a:pt x="5340" y="1905"/>
                    </a:cubicBezTo>
                    <a:cubicBezTo>
                      <a:pt x="5323" y="2181"/>
                      <a:pt x="5306" y="2468"/>
                      <a:pt x="5306" y="2734"/>
                    </a:cubicBezTo>
                    <a:cubicBezTo>
                      <a:pt x="5306" y="3021"/>
                      <a:pt x="5244" y="5530"/>
                      <a:pt x="3097" y="5554"/>
                    </a:cubicBezTo>
                    <a:cubicBezTo>
                      <a:pt x="3073" y="5554"/>
                      <a:pt x="3049" y="5554"/>
                      <a:pt x="3026" y="5554"/>
                    </a:cubicBezTo>
                    <a:cubicBezTo>
                      <a:pt x="1422" y="5554"/>
                      <a:pt x="648" y="4862"/>
                      <a:pt x="540" y="3325"/>
                    </a:cubicBezTo>
                    <a:cubicBezTo>
                      <a:pt x="407" y="1468"/>
                      <a:pt x="519" y="563"/>
                      <a:pt x="629" y="393"/>
                    </a:cubicBezTo>
                    <a:close/>
                    <a:moveTo>
                      <a:pt x="592" y="0"/>
                    </a:moveTo>
                    <a:cubicBezTo>
                      <a:pt x="530" y="0"/>
                      <a:pt x="438" y="21"/>
                      <a:pt x="356" y="109"/>
                    </a:cubicBezTo>
                    <a:cubicBezTo>
                      <a:pt x="1" y="492"/>
                      <a:pt x="72" y="2304"/>
                      <a:pt x="148" y="3353"/>
                    </a:cubicBezTo>
                    <a:cubicBezTo>
                      <a:pt x="270" y="5097"/>
                      <a:pt x="1216" y="5946"/>
                      <a:pt x="3035" y="5946"/>
                    </a:cubicBezTo>
                    <a:lnTo>
                      <a:pt x="3100" y="5946"/>
                    </a:lnTo>
                    <a:cubicBezTo>
                      <a:pt x="5019" y="5926"/>
                      <a:pt x="5698" y="4202"/>
                      <a:pt x="5698" y="2734"/>
                    </a:cubicBezTo>
                    <a:cubicBezTo>
                      <a:pt x="5698" y="2479"/>
                      <a:pt x="5715" y="2202"/>
                      <a:pt x="5732" y="1929"/>
                    </a:cubicBezTo>
                    <a:cubicBezTo>
                      <a:pt x="5780" y="1188"/>
                      <a:pt x="5821" y="547"/>
                      <a:pt x="5541" y="249"/>
                    </a:cubicBezTo>
                    <a:cubicBezTo>
                      <a:pt x="5446" y="147"/>
                      <a:pt x="5315" y="92"/>
                      <a:pt x="5169" y="92"/>
                    </a:cubicBezTo>
                    <a:cubicBezTo>
                      <a:pt x="4899" y="92"/>
                      <a:pt x="4214" y="76"/>
                      <a:pt x="3415" y="55"/>
                    </a:cubicBezTo>
                    <a:cubicBezTo>
                      <a:pt x="2373" y="31"/>
                      <a:pt x="1195" y="0"/>
                      <a:pt x="592" y="0"/>
                    </a:cubicBezTo>
                    <a:close/>
                  </a:path>
                </a:pathLst>
              </a:custGeom>
              <a:solidFill>
                <a:srgbClr val="D6B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6"/>
              <p:cNvSpPr/>
              <p:nvPr/>
            </p:nvSpPr>
            <p:spPr>
              <a:xfrm flipH="1">
                <a:off x="6988278" y="1367215"/>
                <a:ext cx="564039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8893" h="7198" extrusionOk="0">
                    <a:moveTo>
                      <a:pt x="7462" y="397"/>
                    </a:moveTo>
                    <a:cubicBezTo>
                      <a:pt x="7824" y="397"/>
                      <a:pt x="8258" y="479"/>
                      <a:pt x="8258" y="869"/>
                    </a:cubicBezTo>
                    <a:cubicBezTo>
                      <a:pt x="8258" y="916"/>
                      <a:pt x="8264" y="1004"/>
                      <a:pt x="8271" y="1121"/>
                    </a:cubicBezTo>
                    <a:cubicBezTo>
                      <a:pt x="8326" y="1992"/>
                      <a:pt x="8490" y="4634"/>
                      <a:pt x="7217" y="5989"/>
                    </a:cubicBezTo>
                    <a:cubicBezTo>
                      <a:pt x="6708" y="6531"/>
                      <a:pt x="6011" y="6805"/>
                      <a:pt x="5148" y="6805"/>
                    </a:cubicBezTo>
                    <a:cubicBezTo>
                      <a:pt x="1188" y="6805"/>
                      <a:pt x="393" y="5483"/>
                      <a:pt x="393" y="3353"/>
                    </a:cubicBezTo>
                    <a:lnTo>
                      <a:pt x="393" y="1159"/>
                    </a:lnTo>
                    <a:cubicBezTo>
                      <a:pt x="393" y="602"/>
                      <a:pt x="779" y="397"/>
                      <a:pt x="1020" y="397"/>
                    </a:cubicBezTo>
                    <a:close/>
                    <a:moveTo>
                      <a:pt x="1020" y="1"/>
                    </a:moveTo>
                    <a:cubicBezTo>
                      <a:pt x="598" y="1"/>
                      <a:pt x="0" y="363"/>
                      <a:pt x="0" y="1159"/>
                    </a:cubicBezTo>
                    <a:lnTo>
                      <a:pt x="0" y="3353"/>
                    </a:lnTo>
                    <a:cubicBezTo>
                      <a:pt x="0" y="6084"/>
                      <a:pt x="1491" y="7197"/>
                      <a:pt x="5148" y="7197"/>
                    </a:cubicBezTo>
                    <a:cubicBezTo>
                      <a:pt x="6124" y="7197"/>
                      <a:pt x="6919" y="6883"/>
                      <a:pt x="7503" y="6258"/>
                    </a:cubicBezTo>
                    <a:cubicBezTo>
                      <a:pt x="8893" y="4781"/>
                      <a:pt x="8722" y="2008"/>
                      <a:pt x="8664" y="1097"/>
                    </a:cubicBezTo>
                    <a:cubicBezTo>
                      <a:pt x="8657" y="991"/>
                      <a:pt x="8650" y="913"/>
                      <a:pt x="8650" y="869"/>
                    </a:cubicBezTo>
                    <a:cubicBezTo>
                      <a:pt x="8650" y="325"/>
                      <a:pt x="8206" y="1"/>
                      <a:pt x="7462" y="1"/>
                    </a:cubicBezTo>
                    <a:close/>
                  </a:path>
                </a:pathLst>
              </a:custGeom>
              <a:solidFill>
                <a:srgbClr val="D6B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 flipH="1">
                <a:off x="6569726" y="1394995"/>
                <a:ext cx="362728" cy="370465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5841" extrusionOk="0">
                    <a:moveTo>
                      <a:pt x="618" y="386"/>
                    </a:moveTo>
                    <a:cubicBezTo>
                      <a:pt x="1219" y="386"/>
                      <a:pt x="2345" y="417"/>
                      <a:pt x="3346" y="440"/>
                    </a:cubicBezTo>
                    <a:cubicBezTo>
                      <a:pt x="4130" y="461"/>
                      <a:pt x="4810" y="475"/>
                      <a:pt x="5077" y="475"/>
                    </a:cubicBezTo>
                    <a:cubicBezTo>
                      <a:pt x="5127" y="475"/>
                      <a:pt x="5148" y="492"/>
                      <a:pt x="5162" y="509"/>
                    </a:cubicBezTo>
                    <a:cubicBezTo>
                      <a:pt x="5322" y="676"/>
                      <a:pt x="5281" y="1338"/>
                      <a:pt x="5247" y="1871"/>
                    </a:cubicBezTo>
                    <a:cubicBezTo>
                      <a:pt x="5230" y="2140"/>
                      <a:pt x="5213" y="2424"/>
                      <a:pt x="5213" y="2687"/>
                    </a:cubicBezTo>
                    <a:cubicBezTo>
                      <a:pt x="5213" y="2967"/>
                      <a:pt x="5151" y="5431"/>
                      <a:pt x="3045" y="5455"/>
                    </a:cubicBezTo>
                    <a:cubicBezTo>
                      <a:pt x="3021" y="5455"/>
                      <a:pt x="2998" y="5456"/>
                      <a:pt x="2974" y="5456"/>
                    </a:cubicBezTo>
                    <a:cubicBezTo>
                      <a:pt x="1398" y="5456"/>
                      <a:pt x="637" y="4774"/>
                      <a:pt x="530" y="3264"/>
                    </a:cubicBezTo>
                    <a:cubicBezTo>
                      <a:pt x="399" y="1441"/>
                      <a:pt x="512" y="553"/>
                      <a:pt x="618" y="386"/>
                    </a:cubicBezTo>
                    <a:close/>
                    <a:moveTo>
                      <a:pt x="584" y="0"/>
                    </a:moveTo>
                    <a:cubicBezTo>
                      <a:pt x="522" y="0"/>
                      <a:pt x="431" y="18"/>
                      <a:pt x="349" y="106"/>
                    </a:cubicBezTo>
                    <a:cubicBezTo>
                      <a:pt x="0" y="481"/>
                      <a:pt x="72" y="2263"/>
                      <a:pt x="144" y="3291"/>
                    </a:cubicBezTo>
                    <a:cubicBezTo>
                      <a:pt x="267" y="5004"/>
                      <a:pt x="1195" y="5841"/>
                      <a:pt x="2983" y="5841"/>
                    </a:cubicBezTo>
                    <a:lnTo>
                      <a:pt x="3049" y="5841"/>
                    </a:lnTo>
                    <a:cubicBezTo>
                      <a:pt x="4929" y="5820"/>
                      <a:pt x="5598" y="4127"/>
                      <a:pt x="5598" y="2687"/>
                    </a:cubicBezTo>
                    <a:cubicBezTo>
                      <a:pt x="5598" y="2434"/>
                      <a:pt x="5616" y="2161"/>
                      <a:pt x="5633" y="1895"/>
                    </a:cubicBezTo>
                    <a:cubicBezTo>
                      <a:pt x="5677" y="1165"/>
                      <a:pt x="5718" y="536"/>
                      <a:pt x="5445" y="243"/>
                    </a:cubicBezTo>
                    <a:cubicBezTo>
                      <a:pt x="5349" y="144"/>
                      <a:pt x="5223" y="89"/>
                      <a:pt x="5077" y="89"/>
                    </a:cubicBezTo>
                    <a:cubicBezTo>
                      <a:pt x="4814" y="89"/>
                      <a:pt x="4138" y="72"/>
                      <a:pt x="3356" y="54"/>
                    </a:cubicBezTo>
                    <a:cubicBezTo>
                      <a:pt x="2332" y="27"/>
                      <a:pt x="1174" y="0"/>
                      <a:pt x="584" y="0"/>
                    </a:cubicBez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6"/>
              <p:cNvSpPr/>
              <p:nvPr/>
            </p:nvSpPr>
            <p:spPr>
              <a:xfrm flipH="1">
                <a:off x="6977051" y="1371401"/>
                <a:ext cx="554081" cy="448415"/>
              </a:xfrm>
              <a:custGeom>
                <a:avLst/>
                <a:gdLst/>
                <a:ahLst/>
                <a:cxnLst/>
                <a:rect l="l" t="t" r="r" b="b"/>
                <a:pathLst>
                  <a:path w="8736" h="7070" extrusionOk="0">
                    <a:moveTo>
                      <a:pt x="7330" y="385"/>
                    </a:moveTo>
                    <a:cubicBezTo>
                      <a:pt x="7685" y="385"/>
                      <a:pt x="8111" y="467"/>
                      <a:pt x="8111" y="850"/>
                    </a:cubicBezTo>
                    <a:cubicBezTo>
                      <a:pt x="8111" y="898"/>
                      <a:pt x="8115" y="984"/>
                      <a:pt x="8125" y="1099"/>
                    </a:cubicBezTo>
                    <a:cubicBezTo>
                      <a:pt x="8176" y="1953"/>
                      <a:pt x="8340" y="4551"/>
                      <a:pt x="7091" y="5882"/>
                    </a:cubicBezTo>
                    <a:cubicBezTo>
                      <a:pt x="6589" y="6411"/>
                      <a:pt x="5906" y="6684"/>
                      <a:pt x="5056" y="6684"/>
                    </a:cubicBezTo>
                    <a:cubicBezTo>
                      <a:pt x="1168" y="6684"/>
                      <a:pt x="387" y="5387"/>
                      <a:pt x="387" y="3291"/>
                    </a:cubicBezTo>
                    <a:lnTo>
                      <a:pt x="387" y="1137"/>
                    </a:lnTo>
                    <a:cubicBezTo>
                      <a:pt x="387" y="590"/>
                      <a:pt x="762" y="385"/>
                      <a:pt x="1001" y="385"/>
                    </a:cubicBezTo>
                    <a:close/>
                    <a:moveTo>
                      <a:pt x="1001" y="0"/>
                    </a:moveTo>
                    <a:cubicBezTo>
                      <a:pt x="584" y="0"/>
                      <a:pt x="1" y="355"/>
                      <a:pt x="1" y="1137"/>
                    </a:cubicBezTo>
                    <a:lnTo>
                      <a:pt x="1" y="3291"/>
                    </a:lnTo>
                    <a:cubicBezTo>
                      <a:pt x="1" y="5974"/>
                      <a:pt x="1465" y="7070"/>
                      <a:pt x="5056" y="7070"/>
                    </a:cubicBezTo>
                    <a:cubicBezTo>
                      <a:pt x="6016" y="7070"/>
                      <a:pt x="6794" y="6759"/>
                      <a:pt x="7371" y="6145"/>
                    </a:cubicBezTo>
                    <a:cubicBezTo>
                      <a:pt x="8736" y="4694"/>
                      <a:pt x="8565" y="1970"/>
                      <a:pt x="8507" y="1075"/>
                    </a:cubicBezTo>
                    <a:cubicBezTo>
                      <a:pt x="8501" y="970"/>
                      <a:pt x="8497" y="894"/>
                      <a:pt x="8497" y="850"/>
                    </a:cubicBezTo>
                    <a:cubicBezTo>
                      <a:pt x="8497" y="317"/>
                      <a:pt x="8060" y="0"/>
                      <a:pt x="7330" y="0"/>
                    </a:cubicBez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 flipH="1">
                <a:off x="6846259" y="1579883"/>
                <a:ext cx="117083" cy="166744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629" extrusionOk="0">
                    <a:moveTo>
                      <a:pt x="78" y="0"/>
                    </a:moveTo>
                    <a:cubicBezTo>
                      <a:pt x="61" y="92"/>
                      <a:pt x="0" y="1666"/>
                      <a:pt x="76" y="1666"/>
                    </a:cubicBezTo>
                    <a:cubicBezTo>
                      <a:pt x="76" y="1666"/>
                      <a:pt x="77" y="1666"/>
                      <a:pt x="78" y="1666"/>
                    </a:cubicBezTo>
                    <a:cubicBezTo>
                      <a:pt x="102" y="1656"/>
                      <a:pt x="220" y="1581"/>
                      <a:pt x="381" y="1504"/>
                    </a:cubicBezTo>
                    <a:lnTo>
                      <a:pt x="381" y="1504"/>
                    </a:lnTo>
                    <a:lnTo>
                      <a:pt x="78" y="0"/>
                    </a:lnTo>
                    <a:close/>
                    <a:moveTo>
                      <a:pt x="1025" y="1324"/>
                    </a:moveTo>
                    <a:cubicBezTo>
                      <a:pt x="805" y="1324"/>
                      <a:pt x="565" y="1416"/>
                      <a:pt x="381" y="1504"/>
                    </a:cubicBezTo>
                    <a:lnTo>
                      <a:pt x="381" y="1504"/>
                    </a:lnTo>
                    <a:lnTo>
                      <a:pt x="607" y="2629"/>
                    </a:lnTo>
                    <a:cubicBezTo>
                      <a:pt x="607" y="2629"/>
                      <a:pt x="1846" y="2134"/>
                      <a:pt x="1480" y="1560"/>
                    </a:cubicBezTo>
                    <a:cubicBezTo>
                      <a:pt x="1370" y="1386"/>
                      <a:pt x="1204" y="1324"/>
                      <a:pt x="1025" y="1324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 flipH="1">
                <a:off x="6858564" y="1578995"/>
                <a:ext cx="111565" cy="172389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2718" extrusionOk="0">
                    <a:moveTo>
                      <a:pt x="103" y="0"/>
                    </a:moveTo>
                    <a:cubicBezTo>
                      <a:pt x="103" y="18"/>
                      <a:pt x="0" y="1643"/>
                      <a:pt x="127" y="1741"/>
                    </a:cubicBezTo>
                    <a:lnTo>
                      <a:pt x="171" y="1772"/>
                    </a:lnTo>
                    <a:lnTo>
                      <a:pt x="212" y="1755"/>
                    </a:lnTo>
                    <a:cubicBezTo>
                      <a:pt x="223" y="1752"/>
                      <a:pt x="246" y="1738"/>
                      <a:pt x="280" y="1718"/>
                    </a:cubicBezTo>
                    <a:cubicBezTo>
                      <a:pt x="632" y="1519"/>
                      <a:pt x="916" y="1419"/>
                      <a:pt x="1131" y="1419"/>
                    </a:cubicBezTo>
                    <a:cubicBezTo>
                      <a:pt x="1307" y="1419"/>
                      <a:pt x="1437" y="1485"/>
                      <a:pt x="1519" y="1618"/>
                    </a:cubicBezTo>
                    <a:cubicBezTo>
                      <a:pt x="1578" y="1708"/>
                      <a:pt x="1591" y="1793"/>
                      <a:pt x="1560" y="1889"/>
                    </a:cubicBezTo>
                    <a:cubicBezTo>
                      <a:pt x="1437" y="2264"/>
                      <a:pt x="694" y="2565"/>
                      <a:pt x="686" y="2568"/>
                    </a:cubicBezTo>
                    <a:lnTo>
                      <a:pt x="744" y="2718"/>
                    </a:lnTo>
                    <a:cubicBezTo>
                      <a:pt x="779" y="2704"/>
                      <a:pt x="1567" y="2387"/>
                      <a:pt x="1714" y="1936"/>
                    </a:cubicBezTo>
                    <a:cubicBezTo>
                      <a:pt x="1759" y="1796"/>
                      <a:pt x="1738" y="1659"/>
                      <a:pt x="1656" y="1530"/>
                    </a:cubicBezTo>
                    <a:cubicBezTo>
                      <a:pt x="1541" y="1349"/>
                      <a:pt x="1369" y="1258"/>
                      <a:pt x="1141" y="1258"/>
                    </a:cubicBezTo>
                    <a:cubicBezTo>
                      <a:pt x="901" y="1258"/>
                      <a:pt x="599" y="1359"/>
                      <a:pt x="236" y="1561"/>
                    </a:cubicBezTo>
                    <a:cubicBezTo>
                      <a:pt x="212" y="1237"/>
                      <a:pt x="246" y="137"/>
                      <a:pt x="263" y="28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 flipH="1">
                <a:off x="7533482" y="1560601"/>
                <a:ext cx="149810" cy="106808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684" extrusionOk="0">
                    <a:moveTo>
                      <a:pt x="2164" y="0"/>
                    </a:moveTo>
                    <a:lnTo>
                      <a:pt x="0" y="1455"/>
                    </a:lnTo>
                    <a:lnTo>
                      <a:pt x="341" y="1683"/>
                    </a:lnTo>
                    <a:lnTo>
                      <a:pt x="2362" y="342"/>
                    </a:lnTo>
                    <a:lnTo>
                      <a:pt x="2164" y="0"/>
                    </a:lnTo>
                    <a:close/>
                  </a:path>
                </a:pathLst>
              </a:custGeom>
              <a:solidFill>
                <a:srgbClr val="D6B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 flipH="1">
                <a:off x="6925288" y="1558889"/>
                <a:ext cx="78203" cy="2518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397" extrusionOk="0">
                    <a:moveTo>
                      <a:pt x="1" y="0"/>
                    </a:moveTo>
                    <a:lnTo>
                      <a:pt x="1" y="396"/>
                    </a:lnTo>
                    <a:lnTo>
                      <a:pt x="1233" y="396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rgbClr val="D6B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6"/>
              <p:cNvSpPr/>
              <p:nvPr/>
            </p:nvSpPr>
            <p:spPr>
              <a:xfrm flipH="1">
                <a:off x="6910319" y="1540305"/>
                <a:ext cx="93362" cy="37421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590" extrusionOk="0">
                    <a:moveTo>
                      <a:pt x="0" y="0"/>
                    </a:moveTo>
                    <a:lnTo>
                      <a:pt x="0" y="590"/>
                    </a:lnTo>
                    <a:lnTo>
                      <a:pt x="1472" y="590"/>
                    </a:lnTo>
                    <a:lnTo>
                      <a:pt x="1472" y="0"/>
                    </a:ln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6"/>
              <p:cNvSpPr/>
              <p:nvPr/>
            </p:nvSpPr>
            <p:spPr>
              <a:xfrm flipH="1">
                <a:off x="6582342" y="1420429"/>
                <a:ext cx="17822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21" extrusionOk="0">
                    <a:moveTo>
                      <a:pt x="105" y="1"/>
                    </a:moveTo>
                    <a:cubicBezTo>
                      <a:pt x="53" y="1"/>
                      <a:pt x="0" y="53"/>
                      <a:pt x="38" y="108"/>
                    </a:cubicBezTo>
                    <a:cubicBezTo>
                      <a:pt x="104" y="203"/>
                      <a:pt x="134" y="313"/>
                      <a:pt x="117" y="428"/>
                    </a:cubicBezTo>
                    <a:cubicBezTo>
                      <a:pt x="111" y="484"/>
                      <a:pt x="159" y="521"/>
                      <a:pt x="201" y="521"/>
                    </a:cubicBezTo>
                    <a:cubicBezTo>
                      <a:pt x="230" y="521"/>
                      <a:pt x="255" y="505"/>
                      <a:pt x="260" y="466"/>
                    </a:cubicBezTo>
                    <a:cubicBezTo>
                      <a:pt x="281" y="313"/>
                      <a:pt x="254" y="165"/>
                      <a:pt x="165" y="33"/>
                    </a:cubicBezTo>
                    <a:cubicBezTo>
                      <a:pt x="150" y="10"/>
                      <a:pt x="128" y="1"/>
                      <a:pt x="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6"/>
              <p:cNvSpPr/>
              <p:nvPr/>
            </p:nvSpPr>
            <p:spPr>
              <a:xfrm flipH="1">
                <a:off x="6577331" y="1461212"/>
                <a:ext cx="11987" cy="9387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48" extrusionOk="0">
                    <a:moveTo>
                      <a:pt x="93" y="1"/>
                    </a:moveTo>
                    <a:cubicBezTo>
                      <a:pt x="1" y="1"/>
                      <a:pt x="1" y="148"/>
                      <a:pt x="93" y="148"/>
                    </a:cubicBezTo>
                    <a:cubicBezTo>
                      <a:pt x="188" y="148"/>
                      <a:pt x="188" y="1"/>
                      <a:pt x="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6"/>
              <p:cNvSpPr/>
              <p:nvPr/>
            </p:nvSpPr>
            <p:spPr>
              <a:xfrm flipH="1">
                <a:off x="6927000" y="1547091"/>
                <a:ext cx="53721" cy="9894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56" extrusionOk="0">
                    <a:moveTo>
                      <a:pt x="270" y="1"/>
                    </a:moveTo>
                    <a:cubicBezTo>
                      <a:pt x="211" y="1"/>
                      <a:pt x="152" y="1"/>
                      <a:pt x="92" y="2"/>
                    </a:cubicBezTo>
                    <a:cubicBezTo>
                      <a:pt x="0" y="5"/>
                      <a:pt x="0" y="152"/>
                      <a:pt x="92" y="152"/>
                    </a:cubicBezTo>
                    <a:cubicBezTo>
                      <a:pt x="177" y="149"/>
                      <a:pt x="261" y="148"/>
                      <a:pt x="345" y="148"/>
                    </a:cubicBezTo>
                    <a:cubicBezTo>
                      <a:pt x="481" y="148"/>
                      <a:pt x="616" y="151"/>
                      <a:pt x="751" y="155"/>
                    </a:cubicBezTo>
                    <a:cubicBezTo>
                      <a:pt x="752" y="155"/>
                      <a:pt x="753" y="155"/>
                      <a:pt x="755" y="155"/>
                    </a:cubicBezTo>
                    <a:cubicBezTo>
                      <a:pt x="847" y="155"/>
                      <a:pt x="845" y="12"/>
                      <a:pt x="751" y="9"/>
                    </a:cubicBezTo>
                    <a:cubicBezTo>
                      <a:pt x="591" y="4"/>
                      <a:pt x="431" y="1"/>
                      <a:pt x="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 flipH="1">
                <a:off x="6997529" y="1388462"/>
                <a:ext cx="29239" cy="43002"/>
              </a:xfrm>
              <a:custGeom>
                <a:avLst/>
                <a:gdLst/>
                <a:ahLst/>
                <a:cxnLst/>
                <a:rect l="l" t="t" r="r" b="b"/>
                <a:pathLst>
                  <a:path w="461" h="678" extrusionOk="0">
                    <a:moveTo>
                      <a:pt x="103" y="1"/>
                    </a:moveTo>
                    <a:cubicBezTo>
                      <a:pt x="48" y="1"/>
                      <a:pt x="0" y="75"/>
                      <a:pt x="50" y="127"/>
                    </a:cubicBezTo>
                    <a:cubicBezTo>
                      <a:pt x="166" y="250"/>
                      <a:pt x="306" y="397"/>
                      <a:pt x="272" y="584"/>
                    </a:cubicBezTo>
                    <a:cubicBezTo>
                      <a:pt x="262" y="640"/>
                      <a:pt x="310" y="678"/>
                      <a:pt x="354" y="678"/>
                    </a:cubicBezTo>
                    <a:cubicBezTo>
                      <a:pt x="382" y="678"/>
                      <a:pt x="409" y="662"/>
                      <a:pt x="415" y="625"/>
                    </a:cubicBezTo>
                    <a:cubicBezTo>
                      <a:pt x="460" y="376"/>
                      <a:pt x="313" y="192"/>
                      <a:pt x="153" y="25"/>
                    </a:cubicBezTo>
                    <a:cubicBezTo>
                      <a:pt x="137" y="8"/>
                      <a:pt x="120" y="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6"/>
              <p:cNvSpPr/>
              <p:nvPr/>
            </p:nvSpPr>
            <p:spPr>
              <a:xfrm flipH="1">
                <a:off x="6998671" y="1438062"/>
                <a:ext cx="11924" cy="938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8" extrusionOk="0">
                    <a:moveTo>
                      <a:pt x="95" y="1"/>
                    </a:moveTo>
                    <a:cubicBezTo>
                      <a:pt x="0" y="1"/>
                      <a:pt x="0" y="147"/>
                      <a:pt x="95" y="147"/>
                    </a:cubicBezTo>
                    <a:cubicBezTo>
                      <a:pt x="188" y="147"/>
                      <a:pt x="18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6"/>
              <p:cNvSpPr/>
              <p:nvPr/>
            </p:nvSpPr>
            <p:spPr>
              <a:xfrm flipH="1">
                <a:off x="6475344" y="2739630"/>
                <a:ext cx="111121" cy="67801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069" extrusionOk="0">
                    <a:moveTo>
                      <a:pt x="1248" y="1"/>
                    </a:moveTo>
                    <a:cubicBezTo>
                      <a:pt x="1221" y="1"/>
                      <a:pt x="1192" y="3"/>
                      <a:pt x="1164" y="9"/>
                    </a:cubicBezTo>
                    <a:lnTo>
                      <a:pt x="420" y="146"/>
                    </a:lnTo>
                    <a:cubicBezTo>
                      <a:pt x="167" y="193"/>
                      <a:pt x="0" y="436"/>
                      <a:pt x="48" y="688"/>
                    </a:cubicBezTo>
                    <a:cubicBezTo>
                      <a:pt x="90" y="912"/>
                      <a:pt x="285" y="1069"/>
                      <a:pt x="505" y="1069"/>
                    </a:cubicBezTo>
                    <a:cubicBezTo>
                      <a:pt x="533" y="1069"/>
                      <a:pt x="562" y="1066"/>
                      <a:pt x="591" y="1061"/>
                    </a:cubicBezTo>
                    <a:lnTo>
                      <a:pt x="1331" y="924"/>
                    </a:lnTo>
                    <a:cubicBezTo>
                      <a:pt x="1584" y="876"/>
                      <a:pt x="1752" y="634"/>
                      <a:pt x="1703" y="381"/>
                    </a:cubicBezTo>
                    <a:cubicBezTo>
                      <a:pt x="1664" y="160"/>
                      <a:pt x="1466" y="1"/>
                      <a:pt x="1248" y="1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6"/>
              <p:cNvSpPr/>
              <p:nvPr/>
            </p:nvSpPr>
            <p:spPr>
              <a:xfrm flipH="1">
                <a:off x="6474519" y="2792528"/>
                <a:ext cx="106744" cy="6704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057" extrusionOk="0">
                    <a:moveTo>
                      <a:pt x="1178" y="1"/>
                    </a:moveTo>
                    <a:cubicBezTo>
                      <a:pt x="1151" y="1"/>
                      <a:pt x="1124" y="3"/>
                      <a:pt x="1096" y="8"/>
                    </a:cubicBezTo>
                    <a:lnTo>
                      <a:pt x="420" y="134"/>
                    </a:lnTo>
                    <a:cubicBezTo>
                      <a:pt x="167" y="182"/>
                      <a:pt x="0" y="424"/>
                      <a:pt x="48" y="677"/>
                    </a:cubicBezTo>
                    <a:cubicBezTo>
                      <a:pt x="91" y="899"/>
                      <a:pt x="288" y="1056"/>
                      <a:pt x="509" y="1056"/>
                    </a:cubicBezTo>
                    <a:cubicBezTo>
                      <a:pt x="536" y="1056"/>
                      <a:pt x="563" y="1054"/>
                      <a:pt x="591" y="1049"/>
                    </a:cubicBezTo>
                    <a:lnTo>
                      <a:pt x="1267" y="923"/>
                    </a:lnTo>
                    <a:cubicBezTo>
                      <a:pt x="1516" y="875"/>
                      <a:pt x="1683" y="632"/>
                      <a:pt x="1639" y="380"/>
                    </a:cubicBezTo>
                    <a:cubicBezTo>
                      <a:pt x="1596" y="158"/>
                      <a:pt x="1399" y="1"/>
                      <a:pt x="1178" y="1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6"/>
              <p:cNvSpPr/>
              <p:nvPr/>
            </p:nvSpPr>
            <p:spPr>
              <a:xfrm flipH="1">
                <a:off x="6486379" y="2845742"/>
                <a:ext cx="87336" cy="63235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97" extrusionOk="0">
                    <a:moveTo>
                      <a:pt x="874" y="1"/>
                    </a:moveTo>
                    <a:cubicBezTo>
                      <a:pt x="846" y="1"/>
                      <a:pt x="817" y="3"/>
                      <a:pt x="789" y="9"/>
                    </a:cubicBezTo>
                    <a:lnTo>
                      <a:pt x="420" y="77"/>
                    </a:lnTo>
                    <a:cubicBezTo>
                      <a:pt x="168" y="121"/>
                      <a:pt x="1" y="367"/>
                      <a:pt x="48" y="617"/>
                    </a:cubicBezTo>
                    <a:cubicBezTo>
                      <a:pt x="87" y="840"/>
                      <a:pt x="284" y="997"/>
                      <a:pt x="503" y="997"/>
                    </a:cubicBezTo>
                    <a:cubicBezTo>
                      <a:pt x="531" y="997"/>
                      <a:pt x="559" y="994"/>
                      <a:pt x="588" y="989"/>
                    </a:cubicBezTo>
                    <a:lnTo>
                      <a:pt x="957" y="920"/>
                    </a:lnTo>
                    <a:cubicBezTo>
                      <a:pt x="1209" y="876"/>
                      <a:pt x="1376" y="630"/>
                      <a:pt x="1329" y="381"/>
                    </a:cubicBezTo>
                    <a:cubicBezTo>
                      <a:pt x="1290" y="157"/>
                      <a:pt x="1092" y="1"/>
                      <a:pt x="874" y="1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6"/>
              <p:cNvSpPr/>
              <p:nvPr/>
            </p:nvSpPr>
            <p:spPr>
              <a:xfrm flipH="1">
                <a:off x="7680883" y="2507237"/>
                <a:ext cx="113975" cy="460339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7258" extrusionOk="0">
                    <a:moveTo>
                      <a:pt x="1326" y="0"/>
                    </a:moveTo>
                    <a:cubicBezTo>
                      <a:pt x="1" y="2024"/>
                      <a:pt x="379" y="7257"/>
                      <a:pt x="379" y="7257"/>
                    </a:cubicBezTo>
                    <a:lnTo>
                      <a:pt x="1797" y="644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FFA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6"/>
              <p:cNvSpPr/>
              <p:nvPr/>
            </p:nvSpPr>
            <p:spPr>
              <a:xfrm flipH="1">
                <a:off x="7686974" y="3205559"/>
                <a:ext cx="249641" cy="253700"/>
              </a:xfrm>
              <a:custGeom>
                <a:avLst/>
                <a:gdLst/>
                <a:ahLst/>
                <a:cxnLst/>
                <a:rect l="l" t="t" r="r" b="b"/>
                <a:pathLst>
                  <a:path w="3936" h="4000" extrusionOk="0">
                    <a:moveTo>
                      <a:pt x="3823" y="1"/>
                    </a:moveTo>
                    <a:cubicBezTo>
                      <a:pt x="3782" y="1"/>
                      <a:pt x="3745" y="27"/>
                      <a:pt x="3731" y="71"/>
                    </a:cubicBezTo>
                    <a:lnTo>
                      <a:pt x="3720" y="105"/>
                    </a:lnTo>
                    <a:cubicBezTo>
                      <a:pt x="3704" y="156"/>
                      <a:pt x="3731" y="211"/>
                      <a:pt x="3782" y="228"/>
                    </a:cubicBezTo>
                    <a:cubicBezTo>
                      <a:pt x="3793" y="231"/>
                      <a:pt x="3802" y="234"/>
                      <a:pt x="3813" y="234"/>
                    </a:cubicBezTo>
                    <a:cubicBezTo>
                      <a:pt x="3854" y="234"/>
                      <a:pt x="3892" y="207"/>
                      <a:pt x="3905" y="166"/>
                    </a:cubicBezTo>
                    <a:lnTo>
                      <a:pt x="3919" y="129"/>
                    </a:lnTo>
                    <a:cubicBezTo>
                      <a:pt x="3936" y="77"/>
                      <a:pt x="3909" y="23"/>
                      <a:pt x="3854" y="6"/>
                    </a:cubicBezTo>
                    <a:cubicBezTo>
                      <a:pt x="3844" y="2"/>
                      <a:pt x="3833" y="1"/>
                      <a:pt x="3823" y="1"/>
                    </a:cubicBezTo>
                    <a:close/>
                    <a:moveTo>
                      <a:pt x="3682" y="407"/>
                    </a:moveTo>
                    <a:cubicBezTo>
                      <a:pt x="3643" y="407"/>
                      <a:pt x="3604" y="430"/>
                      <a:pt x="3588" y="470"/>
                    </a:cubicBezTo>
                    <a:cubicBezTo>
                      <a:pt x="3540" y="592"/>
                      <a:pt x="3489" y="709"/>
                      <a:pt x="3438" y="825"/>
                    </a:cubicBezTo>
                    <a:cubicBezTo>
                      <a:pt x="3413" y="873"/>
                      <a:pt x="3434" y="931"/>
                      <a:pt x="3485" y="955"/>
                    </a:cubicBezTo>
                    <a:cubicBezTo>
                      <a:pt x="3499" y="961"/>
                      <a:pt x="3512" y="965"/>
                      <a:pt x="3526" y="965"/>
                    </a:cubicBezTo>
                    <a:cubicBezTo>
                      <a:pt x="3564" y="965"/>
                      <a:pt x="3598" y="945"/>
                      <a:pt x="3615" y="907"/>
                    </a:cubicBezTo>
                    <a:cubicBezTo>
                      <a:pt x="3670" y="791"/>
                      <a:pt x="3720" y="668"/>
                      <a:pt x="3772" y="542"/>
                    </a:cubicBezTo>
                    <a:cubicBezTo>
                      <a:pt x="3793" y="490"/>
                      <a:pt x="3765" y="433"/>
                      <a:pt x="3714" y="412"/>
                    </a:cubicBezTo>
                    <a:cubicBezTo>
                      <a:pt x="3704" y="408"/>
                      <a:pt x="3693" y="407"/>
                      <a:pt x="3682" y="407"/>
                    </a:cubicBezTo>
                    <a:close/>
                    <a:moveTo>
                      <a:pt x="3348" y="1119"/>
                    </a:moveTo>
                    <a:cubicBezTo>
                      <a:pt x="3314" y="1119"/>
                      <a:pt x="3282" y="1137"/>
                      <a:pt x="3263" y="1170"/>
                    </a:cubicBezTo>
                    <a:cubicBezTo>
                      <a:pt x="3202" y="1289"/>
                      <a:pt x="3137" y="1399"/>
                      <a:pt x="3072" y="1504"/>
                    </a:cubicBezTo>
                    <a:cubicBezTo>
                      <a:pt x="3041" y="1552"/>
                      <a:pt x="3055" y="1613"/>
                      <a:pt x="3103" y="1641"/>
                    </a:cubicBezTo>
                    <a:cubicBezTo>
                      <a:pt x="3117" y="1651"/>
                      <a:pt x="3137" y="1654"/>
                      <a:pt x="3154" y="1654"/>
                    </a:cubicBezTo>
                    <a:cubicBezTo>
                      <a:pt x="3188" y="1654"/>
                      <a:pt x="3219" y="1641"/>
                      <a:pt x="3236" y="1610"/>
                    </a:cubicBezTo>
                    <a:cubicBezTo>
                      <a:pt x="3304" y="1501"/>
                      <a:pt x="3372" y="1385"/>
                      <a:pt x="3438" y="1265"/>
                    </a:cubicBezTo>
                    <a:cubicBezTo>
                      <a:pt x="3462" y="1218"/>
                      <a:pt x="3444" y="1156"/>
                      <a:pt x="3397" y="1132"/>
                    </a:cubicBezTo>
                    <a:cubicBezTo>
                      <a:pt x="3381" y="1123"/>
                      <a:pt x="3364" y="1119"/>
                      <a:pt x="3348" y="1119"/>
                    </a:cubicBezTo>
                    <a:close/>
                    <a:moveTo>
                      <a:pt x="2935" y="1784"/>
                    </a:moveTo>
                    <a:cubicBezTo>
                      <a:pt x="2905" y="1784"/>
                      <a:pt x="2875" y="1799"/>
                      <a:pt x="2857" y="1825"/>
                    </a:cubicBezTo>
                    <a:cubicBezTo>
                      <a:pt x="2782" y="1931"/>
                      <a:pt x="2700" y="2034"/>
                      <a:pt x="2619" y="2133"/>
                    </a:cubicBezTo>
                    <a:cubicBezTo>
                      <a:pt x="2584" y="2174"/>
                      <a:pt x="2591" y="2235"/>
                      <a:pt x="2632" y="2269"/>
                    </a:cubicBezTo>
                    <a:cubicBezTo>
                      <a:pt x="2649" y="2286"/>
                      <a:pt x="2673" y="2292"/>
                      <a:pt x="2693" y="2292"/>
                    </a:cubicBezTo>
                    <a:cubicBezTo>
                      <a:pt x="2724" y="2292"/>
                      <a:pt x="2751" y="2279"/>
                      <a:pt x="2772" y="2259"/>
                    </a:cubicBezTo>
                    <a:cubicBezTo>
                      <a:pt x="2854" y="2156"/>
                      <a:pt x="2936" y="2051"/>
                      <a:pt x="3014" y="1941"/>
                    </a:cubicBezTo>
                    <a:cubicBezTo>
                      <a:pt x="3049" y="1897"/>
                      <a:pt x="3038" y="1835"/>
                      <a:pt x="2994" y="1805"/>
                    </a:cubicBezTo>
                    <a:cubicBezTo>
                      <a:pt x="2976" y="1791"/>
                      <a:pt x="2955" y="1784"/>
                      <a:pt x="2935" y="1784"/>
                    </a:cubicBezTo>
                    <a:close/>
                    <a:moveTo>
                      <a:pt x="2435" y="2389"/>
                    </a:moveTo>
                    <a:cubicBezTo>
                      <a:pt x="2408" y="2389"/>
                      <a:pt x="2382" y="2400"/>
                      <a:pt x="2362" y="2419"/>
                    </a:cubicBezTo>
                    <a:cubicBezTo>
                      <a:pt x="2274" y="2511"/>
                      <a:pt x="2178" y="2604"/>
                      <a:pt x="2086" y="2689"/>
                    </a:cubicBezTo>
                    <a:cubicBezTo>
                      <a:pt x="2045" y="2723"/>
                      <a:pt x="2041" y="2784"/>
                      <a:pt x="2079" y="2825"/>
                    </a:cubicBezTo>
                    <a:cubicBezTo>
                      <a:pt x="2096" y="2850"/>
                      <a:pt x="2123" y="2859"/>
                      <a:pt x="2151" y="2859"/>
                    </a:cubicBezTo>
                    <a:cubicBezTo>
                      <a:pt x="2174" y="2859"/>
                      <a:pt x="2198" y="2850"/>
                      <a:pt x="2215" y="2832"/>
                    </a:cubicBezTo>
                    <a:cubicBezTo>
                      <a:pt x="2315" y="2747"/>
                      <a:pt x="2410" y="2651"/>
                      <a:pt x="2502" y="2555"/>
                    </a:cubicBezTo>
                    <a:cubicBezTo>
                      <a:pt x="2543" y="2518"/>
                      <a:pt x="2540" y="2453"/>
                      <a:pt x="2502" y="2415"/>
                    </a:cubicBezTo>
                    <a:cubicBezTo>
                      <a:pt x="2483" y="2398"/>
                      <a:pt x="2459" y="2389"/>
                      <a:pt x="2435" y="2389"/>
                    </a:cubicBezTo>
                    <a:close/>
                    <a:moveTo>
                      <a:pt x="1848" y="2914"/>
                    </a:moveTo>
                    <a:cubicBezTo>
                      <a:pt x="1828" y="2914"/>
                      <a:pt x="1807" y="2921"/>
                      <a:pt x="1789" y="2935"/>
                    </a:cubicBezTo>
                    <a:cubicBezTo>
                      <a:pt x="1686" y="3013"/>
                      <a:pt x="1580" y="3088"/>
                      <a:pt x="1475" y="3160"/>
                    </a:cubicBezTo>
                    <a:cubicBezTo>
                      <a:pt x="1431" y="3190"/>
                      <a:pt x="1417" y="3252"/>
                      <a:pt x="1447" y="3296"/>
                    </a:cubicBezTo>
                    <a:cubicBezTo>
                      <a:pt x="1467" y="3324"/>
                      <a:pt x="1499" y="3341"/>
                      <a:pt x="1529" y="3341"/>
                    </a:cubicBezTo>
                    <a:cubicBezTo>
                      <a:pt x="1546" y="3341"/>
                      <a:pt x="1567" y="3334"/>
                      <a:pt x="1584" y="3324"/>
                    </a:cubicBezTo>
                    <a:cubicBezTo>
                      <a:pt x="1693" y="3249"/>
                      <a:pt x="1803" y="3170"/>
                      <a:pt x="1908" y="3091"/>
                    </a:cubicBezTo>
                    <a:cubicBezTo>
                      <a:pt x="1952" y="3058"/>
                      <a:pt x="1959" y="2996"/>
                      <a:pt x="1925" y="2952"/>
                    </a:cubicBezTo>
                    <a:cubicBezTo>
                      <a:pt x="1907" y="2928"/>
                      <a:pt x="1878" y="2914"/>
                      <a:pt x="1848" y="2914"/>
                    </a:cubicBezTo>
                    <a:close/>
                    <a:moveTo>
                      <a:pt x="1194" y="3348"/>
                    </a:moveTo>
                    <a:cubicBezTo>
                      <a:pt x="1178" y="3348"/>
                      <a:pt x="1162" y="3353"/>
                      <a:pt x="1147" y="3362"/>
                    </a:cubicBezTo>
                    <a:cubicBezTo>
                      <a:pt x="1034" y="3423"/>
                      <a:pt x="919" y="3480"/>
                      <a:pt x="802" y="3535"/>
                    </a:cubicBezTo>
                    <a:cubicBezTo>
                      <a:pt x="751" y="3559"/>
                      <a:pt x="730" y="3617"/>
                      <a:pt x="755" y="3665"/>
                    </a:cubicBezTo>
                    <a:cubicBezTo>
                      <a:pt x="771" y="3702"/>
                      <a:pt x="805" y="3723"/>
                      <a:pt x="843" y="3723"/>
                    </a:cubicBezTo>
                    <a:cubicBezTo>
                      <a:pt x="857" y="3723"/>
                      <a:pt x="870" y="3720"/>
                      <a:pt x="884" y="3713"/>
                    </a:cubicBezTo>
                    <a:cubicBezTo>
                      <a:pt x="1004" y="3658"/>
                      <a:pt x="1123" y="3597"/>
                      <a:pt x="1242" y="3532"/>
                    </a:cubicBezTo>
                    <a:cubicBezTo>
                      <a:pt x="1287" y="3505"/>
                      <a:pt x="1304" y="3447"/>
                      <a:pt x="1280" y="3398"/>
                    </a:cubicBezTo>
                    <a:cubicBezTo>
                      <a:pt x="1262" y="3366"/>
                      <a:pt x="1228" y="3348"/>
                      <a:pt x="1194" y="3348"/>
                    </a:cubicBezTo>
                    <a:close/>
                    <a:moveTo>
                      <a:pt x="477" y="3677"/>
                    </a:moveTo>
                    <a:cubicBezTo>
                      <a:pt x="467" y="3677"/>
                      <a:pt x="457" y="3678"/>
                      <a:pt x="447" y="3682"/>
                    </a:cubicBezTo>
                    <a:cubicBezTo>
                      <a:pt x="325" y="3730"/>
                      <a:pt x="229" y="3757"/>
                      <a:pt x="164" y="3778"/>
                    </a:cubicBezTo>
                    <a:cubicBezTo>
                      <a:pt x="79" y="3805"/>
                      <a:pt x="58" y="3812"/>
                      <a:pt x="38" y="3833"/>
                    </a:cubicBezTo>
                    <a:cubicBezTo>
                      <a:pt x="0" y="3874"/>
                      <a:pt x="0" y="3935"/>
                      <a:pt x="38" y="3972"/>
                    </a:cubicBezTo>
                    <a:cubicBezTo>
                      <a:pt x="58" y="3992"/>
                      <a:pt x="82" y="4000"/>
                      <a:pt x="106" y="4000"/>
                    </a:cubicBezTo>
                    <a:cubicBezTo>
                      <a:pt x="123" y="4000"/>
                      <a:pt x="144" y="3997"/>
                      <a:pt x="157" y="3986"/>
                    </a:cubicBezTo>
                    <a:cubicBezTo>
                      <a:pt x="171" y="3983"/>
                      <a:pt x="191" y="3976"/>
                      <a:pt x="222" y="3965"/>
                    </a:cubicBezTo>
                    <a:cubicBezTo>
                      <a:pt x="290" y="3945"/>
                      <a:pt x="389" y="3915"/>
                      <a:pt x="512" y="3866"/>
                    </a:cubicBezTo>
                    <a:cubicBezTo>
                      <a:pt x="563" y="3849"/>
                      <a:pt x="591" y="3792"/>
                      <a:pt x="570" y="3740"/>
                    </a:cubicBezTo>
                    <a:cubicBezTo>
                      <a:pt x="557" y="3702"/>
                      <a:pt x="517" y="3677"/>
                      <a:pt x="477" y="3677"/>
                    </a:cubicBezTo>
                    <a:close/>
                  </a:path>
                </a:pathLst>
              </a:custGeom>
              <a:solidFill>
                <a:srgbClr val="302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6"/>
              <p:cNvSpPr/>
              <p:nvPr/>
            </p:nvSpPr>
            <p:spPr>
              <a:xfrm flipH="1">
                <a:off x="6419402" y="1504025"/>
                <a:ext cx="113340" cy="130021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050" extrusionOk="0">
                    <a:moveTo>
                      <a:pt x="411" y="1"/>
                    </a:moveTo>
                    <a:cubicBezTo>
                      <a:pt x="165" y="1"/>
                      <a:pt x="0" y="387"/>
                      <a:pt x="266" y="558"/>
                    </a:cubicBezTo>
                    <a:cubicBezTo>
                      <a:pt x="727" y="859"/>
                      <a:pt x="1034" y="1305"/>
                      <a:pt x="1164" y="1838"/>
                    </a:cubicBezTo>
                    <a:cubicBezTo>
                      <a:pt x="1201" y="1985"/>
                      <a:pt x="1313" y="2049"/>
                      <a:pt x="1429" y="2049"/>
                    </a:cubicBezTo>
                    <a:cubicBezTo>
                      <a:pt x="1604" y="2049"/>
                      <a:pt x="1787" y="1905"/>
                      <a:pt x="1734" y="1681"/>
                    </a:cubicBezTo>
                    <a:cubicBezTo>
                      <a:pt x="1567" y="1002"/>
                      <a:pt x="1150" y="432"/>
                      <a:pt x="563" y="49"/>
                    </a:cubicBezTo>
                    <a:cubicBezTo>
                      <a:pt x="511" y="15"/>
                      <a:pt x="460" y="1"/>
                      <a:pt x="411" y="1"/>
                    </a:cubicBezTo>
                    <a:close/>
                  </a:path>
                </a:pathLst>
              </a:custGeom>
              <a:solidFill>
                <a:srgbClr val="302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6"/>
              <p:cNvSpPr/>
              <p:nvPr/>
            </p:nvSpPr>
            <p:spPr>
              <a:xfrm flipH="1">
                <a:off x="7156921" y="1045327"/>
                <a:ext cx="157104" cy="290423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4579" extrusionOk="0">
                    <a:moveTo>
                      <a:pt x="2191" y="1"/>
                    </a:moveTo>
                    <a:cubicBezTo>
                      <a:pt x="2043" y="1"/>
                      <a:pt x="1886" y="95"/>
                      <a:pt x="1869" y="283"/>
                    </a:cubicBezTo>
                    <a:cubicBezTo>
                      <a:pt x="1736" y="1714"/>
                      <a:pt x="1077" y="2970"/>
                      <a:pt x="182" y="4062"/>
                    </a:cubicBezTo>
                    <a:cubicBezTo>
                      <a:pt x="1" y="4283"/>
                      <a:pt x="196" y="4579"/>
                      <a:pt x="406" y="4579"/>
                    </a:cubicBezTo>
                    <a:cubicBezTo>
                      <a:pt x="473" y="4579"/>
                      <a:pt x="540" y="4549"/>
                      <a:pt x="599" y="4479"/>
                    </a:cubicBezTo>
                    <a:cubicBezTo>
                      <a:pt x="1602" y="3253"/>
                      <a:pt x="2313" y="1885"/>
                      <a:pt x="2459" y="283"/>
                    </a:cubicBezTo>
                    <a:cubicBezTo>
                      <a:pt x="2476" y="94"/>
                      <a:pt x="2338" y="1"/>
                      <a:pt x="2191" y="1"/>
                    </a:cubicBezTo>
                    <a:close/>
                  </a:path>
                </a:pathLst>
              </a:custGeom>
              <a:solidFill>
                <a:srgbClr val="302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6"/>
              <p:cNvSpPr/>
              <p:nvPr/>
            </p:nvSpPr>
            <p:spPr>
              <a:xfrm flipH="1">
                <a:off x="7046305" y="1401021"/>
                <a:ext cx="76935" cy="14511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2288" extrusionOk="0">
                    <a:moveTo>
                      <a:pt x="400" y="0"/>
                    </a:moveTo>
                    <a:cubicBezTo>
                      <a:pt x="161" y="0"/>
                      <a:pt x="1" y="383"/>
                      <a:pt x="257" y="564"/>
                    </a:cubicBezTo>
                    <a:cubicBezTo>
                      <a:pt x="666" y="851"/>
                      <a:pt x="609" y="1574"/>
                      <a:pt x="588" y="2004"/>
                    </a:cubicBezTo>
                    <a:cubicBezTo>
                      <a:pt x="578" y="2192"/>
                      <a:pt x="721" y="2288"/>
                      <a:pt x="868" y="2288"/>
                    </a:cubicBezTo>
                    <a:cubicBezTo>
                      <a:pt x="1014" y="2288"/>
                      <a:pt x="1168" y="2192"/>
                      <a:pt x="1178" y="2004"/>
                    </a:cubicBezTo>
                    <a:cubicBezTo>
                      <a:pt x="1213" y="1311"/>
                      <a:pt x="1175" y="489"/>
                      <a:pt x="554" y="55"/>
                    </a:cubicBezTo>
                    <a:cubicBezTo>
                      <a:pt x="502" y="18"/>
                      <a:pt x="448" y="0"/>
                      <a:pt x="400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 flipH="1">
                <a:off x="7039771" y="1560411"/>
                <a:ext cx="48393" cy="37484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91" extrusionOk="0">
                    <a:moveTo>
                      <a:pt x="379" y="0"/>
                    </a:moveTo>
                    <a:cubicBezTo>
                      <a:pt x="1" y="0"/>
                      <a:pt x="1" y="591"/>
                      <a:pt x="379" y="591"/>
                    </a:cubicBezTo>
                    <a:cubicBezTo>
                      <a:pt x="762" y="591"/>
                      <a:pt x="762" y="0"/>
                      <a:pt x="379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 flipH="1">
                <a:off x="6626677" y="1448020"/>
                <a:ext cx="24989" cy="12520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97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9" y="687"/>
                      <a:pt x="127" y="1345"/>
                      <a:pt x="171" y="1974"/>
                    </a:cubicBezTo>
                    <a:cubicBezTo>
                      <a:pt x="274" y="1936"/>
                      <a:pt x="356" y="1847"/>
                      <a:pt x="363" y="1707"/>
                    </a:cubicBezTo>
                    <a:cubicBezTo>
                      <a:pt x="393" y="1131"/>
                      <a:pt x="369" y="458"/>
                      <a:pt x="1" y="1"/>
                    </a:cubicBezTo>
                    <a:close/>
                  </a:path>
                </a:pathLst>
              </a:custGeom>
              <a:solidFill>
                <a:srgbClr val="B2A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6"/>
              <p:cNvSpPr/>
              <p:nvPr/>
            </p:nvSpPr>
            <p:spPr>
              <a:xfrm flipH="1">
                <a:off x="6640758" y="1429182"/>
                <a:ext cx="54165" cy="145370"/>
              </a:xfrm>
              <a:custGeom>
                <a:avLst/>
                <a:gdLst/>
                <a:ahLst/>
                <a:cxnLst/>
                <a:rect l="l" t="t" r="r" b="b"/>
                <a:pathLst>
                  <a:path w="854" h="2292" extrusionOk="0">
                    <a:moveTo>
                      <a:pt x="270" y="0"/>
                    </a:moveTo>
                    <a:cubicBezTo>
                      <a:pt x="136" y="0"/>
                      <a:pt x="27" y="120"/>
                      <a:pt x="0" y="260"/>
                    </a:cubicBezTo>
                    <a:cubicBezTo>
                      <a:pt x="31" y="325"/>
                      <a:pt x="41" y="393"/>
                      <a:pt x="31" y="462"/>
                    </a:cubicBezTo>
                    <a:cubicBezTo>
                      <a:pt x="54" y="499"/>
                      <a:pt x="86" y="536"/>
                      <a:pt x="126" y="564"/>
                    </a:cubicBezTo>
                    <a:cubicBezTo>
                      <a:pt x="533" y="851"/>
                      <a:pt x="478" y="1578"/>
                      <a:pt x="457" y="2004"/>
                    </a:cubicBezTo>
                    <a:cubicBezTo>
                      <a:pt x="447" y="2195"/>
                      <a:pt x="590" y="2291"/>
                      <a:pt x="738" y="2291"/>
                    </a:cubicBezTo>
                    <a:cubicBezTo>
                      <a:pt x="775" y="2291"/>
                      <a:pt x="815" y="2285"/>
                      <a:pt x="853" y="2271"/>
                    </a:cubicBezTo>
                    <a:cubicBezTo>
                      <a:pt x="809" y="1642"/>
                      <a:pt x="741" y="984"/>
                      <a:pt x="683" y="298"/>
                    </a:cubicBezTo>
                    <a:cubicBezTo>
                      <a:pt x="607" y="209"/>
                      <a:pt x="525" y="127"/>
                      <a:pt x="423" y="55"/>
                    </a:cubicBezTo>
                    <a:cubicBezTo>
                      <a:pt x="372" y="18"/>
                      <a:pt x="317" y="0"/>
                      <a:pt x="270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6"/>
              <p:cNvSpPr/>
              <p:nvPr/>
            </p:nvSpPr>
            <p:spPr>
              <a:xfrm flipH="1">
                <a:off x="6692259" y="1445673"/>
                <a:ext cx="3362" cy="12812"/>
              </a:xfrm>
              <a:custGeom>
                <a:avLst/>
                <a:gdLst/>
                <a:ahLst/>
                <a:cxnLst/>
                <a:rect l="l" t="t" r="r" b="b"/>
                <a:pathLst>
                  <a:path w="53" h="202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1" y="65"/>
                      <a:pt x="7" y="140"/>
                      <a:pt x="42" y="202"/>
                    </a:cubicBezTo>
                    <a:cubicBezTo>
                      <a:pt x="52" y="133"/>
                      <a:pt x="42" y="65"/>
                      <a:pt x="11" y="0"/>
                    </a:cubicBezTo>
                    <a:close/>
                  </a:path>
                </a:pathLst>
              </a:custGeom>
              <a:solidFill>
                <a:srgbClr val="A6A0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 flipH="1">
                <a:off x="6621285" y="1588953"/>
                <a:ext cx="18457" cy="36216"/>
              </a:xfrm>
              <a:custGeom>
                <a:avLst/>
                <a:gdLst/>
                <a:ahLst/>
                <a:cxnLst/>
                <a:rect l="l" t="t" r="r" b="b"/>
                <a:pathLst>
                  <a:path w="291" h="57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196"/>
                      <a:pt x="21" y="387"/>
                      <a:pt x="24" y="571"/>
                    </a:cubicBezTo>
                    <a:cubicBezTo>
                      <a:pt x="290" y="489"/>
                      <a:pt x="281" y="59"/>
                      <a:pt x="0" y="1"/>
                    </a:cubicBezTo>
                    <a:close/>
                  </a:path>
                </a:pathLst>
              </a:custGeom>
              <a:solidFill>
                <a:srgbClr val="B2A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6"/>
              <p:cNvSpPr/>
              <p:nvPr/>
            </p:nvSpPr>
            <p:spPr>
              <a:xfrm flipH="1">
                <a:off x="6638157" y="1588572"/>
                <a:ext cx="29937" cy="37484"/>
              </a:xfrm>
              <a:custGeom>
                <a:avLst/>
                <a:gdLst/>
                <a:ahLst/>
                <a:cxnLst/>
                <a:rect l="l" t="t" r="r" b="b"/>
                <a:pathLst>
                  <a:path w="472" h="591" extrusionOk="0">
                    <a:moveTo>
                      <a:pt x="379" y="0"/>
                    </a:moveTo>
                    <a:cubicBezTo>
                      <a:pt x="0" y="0"/>
                      <a:pt x="0" y="591"/>
                      <a:pt x="379" y="591"/>
                    </a:cubicBezTo>
                    <a:cubicBezTo>
                      <a:pt x="413" y="591"/>
                      <a:pt x="444" y="587"/>
                      <a:pt x="471" y="577"/>
                    </a:cubicBezTo>
                    <a:cubicBezTo>
                      <a:pt x="468" y="393"/>
                      <a:pt x="458" y="202"/>
                      <a:pt x="447" y="7"/>
                    </a:cubicBezTo>
                    <a:cubicBezTo>
                      <a:pt x="427" y="3"/>
                      <a:pt x="403" y="0"/>
                      <a:pt x="379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26"/>
            <p:cNvGrpSpPr/>
            <p:nvPr/>
          </p:nvGrpSpPr>
          <p:grpSpPr>
            <a:xfrm>
              <a:off x="4792158" y="1351068"/>
              <a:ext cx="2055745" cy="3313254"/>
              <a:chOff x="4319342" y="1130177"/>
              <a:chExt cx="2130085" cy="3433068"/>
            </a:xfrm>
          </p:grpSpPr>
          <p:grpSp>
            <p:nvGrpSpPr>
              <p:cNvPr id="735" name="Google Shape;735;p26"/>
              <p:cNvGrpSpPr/>
              <p:nvPr/>
            </p:nvGrpSpPr>
            <p:grpSpPr>
              <a:xfrm>
                <a:off x="4319342" y="1130177"/>
                <a:ext cx="2130085" cy="3433068"/>
                <a:chOff x="4633351" y="1345102"/>
                <a:chExt cx="2130085" cy="3433068"/>
              </a:xfrm>
            </p:grpSpPr>
            <p:sp>
              <p:nvSpPr>
                <p:cNvPr id="736" name="Google Shape;736;p26"/>
                <p:cNvSpPr/>
                <p:nvPr/>
              </p:nvSpPr>
              <p:spPr>
                <a:xfrm>
                  <a:off x="4633351" y="1608896"/>
                  <a:ext cx="2130085" cy="3169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13" h="79620" extrusionOk="0">
                      <a:moveTo>
                        <a:pt x="2909" y="0"/>
                      </a:moveTo>
                      <a:cubicBezTo>
                        <a:pt x="1308" y="0"/>
                        <a:pt x="1" y="1308"/>
                        <a:pt x="1" y="2905"/>
                      </a:cubicBezTo>
                      <a:lnTo>
                        <a:pt x="1" y="76714"/>
                      </a:lnTo>
                      <a:cubicBezTo>
                        <a:pt x="1" y="78312"/>
                        <a:pt x="1308" y="79619"/>
                        <a:pt x="2909" y="79619"/>
                      </a:cubicBezTo>
                      <a:lnTo>
                        <a:pt x="50604" y="79619"/>
                      </a:lnTo>
                      <a:cubicBezTo>
                        <a:pt x="52202" y="79619"/>
                        <a:pt x="53513" y="78312"/>
                        <a:pt x="53513" y="76714"/>
                      </a:cubicBezTo>
                      <a:lnTo>
                        <a:pt x="53513" y="2905"/>
                      </a:lnTo>
                      <a:cubicBezTo>
                        <a:pt x="53513" y="1308"/>
                        <a:pt x="52202" y="0"/>
                        <a:pt x="50604" y="0"/>
                      </a:cubicBezTo>
                      <a:close/>
                    </a:path>
                  </a:pathLst>
                </a:custGeom>
                <a:solidFill>
                  <a:srgbClr val="4D37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26"/>
                <p:cNvSpPr/>
                <p:nvPr/>
              </p:nvSpPr>
              <p:spPr>
                <a:xfrm>
                  <a:off x="4740707" y="1768557"/>
                  <a:ext cx="1915257" cy="2900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16" h="72858" extrusionOk="0">
                      <a:moveTo>
                        <a:pt x="2708" y="0"/>
                      </a:moveTo>
                      <a:cubicBezTo>
                        <a:pt x="1219" y="0"/>
                        <a:pt x="1" y="1219"/>
                        <a:pt x="1" y="2707"/>
                      </a:cubicBezTo>
                      <a:lnTo>
                        <a:pt x="1" y="70153"/>
                      </a:lnTo>
                      <a:cubicBezTo>
                        <a:pt x="1" y="71641"/>
                        <a:pt x="1219" y="72857"/>
                        <a:pt x="2708" y="72857"/>
                      </a:cubicBezTo>
                      <a:lnTo>
                        <a:pt x="45412" y="72857"/>
                      </a:lnTo>
                      <a:cubicBezTo>
                        <a:pt x="46900" y="72857"/>
                        <a:pt x="48115" y="71641"/>
                        <a:pt x="48115" y="70153"/>
                      </a:cubicBezTo>
                      <a:lnTo>
                        <a:pt x="48115" y="2707"/>
                      </a:lnTo>
                      <a:cubicBezTo>
                        <a:pt x="48115" y="1219"/>
                        <a:pt x="46900" y="0"/>
                        <a:pt x="45412" y="0"/>
                      </a:cubicBezTo>
                      <a:close/>
                    </a:path>
                  </a:pathLst>
                </a:custGeom>
                <a:solidFill>
                  <a:srgbClr val="9393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26"/>
                <p:cNvSpPr/>
                <p:nvPr/>
              </p:nvSpPr>
              <p:spPr>
                <a:xfrm>
                  <a:off x="4799421" y="1783484"/>
                  <a:ext cx="1797833" cy="2820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66" h="70847" extrusionOk="0">
                      <a:moveTo>
                        <a:pt x="2970" y="1"/>
                      </a:moveTo>
                      <a:cubicBezTo>
                        <a:pt x="1338" y="1"/>
                        <a:pt x="0" y="1335"/>
                        <a:pt x="0" y="2967"/>
                      </a:cubicBezTo>
                      <a:lnTo>
                        <a:pt x="0" y="67880"/>
                      </a:lnTo>
                      <a:cubicBezTo>
                        <a:pt x="0" y="69512"/>
                        <a:pt x="1338" y="70847"/>
                        <a:pt x="2970" y="70847"/>
                      </a:cubicBezTo>
                      <a:lnTo>
                        <a:pt x="42199" y="70847"/>
                      </a:lnTo>
                      <a:cubicBezTo>
                        <a:pt x="43831" y="70847"/>
                        <a:pt x="45166" y="69512"/>
                        <a:pt x="45166" y="67880"/>
                      </a:cubicBezTo>
                      <a:lnTo>
                        <a:pt x="45166" y="2967"/>
                      </a:lnTo>
                      <a:cubicBezTo>
                        <a:pt x="45166" y="1335"/>
                        <a:pt x="43831" y="1"/>
                        <a:pt x="42199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26"/>
                <p:cNvSpPr/>
                <p:nvPr/>
              </p:nvSpPr>
              <p:spPr>
                <a:xfrm>
                  <a:off x="5025120" y="2109575"/>
                  <a:ext cx="958783" cy="17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7" h="448" extrusionOk="0">
                      <a:moveTo>
                        <a:pt x="229" y="0"/>
                      </a:moveTo>
                      <a:cubicBezTo>
                        <a:pt x="103" y="0"/>
                        <a:pt x="1" y="99"/>
                        <a:pt x="1" y="222"/>
                      </a:cubicBezTo>
                      <a:cubicBezTo>
                        <a:pt x="1" y="345"/>
                        <a:pt x="103" y="447"/>
                        <a:pt x="229" y="447"/>
                      </a:cubicBezTo>
                      <a:lnTo>
                        <a:pt x="23858" y="447"/>
                      </a:lnTo>
                      <a:cubicBezTo>
                        <a:pt x="23985" y="447"/>
                        <a:pt x="24087" y="345"/>
                        <a:pt x="24087" y="222"/>
                      </a:cubicBezTo>
                      <a:cubicBezTo>
                        <a:pt x="24087" y="99"/>
                        <a:pt x="23985" y="0"/>
                        <a:pt x="2385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26"/>
                <p:cNvSpPr/>
                <p:nvPr/>
              </p:nvSpPr>
              <p:spPr>
                <a:xfrm>
                  <a:off x="6087975" y="2036173"/>
                  <a:ext cx="303314" cy="296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" h="7439" extrusionOk="0">
                      <a:moveTo>
                        <a:pt x="4646" y="448"/>
                      </a:moveTo>
                      <a:cubicBezTo>
                        <a:pt x="6032" y="448"/>
                        <a:pt x="7162" y="1551"/>
                        <a:pt x="7162" y="2903"/>
                      </a:cubicBezTo>
                      <a:lnTo>
                        <a:pt x="7162" y="4537"/>
                      </a:lnTo>
                      <a:cubicBezTo>
                        <a:pt x="7162" y="5893"/>
                        <a:pt x="6032" y="6992"/>
                        <a:pt x="4646" y="6992"/>
                      </a:cubicBezTo>
                      <a:lnTo>
                        <a:pt x="2973" y="6992"/>
                      </a:lnTo>
                      <a:cubicBezTo>
                        <a:pt x="1585" y="6992"/>
                        <a:pt x="458" y="5893"/>
                        <a:pt x="458" y="4537"/>
                      </a:cubicBezTo>
                      <a:lnTo>
                        <a:pt x="458" y="2903"/>
                      </a:lnTo>
                      <a:cubicBezTo>
                        <a:pt x="458" y="1551"/>
                        <a:pt x="1585" y="448"/>
                        <a:pt x="2973" y="448"/>
                      </a:cubicBezTo>
                      <a:close/>
                      <a:moveTo>
                        <a:pt x="2973" y="1"/>
                      </a:moveTo>
                      <a:cubicBezTo>
                        <a:pt x="1335" y="1"/>
                        <a:pt x="0" y="1301"/>
                        <a:pt x="0" y="2903"/>
                      </a:cubicBezTo>
                      <a:lnTo>
                        <a:pt x="0" y="4537"/>
                      </a:lnTo>
                      <a:cubicBezTo>
                        <a:pt x="0" y="6139"/>
                        <a:pt x="1335" y="7439"/>
                        <a:pt x="2973" y="7439"/>
                      </a:cubicBezTo>
                      <a:lnTo>
                        <a:pt x="4646" y="7439"/>
                      </a:lnTo>
                      <a:cubicBezTo>
                        <a:pt x="6285" y="7439"/>
                        <a:pt x="7619" y="6139"/>
                        <a:pt x="7619" y="4537"/>
                      </a:cubicBezTo>
                      <a:lnTo>
                        <a:pt x="7619" y="2903"/>
                      </a:lnTo>
                      <a:cubicBezTo>
                        <a:pt x="7619" y="1301"/>
                        <a:pt x="6285" y="1"/>
                        <a:pt x="4646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26"/>
                <p:cNvSpPr/>
                <p:nvPr/>
              </p:nvSpPr>
              <p:spPr>
                <a:xfrm>
                  <a:off x="5025120" y="2591906"/>
                  <a:ext cx="958783" cy="17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7" h="449" extrusionOk="0">
                      <a:moveTo>
                        <a:pt x="229" y="1"/>
                      </a:moveTo>
                      <a:cubicBezTo>
                        <a:pt x="103" y="1"/>
                        <a:pt x="1" y="103"/>
                        <a:pt x="1" y="226"/>
                      </a:cubicBezTo>
                      <a:cubicBezTo>
                        <a:pt x="1" y="349"/>
                        <a:pt x="103" y="448"/>
                        <a:pt x="229" y="448"/>
                      </a:cubicBezTo>
                      <a:lnTo>
                        <a:pt x="23858" y="448"/>
                      </a:lnTo>
                      <a:cubicBezTo>
                        <a:pt x="23985" y="448"/>
                        <a:pt x="24087" y="349"/>
                        <a:pt x="24087" y="226"/>
                      </a:cubicBezTo>
                      <a:cubicBezTo>
                        <a:pt x="24087" y="103"/>
                        <a:pt x="23985" y="1"/>
                        <a:pt x="23858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26"/>
                <p:cNvSpPr/>
                <p:nvPr/>
              </p:nvSpPr>
              <p:spPr>
                <a:xfrm>
                  <a:off x="6087975" y="2518703"/>
                  <a:ext cx="303314" cy="296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" h="7439" extrusionOk="0">
                      <a:moveTo>
                        <a:pt x="4646" y="444"/>
                      </a:moveTo>
                      <a:cubicBezTo>
                        <a:pt x="6032" y="444"/>
                        <a:pt x="7162" y="1546"/>
                        <a:pt x="7162" y="2902"/>
                      </a:cubicBezTo>
                      <a:lnTo>
                        <a:pt x="7162" y="4537"/>
                      </a:lnTo>
                      <a:cubicBezTo>
                        <a:pt x="7162" y="5889"/>
                        <a:pt x="6032" y="6991"/>
                        <a:pt x="4646" y="6991"/>
                      </a:cubicBezTo>
                      <a:lnTo>
                        <a:pt x="2973" y="6991"/>
                      </a:lnTo>
                      <a:cubicBezTo>
                        <a:pt x="1585" y="6991"/>
                        <a:pt x="458" y="5889"/>
                        <a:pt x="458" y="4537"/>
                      </a:cubicBezTo>
                      <a:lnTo>
                        <a:pt x="458" y="2902"/>
                      </a:lnTo>
                      <a:cubicBezTo>
                        <a:pt x="458" y="1546"/>
                        <a:pt x="1585" y="444"/>
                        <a:pt x="2973" y="444"/>
                      </a:cubicBezTo>
                      <a:close/>
                      <a:moveTo>
                        <a:pt x="2973" y="1"/>
                      </a:moveTo>
                      <a:cubicBezTo>
                        <a:pt x="1335" y="1"/>
                        <a:pt x="0" y="1301"/>
                        <a:pt x="0" y="2902"/>
                      </a:cubicBezTo>
                      <a:lnTo>
                        <a:pt x="0" y="4537"/>
                      </a:lnTo>
                      <a:cubicBezTo>
                        <a:pt x="0" y="6134"/>
                        <a:pt x="1335" y="7439"/>
                        <a:pt x="2973" y="7439"/>
                      </a:cubicBezTo>
                      <a:lnTo>
                        <a:pt x="4646" y="7439"/>
                      </a:lnTo>
                      <a:cubicBezTo>
                        <a:pt x="6285" y="7439"/>
                        <a:pt x="7619" y="6134"/>
                        <a:pt x="7619" y="4537"/>
                      </a:cubicBezTo>
                      <a:lnTo>
                        <a:pt x="7619" y="2902"/>
                      </a:lnTo>
                      <a:cubicBezTo>
                        <a:pt x="7619" y="1301"/>
                        <a:pt x="6285" y="1"/>
                        <a:pt x="4646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26"/>
                <p:cNvSpPr/>
                <p:nvPr/>
              </p:nvSpPr>
              <p:spPr>
                <a:xfrm>
                  <a:off x="5025120" y="3079437"/>
                  <a:ext cx="958783" cy="17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7" h="448" extrusionOk="0">
                      <a:moveTo>
                        <a:pt x="229" y="1"/>
                      </a:moveTo>
                      <a:cubicBezTo>
                        <a:pt x="103" y="1"/>
                        <a:pt x="1" y="100"/>
                        <a:pt x="1" y="223"/>
                      </a:cubicBezTo>
                      <a:cubicBezTo>
                        <a:pt x="1" y="346"/>
                        <a:pt x="103" y="448"/>
                        <a:pt x="229" y="448"/>
                      </a:cubicBezTo>
                      <a:lnTo>
                        <a:pt x="23858" y="448"/>
                      </a:lnTo>
                      <a:cubicBezTo>
                        <a:pt x="23985" y="448"/>
                        <a:pt x="24087" y="346"/>
                        <a:pt x="24087" y="223"/>
                      </a:cubicBezTo>
                      <a:cubicBezTo>
                        <a:pt x="24087" y="100"/>
                        <a:pt x="23985" y="1"/>
                        <a:pt x="23858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26"/>
                <p:cNvSpPr/>
                <p:nvPr/>
              </p:nvSpPr>
              <p:spPr>
                <a:xfrm>
                  <a:off x="6087975" y="3006074"/>
                  <a:ext cx="303314" cy="296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" h="7439" extrusionOk="0">
                      <a:moveTo>
                        <a:pt x="4646" y="448"/>
                      </a:moveTo>
                      <a:cubicBezTo>
                        <a:pt x="6032" y="448"/>
                        <a:pt x="7162" y="1550"/>
                        <a:pt x="7162" y="2902"/>
                      </a:cubicBezTo>
                      <a:lnTo>
                        <a:pt x="7162" y="4537"/>
                      </a:lnTo>
                      <a:cubicBezTo>
                        <a:pt x="7162" y="5892"/>
                        <a:pt x="6032" y="6991"/>
                        <a:pt x="4646" y="6991"/>
                      </a:cubicBezTo>
                      <a:lnTo>
                        <a:pt x="2973" y="6991"/>
                      </a:lnTo>
                      <a:cubicBezTo>
                        <a:pt x="1585" y="6991"/>
                        <a:pt x="458" y="5892"/>
                        <a:pt x="458" y="4537"/>
                      </a:cubicBezTo>
                      <a:lnTo>
                        <a:pt x="458" y="2902"/>
                      </a:lnTo>
                      <a:cubicBezTo>
                        <a:pt x="458" y="1550"/>
                        <a:pt x="1585" y="448"/>
                        <a:pt x="2973" y="448"/>
                      </a:cubicBezTo>
                      <a:close/>
                      <a:moveTo>
                        <a:pt x="2973" y="0"/>
                      </a:moveTo>
                      <a:cubicBezTo>
                        <a:pt x="1335" y="0"/>
                        <a:pt x="0" y="1301"/>
                        <a:pt x="0" y="2902"/>
                      </a:cubicBezTo>
                      <a:lnTo>
                        <a:pt x="0" y="4537"/>
                      </a:lnTo>
                      <a:cubicBezTo>
                        <a:pt x="0" y="6138"/>
                        <a:pt x="1335" y="7438"/>
                        <a:pt x="2973" y="7438"/>
                      </a:cubicBezTo>
                      <a:lnTo>
                        <a:pt x="4646" y="7438"/>
                      </a:lnTo>
                      <a:cubicBezTo>
                        <a:pt x="6285" y="7438"/>
                        <a:pt x="7619" y="6138"/>
                        <a:pt x="7619" y="4537"/>
                      </a:cubicBezTo>
                      <a:lnTo>
                        <a:pt x="7619" y="2902"/>
                      </a:lnTo>
                      <a:cubicBezTo>
                        <a:pt x="7619" y="1301"/>
                        <a:pt x="6285" y="0"/>
                        <a:pt x="4646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6"/>
                <p:cNvSpPr/>
                <p:nvPr/>
              </p:nvSpPr>
              <p:spPr>
                <a:xfrm>
                  <a:off x="5021420" y="4094835"/>
                  <a:ext cx="958783" cy="17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7" h="447" extrusionOk="0">
                      <a:moveTo>
                        <a:pt x="229" y="0"/>
                      </a:moveTo>
                      <a:cubicBezTo>
                        <a:pt x="103" y="0"/>
                        <a:pt x="1" y="103"/>
                        <a:pt x="1" y="225"/>
                      </a:cubicBezTo>
                      <a:cubicBezTo>
                        <a:pt x="1" y="348"/>
                        <a:pt x="103" y="447"/>
                        <a:pt x="229" y="447"/>
                      </a:cubicBezTo>
                      <a:lnTo>
                        <a:pt x="23858" y="447"/>
                      </a:lnTo>
                      <a:cubicBezTo>
                        <a:pt x="23985" y="447"/>
                        <a:pt x="24087" y="348"/>
                        <a:pt x="24087" y="225"/>
                      </a:cubicBezTo>
                      <a:cubicBezTo>
                        <a:pt x="24087" y="103"/>
                        <a:pt x="23985" y="0"/>
                        <a:pt x="2385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26"/>
                <p:cNvSpPr/>
                <p:nvPr/>
              </p:nvSpPr>
              <p:spPr>
                <a:xfrm>
                  <a:off x="5025120" y="2218125"/>
                  <a:ext cx="958783" cy="17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7" h="448" extrusionOk="0">
                      <a:moveTo>
                        <a:pt x="229" y="0"/>
                      </a:moveTo>
                      <a:cubicBezTo>
                        <a:pt x="103" y="0"/>
                        <a:pt x="1" y="100"/>
                        <a:pt x="1" y="222"/>
                      </a:cubicBezTo>
                      <a:cubicBezTo>
                        <a:pt x="1" y="349"/>
                        <a:pt x="103" y="448"/>
                        <a:pt x="229" y="448"/>
                      </a:cubicBezTo>
                      <a:lnTo>
                        <a:pt x="23858" y="448"/>
                      </a:lnTo>
                      <a:cubicBezTo>
                        <a:pt x="23985" y="448"/>
                        <a:pt x="24087" y="349"/>
                        <a:pt x="24087" y="222"/>
                      </a:cubicBezTo>
                      <a:cubicBezTo>
                        <a:pt x="24087" y="100"/>
                        <a:pt x="23985" y="0"/>
                        <a:pt x="2385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26"/>
                <p:cNvSpPr/>
                <p:nvPr/>
              </p:nvSpPr>
              <p:spPr>
                <a:xfrm>
                  <a:off x="5025120" y="2700656"/>
                  <a:ext cx="958783" cy="1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7" h="444" extrusionOk="0">
                      <a:moveTo>
                        <a:pt x="229" y="0"/>
                      </a:moveTo>
                      <a:cubicBezTo>
                        <a:pt x="103" y="0"/>
                        <a:pt x="1" y="99"/>
                        <a:pt x="1" y="222"/>
                      </a:cubicBezTo>
                      <a:cubicBezTo>
                        <a:pt x="1" y="345"/>
                        <a:pt x="103" y="443"/>
                        <a:pt x="229" y="443"/>
                      </a:cubicBezTo>
                      <a:lnTo>
                        <a:pt x="23858" y="443"/>
                      </a:lnTo>
                      <a:cubicBezTo>
                        <a:pt x="23985" y="443"/>
                        <a:pt x="24087" y="345"/>
                        <a:pt x="24087" y="222"/>
                      </a:cubicBezTo>
                      <a:cubicBezTo>
                        <a:pt x="24087" y="99"/>
                        <a:pt x="23985" y="0"/>
                        <a:pt x="2385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26"/>
                <p:cNvSpPr/>
                <p:nvPr/>
              </p:nvSpPr>
              <p:spPr>
                <a:xfrm>
                  <a:off x="5025120" y="3187987"/>
                  <a:ext cx="958783" cy="17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7" h="449" extrusionOk="0">
                      <a:moveTo>
                        <a:pt x="229" y="1"/>
                      </a:moveTo>
                      <a:cubicBezTo>
                        <a:pt x="103" y="1"/>
                        <a:pt x="1" y="100"/>
                        <a:pt x="1" y="226"/>
                      </a:cubicBezTo>
                      <a:cubicBezTo>
                        <a:pt x="1" y="349"/>
                        <a:pt x="103" y="448"/>
                        <a:pt x="229" y="448"/>
                      </a:cubicBezTo>
                      <a:lnTo>
                        <a:pt x="23858" y="448"/>
                      </a:lnTo>
                      <a:cubicBezTo>
                        <a:pt x="23985" y="448"/>
                        <a:pt x="24087" y="349"/>
                        <a:pt x="24087" y="226"/>
                      </a:cubicBezTo>
                      <a:cubicBezTo>
                        <a:pt x="24087" y="100"/>
                        <a:pt x="23985" y="1"/>
                        <a:pt x="23858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26"/>
                <p:cNvSpPr/>
                <p:nvPr/>
              </p:nvSpPr>
              <p:spPr>
                <a:xfrm>
                  <a:off x="5021420" y="4203505"/>
                  <a:ext cx="958783" cy="17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7" h="445" extrusionOk="0">
                      <a:moveTo>
                        <a:pt x="229" y="1"/>
                      </a:moveTo>
                      <a:cubicBezTo>
                        <a:pt x="103" y="1"/>
                        <a:pt x="1" y="100"/>
                        <a:pt x="1" y="223"/>
                      </a:cubicBezTo>
                      <a:cubicBezTo>
                        <a:pt x="1" y="346"/>
                        <a:pt x="103" y="445"/>
                        <a:pt x="229" y="445"/>
                      </a:cubicBezTo>
                      <a:lnTo>
                        <a:pt x="23858" y="445"/>
                      </a:lnTo>
                      <a:cubicBezTo>
                        <a:pt x="23985" y="445"/>
                        <a:pt x="24087" y="346"/>
                        <a:pt x="24087" y="223"/>
                      </a:cubicBezTo>
                      <a:cubicBezTo>
                        <a:pt x="24087" y="100"/>
                        <a:pt x="23985" y="1"/>
                        <a:pt x="23858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26"/>
                <p:cNvSpPr/>
                <p:nvPr/>
              </p:nvSpPr>
              <p:spPr>
                <a:xfrm>
                  <a:off x="6084275" y="4021592"/>
                  <a:ext cx="303314" cy="296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" h="7439" extrusionOk="0">
                      <a:moveTo>
                        <a:pt x="4646" y="443"/>
                      </a:moveTo>
                      <a:cubicBezTo>
                        <a:pt x="6032" y="443"/>
                        <a:pt x="7162" y="1546"/>
                        <a:pt x="7162" y="2901"/>
                      </a:cubicBezTo>
                      <a:lnTo>
                        <a:pt x="7162" y="4536"/>
                      </a:lnTo>
                      <a:cubicBezTo>
                        <a:pt x="7162" y="5888"/>
                        <a:pt x="6032" y="6991"/>
                        <a:pt x="4646" y="6991"/>
                      </a:cubicBezTo>
                      <a:lnTo>
                        <a:pt x="2973" y="6991"/>
                      </a:lnTo>
                      <a:cubicBezTo>
                        <a:pt x="1585" y="6991"/>
                        <a:pt x="458" y="5888"/>
                        <a:pt x="458" y="4536"/>
                      </a:cubicBezTo>
                      <a:lnTo>
                        <a:pt x="458" y="2901"/>
                      </a:lnTo>
                      <a:cubicBezTo>
                        <a:pt x="458" y="1546"/>
                        <a:pt x="1585" y="443"/>
                        <a:pt x="2973" y="443"/>
                      </a:cubicBezTo>
                      <a:close/>
                      <a:moveTo>
                        <a:pt x="2973" y="0"/>
                      </a:moveTo>
                      <a:cubicBezTo>
                        <a:pt x="1335" y="0"/>
                        <a:pt x="0" y="1300"/>
                        <a:pt x="0" y="2901"/>
                      </a:cubicBezTo>
                      <a:lnTo>
                        <a:pt x="0" y="4536"/>
                      </a:lnTo>
                      <a:cubicBezTo>
                        <a:pt x="0" y="6134"/>
                        <a:pt x="1335" y="7438"/>
                        <a:pt x="2973" y="7438"/>
                      </a:cubicBezTo>
                      <a:lnTo>
                        <a:pt x="4646" y="7438"/>
                      </a:lnTo>
                      <a:cubicBezTo>
                        <a:pt x="6285" y="7438"/>
                        <a:pt x="7619" y="6134"/>
                        <a:pt x="7619" y="4536"/>
                      </a:cubicBezTo>
                      <a:lnTo>
                        <a:pt x="7619" y="2901"/>
                      </a:lnTo>
                      <a:cubicBezTo>
                        <a:pt x="7619" y="1300"/>
                        <a:pt x="6285" y="0"/>
                        <a:pt x="4646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26"/>
                <p:cNvSpPr/>
                <p:nvPr/>
              </p:nvSpPr>
              <p:spPr>
                <a:xfrm>
                  <a:off x="6103659" y="2002457"/>
                  <a:ext cx="304747" cy="273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6863" extrusionOk="0">
                      <a:moveTo>
                        <a:pt x="6406" y="1"/>
                      </a:moveTo>
                      <a:cubicBezTo>
                        <a:pt x="5991" y="1"/>
                        <a:pt x="5565" y="203"/>
                        <a:pt x="5372" y="670"/>
                      </a:cubicBezTo>
                      <a:cubicBezTo>
                        <a:pt x="4972" y="1647"/>
                        <a:pt x="4536" y="2616"/>
                        <a:pt x="3945" y="3496"/>
                      </a:cubicBezTo>
                      <a:cubicBezTo>
                        <a:pt x="3713" y="3845"/>
                        <a:pt x="3351" y="4490"/>
                        <a:pt x="2965" y="4664"/>
                      </a:cubicBezTo>
                      <a:cubicBezTo>
                        <a:pt x="2869" y="4709"/>
                        <a:pt x="2910" y="4779"/>
                        <a:pt x="2884" y="4779"/>
                      </a:cubicBezTo>
                      <a:cubicBezTo>
                        <a:pt x="2867" y="4779"/>
                        <a:pt x="2820" y="4748"/>
                        <a:pt x="2682" y="4657"/>
                      </a:cubicBezTo>
                      <a:cubicBezTo>
                        <a:pt x="2456" y="4514"/>
                        <a:pt x="2252" y="4237"/>
                        <a:pt x="2084" y="4036"/>
                      </a:cubicBezTo>
                      <a:cubicBezTo>
                        <a:pt x="1884" y="3796"/>
                        <a:pt x="1648" y="3696"/>
                        <a:pt x="1417" y="3696"/>
                      </a:cubicBezTo>
                      <a:cubicBezTo>
                        <a:pt x="685" y="3696"/>
                        <a:pt x="0" y="4702"/>
                        <a:pt x="630" y="5459"/>
                      </a:cubicBezTo>
                      <a:cubicBezTo>
                        <a:pt x="1095" y="6016"/>
                        <a:pt x="1740" y="6644"/>
                        <a:pt x="2477" y="6818"/>
                      </a:cubicBezTo>
                      <a:cubicBezTo>
                        <a:pt x="2606" y="6848"/>
                        <a:pt x="2731" y="6863"/>
                        <a:pt x="2853" y="6863"/>
                      </a:cubicBezTo>
                      <a:cubicBezTo>
                        <a:pt x="3571" y="6863"/>
                        <a:pt x="4162" y="6367"/>
                        <a:pt x="4652" y="5855"/>
                      </a:cubicBezTo>
                      <a:cubicBezTo>
                        <a:pt x="5925" y="4538"/>
                        <a:pt x="6672" y="2869"/>
                        <a:pt x="7356" y="1206"/>
                      </a:cubicBezTo>
                      <a:cubicBezTo>
                        <a:pt x="7655" y="478"/>
                        <a:pt x="7043" y="1"/>
                        <a:pt x="6406" y="1"/>
                      </a:cubicBezTo>
                      <a:close/>
                    </a:path>
                  </a:pathLst>
                </a:custGeom>
                <a:solidFill>
                  <a:srgbClr val="FF9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26"/>
                <p:cNvSpPr/>
                <p:nvPr/>
              </p:nvSpPr>
              <p:spPr>
                <a:xfrm>
                  <a:off x="5282465" y="1608896"/>
                  <a:ext cx="831885" cy="159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9" h="4012" extrusionOk="0">
                      <a:moveTo>
                        <a:pt x="18" y="0"/>
                      </a:moveTo>
                      <a:cubicBezTo>
                        <a:pt x="8" y="103"/>
                        <a:pt x="0" y="208"/>
                        <a:pt x="0" y="314"/>
                      </a:cubicBezTo>
                      <a:lnTo>
                        <a:pt x="0" y="4011"/>
                      </a:lnTo>
                      <a:lnTo>
                        <a:pt x="20899" y="4011"/>
                      </a:lnTo>
                      <a:lnTo>
                        <a:pt x="20899" y="314"/>
                      </a:lnTo>
                      <a:cubicBezTo>
                        <a:pt x="20899" y="208"/>
                        <a:pt x="20892" y="103"/>
                        <a:pt x="20879" y="0"/>
                      </a:cubicBezTo>
                      <a:close/>
                    </a:path>
                  </a:pathLst>
                </a:custGeom>
                <a:solidFill>
                  <a:srgbClr val="291E1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26"/>
                <p:cNvSpPr/>
                <p:nvPr/>
              </p:nvSpPr>
              <p:spPr>
                <a:xfrm>
                  <a:off x="5282465" y="1768557"/>
                  <a:ext cx="831885" cy="1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9" h="376" extrusionOk="0">
                      <a:moveTo>
                        <a:pt x="0" y="0"/>
                      </a:moveTo>
                      <a:lnTo>
                        <a:pt x="0" y="317"/>
                      </a:lnTo>
                      <a:lnTo>
                        <a:pt x="0" y="376"/>
                      </a:lnTo>
                      <a:lnTo>
                        <a:pt x="20899" y="376"/>
                      </a:lnTo>
                      <a:lnTo>
                        <a:pt x="20899" y="317"/>
                      </a:lnTo>
                      <a:lnTo>
                        <a:pt x="20899" y="0"/>
                      </a:lnTo>
                      <a:close/>
                    </a:path>
                  </a:pathLst>
                </a:custGeom>
                <a:solidFill>
                  <a:srgbClr val="4E51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26"/>
                <p:cNvSpPr/>
                <p:nvPr/>
              </p:nvSpPr>
              <p:spPr>
                <a:xfrm>
                  <a:off x="5282465" y="1783484"/>
                  <a:ext cx="831885" cy="104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9" h="2623" extrusionOk="0">
                      <a:moveTo>
                        <a:pt x="0" y="1"/>
                      </a:moveTo>
                      <a:cubicBezTo>
                        <a:pt x="31" y="1448"/>
                        <a:pt x="1253" y="2622"/>
                        <a:pt x="2742" y="2622"/>
                      </a:cubicBezTo>
                      <a:lnTo>
                        <a:pt x="18154" y="2622"/>
                      </a:lnTo>
                      <a:cubicBezTo>
                        <a:pt x="19642" y="2622"/>
                        <a:pt x="20865" y="1448"/>
                        <a:pt x="20899" y="1"/>
                      </a:cubicBezTo>
                      <a:close/>
                    </a:path>
                  </a:pathLst>
                </a:custGeom>
                <a:solidFill>
                  <a:srgbClr val="827F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26"/>
                <p:cNvSpPr/>
                <p:nvPr/>
              </p:nvSpPr>
              <p:spPr>
                <a:xfrm>
                  <a:off x="5282465" y="1345102"/>
                  <a:ext cx="831885" cy="51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9" h="12963" extrusionOk="0">
                      <a:moveTo>
                        <a:pt x="12098" y="1599"/>
                      </a:moveTo>
                      <a:cubicBezTo>
                        <a:pt x="12505" y="1599"/>
                        <a:pt x="12836" y="1923"/>
                        <a:pt x="12836" y="2319"/>
                      </a:cubicBezTo>
                      <a:cubicBezTo>
                        <a:pt x="12836" y="2715"/>
                        <a:pt x="12505" y="3036"/>
                        <a:pt x="12098" y="3036"/>
                      </a:cubicBezTo>
                      <a:lnTo>
                        <a:pt x="8798" y="3036"/>
                      </a:lnTo>
                      <a:cubicBezTo>
                        <a:pt x="8391" y="3036"/>
                        <a:pt x="8060" y="2715"/>
                        <a:pt x="8060" y="2319"/>
                      </a:cubicBezTo>
                      <a:cubicBezTo>
                        <a:pt x="8060" y="1923"/>
                        <a:pt x="8391" y="1599"/>
                        <a:pt x="8798" y="1599"/>
                      </a:cubicBezTo>
                      <a:close/>
                      <a:moveTo>
                        <a:pt x="7930" y="1"/>
                      </a:moveTo>
                      <a:cubicBezTo>
                        <a:pt x="6422" y="1"/>
                        <a:pt x="5185" y="1206"/>
                        <a:pt x="5185" y="2681"/>
                      </a:cubicBezTo>
                      <a:lnTo>
                        <a:pt x="5185" y="3593"/>
                      </a:lnTo>
                      <a:lnTo>
                        <a:pt x="2742" y="3593"/>
                      </a:lnTo>
                      <a:cubicBezTo>
                        <a:pt x="1233" y="3593"/>
                        <a:pt x="0" y="4797"/>
                        <a:pt x="0" y="6272"/>
                      </a:cubicBezTo>
                      <a:lnTo>
                        <a:pt x="0" y="10286"/>
                      </a:lnTo>
                      <a:cubicBezTo>
                        <a:pt x="0" y="11757"/>
                        <a:pt x="1233" y="12963"/>
                        <a:pt x="2742" y="12963"/>
                      </a:cubicBezTo>
                      <a:lnTo>
                        <a:pt x="18154" y="12963"/>
                      </a:lnTo>
                      <a:cubicBezTo>
                        <a:pt x="19663" y="12963"/>
                        <a:pt x="20899" y="11757"/>
                        <a:pt x="20899" y="10286"/>
                      </a:cubicBezTo>
                      <a:lnTo>
                        <a:pt x="20899" y="6272"/>
                      </a:lnTo>
                      <a:cubicBezTo>
                        <a:pt x="20899" y="4797"/>
                        <a:pt x="19663" y="3593"/>
                        <a:pt x="18154" y="3593"/>
                      </a:cubicBezTo>
                      <a:lnTo>
                        <a:pt x="15710" y="3593"/>
                      </a:lnTo>
                      <a:lnTo>
                        <a:pt x="15710" y="2681"/>
                      </a:lnTo>
                      <a:cubicBezTo>
                        <a:pt x="15710" y="1206"/>
                        <a:pt x="14478" y="1"/>
                        <a:pt x="12968" y="1"/>
                      </a:cubicBezTo>
                      <a:close/>
                    </a:path>
                  </a:pathLst>
                </a:custGeom>
                <a:solidFill>
                  <a:srgbClr val="E8EE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26"/>
                <p:cNvSpPr/>
                <p:nvPr/>
              </p:nvSpPr>
              <p:spPr>
                <a:xfrm>
                  <a:off x="5336282" y="1680745"/>
                  <a:ext cx="35227" cy="26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671" extrusionOk="0">
                      <a:moveTo>
                        <a:pt x="444" y="1"/>
                      </a:moveTo>
                      <a:cubicBezTo>
                        <a:pt x="3" y="1"/>
                        <a:pt x="0" y="670"/>
                        <a:pt x="444" y="670"/>
                      </a:cubicBezTo>
                      <a:cubicBezTo>
                        <a:pt x="884" y="670"/>
                        <a:pt x="884" y="1"/>
                        <a:pt x="44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26"/>
                <p:cNvSpPr/>
                <p:nvPr/>
              </p:nvSpPr>
              <p:spPr>
                <a:xfrm>
                  <a:off x="5338471" y="1726363"/>
                  <a:ext cx="126381" cy="98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2484" extrusionOk="0">
                      <a:moveTo>
                        <a:pt x="457" y="1"/>
                      </a:moveTo>
                      <a:cubicBezTo>
                        <a:pt x="286" y="1"/>
                        <a:pt x="101" y="107"/>
                        <a:pt x="75" y="319"/>
                      </a:cubicBezTo>
                      <a:cubicBezTo>
                        <a:pt x="0" y="927"/>
                        <a:pt x="102" y="1538"/>
                        <a:pt x="608" y="1944"/>
                      </a:cubicBezTo>
                      <a:cubicBezTo>
                        <a:pt x="1195" y="2419"/>
                        <a:pt x="2004" y="2460"/>
                        <a:pt x="2731" y="2483"/>
                      </a:cubicBezTo>
                      <a:cubicBezTo>
                        <a:pt x="2735" y="2484"/>
                        <a:pt x="2740" y="2484"/>
                        <a:pt x="2744" y="2484"/>
                      </a:cubicBezTo>
                      <a:cubicBezTo>
                        <a:pt x="3175" y="2484"/>
                        <a:pt x="3167" y="1828"/>
                        <a:pt x="2731" y="1814"/>
                      </a:cubicBezTo>
                      <a:cubicBezTo>
                        <a:pt x="2195" y="1798"/>
                        <a:pt x="1563" y="1798"/>
                        <a:pt x="1106" y="1477"/>
                      </a:cubicBezTo>
                      <a:cubicBezTo>
                        <a:pt x="710" y="1200"/>
                        <a:pt x="706" y="756"/>
                        <a:pt x="758" y="319"/>
                      </a:cubicBezTo>
                      <a:cubicBezTo>
                        <a:pt x="785" y="106"/>
                        <a:pt x="628" y="1"/>
                        <a:pt x="4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26"/>
                <p:cNvSpPr/>
                <p:nvPr/>
              </p:nvSpPr>
              <p:spPr>
                <a:xfrm>
                  <a:off x="5021420" y="3604223"/>
                  <a:ext cx="958783" cy="17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7" h="447" extrusionOk="0">
                      <a:moveTo>
                        <a:pt x="229" y="0"/>
                      </a:moveTo>
                      <a:cubicBezTo>
                        <a:pt x="103" y="0"/>
                        <a:pt x="1" y="103"/>
                        <a:pt x="1" y="225"/>
                      </a:cubicBezTo>
                      <a:cubicBezTo>
                        <a:pt x="1" y="348"/>
                        <a:pt x="103" y="447"/>
                        <a:pt x="229" y="447"/>
                      </a:cubicBezTo>
                      <a:lnTo>
                        <a:pt x="23858" y="447"/>
                      </a:lnTo>
                      <a:cubicBezTo>
                        <a:pt x="23985" y="447"/>
                        <a:pt x="24087" y="348"/>
                        <a:pt x="24087" y="225"/>
                      </a:cubicBezTo>
                      <a:cubicBezTo>
                        <a:pt x="24087" y="103"/>
                        <a:pt x="23985" y="0"/>
                        <a:pt x="2385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26"/>
                <p:cNvSpPr/>
                <p:nvPr/>
              </p:nvSpPr>
              <p:spPr>
                <a:xfrm>
                  <a:off x="5021420" y="3712893"/>
                  <a:ext cx="958783" cy="17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7" h="445" extrusionOk="0">
                      <a:moveTo>
                        <a:pt x="229" y="1"/>
                      </a:moveTo>
                      <a:cubicBezTo>
                        <a:pt x="103" y="1"/>
                        <a:pt x="1" y="100"/>
                        <a:pt x="1" y="223"/>
                      </a:cubicBezTo>
                      <a:cubicBezTo>
                        <a:pt x="1" y="346"/>
                        <a:pt x="103" y="445"/>
                        <a:pt x="229" y="445"/>
                      </a:cubicBezTo>
                      <a:lnTo>
                        <a:pt x="23858" y="445"/>
                      </a:lnTo>
                      <a:cubicBezTo>
                        <a:pt x="23985" y="445"/>
                        <a:pt x="24087" y="346"/>
                        <a:pt x="24087" y="223"/>
                      </a:cubicBezTo>
                      <a:cubicBezTo>
                        <a:pt x="24087" y="100"/>
                        <a:pt x="23985" y="1"/>
                        <a:pt x="23858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26"/>
                <p:cNvSpPr/>
                <p:nvPr/>
              </p:nvSpPr>
              <p:spPr>
                <a:xfrm>
                  <a:off x="6084275" y="3530980"/>
                  <a:ext cx="303314" cy="296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" h="7439" extrusionOk="0">
                      <a:moveTo>
                        <a:pt x="4646" y="443"/>
                      </a:moveTo>
                      <a:cubicBezTo>
                        <a:pt x="6032" y="443"/>
                        <a:pt x="7162" y="1546"/>
                        <a:pt x="7162" y="2901"/>
                      </a:cubicBezTo>
                      <a:lnTo>
                        <a:pt x="7162" y="4536"/>
                      </a:lnTo>
                      <a:cubicBezTo>
                        <a:pt x="7162" y="5888"/>
                        <a:pt x="6032" y="6991"/>
                        <a:pt x="4646" y="6991"/>
                      </a:cubicBezTo>
                      <a:lnTo>
                        <a:pt x="2973" y="6991"/>
                      </a:lnTo>
                      <a:cubicBezTo>
                        <a:pt x="1585" y="6991"/>
                        <a:pt x="458" y="5888"/>
                        <a:pt x="458" y="4536"/>
                      </a:cubicBezTo>
                      <a:lnTo>
                        <a:pt x="458" y="2901"/>
                      </a:lnTo>
                      <a:cubicBezTo>
                        <a:pt x="458" y="1546"/>
                        <a:pt x="1585" y="443"/>
                        <a:pt x="2973" y="443"/>
                      </a:cubicBezTo>
                      <a:close/>
                      <a:moveTo>
                        <a:pt x="2973" y="0"/>
                      </a:moveTo>
                      <a:cubicBezTo>
                        <a:pt x="1335" y="0"/>
                        <a:pt x="0" y="1300"/>
                        <a:pt x="0" y="2901"/>
                      </a:cubicBezTo>
                      <a:lnTo>
                        <a:pt x="0" y="4536"/>
                      </a:lnTo>
                      <a:cubicBezTo>
                        <a:pt x="0" y="6134"/>
                        <a:pt x="1335" y="7438"/>
                        <a:pt x="2973" y="7438"/>
                      </a:cubicBezTo>
                      <a:lnTo>
                        <a:pt x="4646" y="7438"/>
                      </a:lnTo>
                      <a:cubicBezTo>
                        <a:pt x="6285" y="7438"/>
                        <a:pt x="7619" y="6134"/>
                        <a:pt x="7619" y="4536"/>
                      </a:cubicBezTo>
                      <a:lnTo>
                        <a:pt x="7619" y="2901"/>
                      </a:lnTo>
                      <a:cubicBezTo>
                        <a:pt x="7619" y="1300"/>
                        <a:pt x="6285" y="0"/>
                        <a:pt x="4646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1" name="Google Shape;761;p26"/>
              <p:cNvSpPr/>
              <p:nvPr/>
            </p:nvSpPr>
            <p:spPr>
              <a:xfrm>
                <a:off x="5789650" y="2289345"/>
                <a:ext cx="304747" cy="273182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6863" extrusionOk="0">
                    <a:moveTo>
                      <a:pt x="6406" y="1"/>
                    </a:moveTo>
                    <a:cubicBezTo>
                      <a:pt x="5991" y="1"/>
                      <a:pt x="5565" y="203"/>
                      <a:pt x="5372" y="670"/>
                    </a:cubicBezTo>
                    <a:cubicBezTo>
                      <a:pt x="4972" y="1647"/>
                      <a:pt x="4536" y="2616"/>
                      <a:pt x="3945" y="3496"/>
                    </a:cubicBezTo>
                    <a:cubicBezTo>
                      <a:pt x="3713" y="3845"/>
                      <a:pt x="3351" y="4490"/>
                      <a:pt x="2965" y="4664"/>
                    </a:cubicBezTo>
                    <a:cubicBezTo>
                      <a:pt x="2869" y="4709"/>
                      <a:pt x="2910" y="4779"/>
                      <a:pt x="2884" y="4779"/>
                    </a:cubicBezTo>
                    <a:cubicBezTo>
                      <a:pt x="2867" y="4779"/>
                      <a:pt x="2820" y="4748"/>
                      <a:pt x="2682" y="4657"/>
                    </a:cubicBezTo>
                    <a:cubicBezTo>
                      <a:pt x="2456" y="4514"/>
                      <a:pt x="2252" y="4237"/>
                      <a:pt x="2084" y="4036"/>
                    </a:cubicBezTo>
                    <a:cubicBezTo>
                      <a:pt x="1884" y="3796"/>
                      <a:pt x="1648" y="3696"/>
                      <a:pt x="1417" y="3696"/>
                    </a:cubicBezTo>
                    <a:cubicBezTo>
                      <a:pt x="685" y="3696"/>
                      <a:pt x="0" y="4702"/>
                      <a:pt x="630" y="5459"/>
                    </a:cubicBezTo>
                    <a:cubicBezTo>
                      <a:pt x="1095" y="6016"/>
                      <a:pt x="1740" y="6644"/>
                      <a:pt x="2477" y="6818"/>
                    </a:cubicBezTo>
                    <a:cubicBezTo>
                      <a:pt x="2606" y="6848"/>
                      <a:pt x="2731" y="6863"/>
                      <a:pt x="2853" y="6863"/>
                    </a:cubicBezTo>
                    <a:cubicBezTo>
                      <a:pt x="3571" y="6863"/>
                      <a:pt x="4162" y="6367"/>
                      <a:pt x="4652" y="5855"/>
                    </a:cubicBezTo>
                    <a:cubicBezTo>
                      <a:pt x="5925" y="4538"/>
                      <a:pt x="6672" y="2869"/>
                      <a:pt x="7356" y="1206"/>
                    </a:cubicBezTo>
                    <a:cubicBezTo>
                      <a:pt x="7655" y="478"/>
                      <a:pt x="7043" y="1"/>
                      <a:pt x="6406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" name="Google Shape;563;p23">
            <a:extLst>
              <a:ext uri="{FF2B5EF4-FFF2-40B4-BE49-F238E27FC236}">
                <a16:creationId xmlns:a16="http://schemas.microsoft.com/office/drawing/2014/main" xmlns="" id="{53FDA359-B7C4-4A91-A5F1-5461B511953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403952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s" sz="4000" dirty="0">
                <a:solidFill>
                  <a:schemeClr val="bg2">
                    <a:lumMod val="75000"/>
                  </a:schemeClr>
                </a:solidFill>
              </a:rPr>
              <a:t>ersamaan Linear 2 Variabel Tidak Diketahui</a:t>
            </a:r>
            <a:endParaRPr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6" name="Google Shape;564;p23">
            <a:extLst>
              <a:ext uri="{FF2B5EF4-FFF2-40B4-BE49-F238E27FC236}">
                <a16:creationId xmlns:a16="http://schemas.microsoft.com/office/drawing/2014/main" xmlns="" id="{AA49DC26-93DB-485C-B44C-C8B815F27C3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 dirty="0">
                <a:solidFill>
                  <a:srgbClr val="FF6621"/>
                </a:solidFill>
              </a:rPr>
              <a:t>02</a:t>
            </a:r>
            <a:endParaRPr sz="9600" dirty="0">
              <a:solidFill>
                <a:srgbClr val="FF6621"/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xmlns="" id="{72C26BD4-D7C4-4266-8506-8D936702C1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129823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</p:bldLst>
  </p:timing>
</p:sld>
</file>

<file path=ppt/theme/theme1.xml><?xml version="1.0" encoding="utf-8"?>
<a:theme xmlns:a="http://schemas.openxmlformats.org/drawingml/2006/main" name="Language School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750</Words>
  <Application>Microsoft Office PowerPoint</Application>
  <PresentationFormat>On-screen Show (16:9)</PresentationFormat>
  <Paragraphs>382</Paragraphs>
  <Slides>48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Arial Black</vt:lpstr>
      <vt:lpstr>Arial</vt:lpstr>
      <vt:lpstr>Barlow</vt:lpstr>
      <vt:lpstr>Denk One</vt:lpstr>
      <vt:lpstr>Cambria Math</vt:lpstr>
      <vt:lpstr>Proxima Nova Semibold</vt:lpstr>
      <vt:lpstr>Fira Sans Extra Condensed</vt:lpstr>
      <vt:lpstr>Arvo</vt:lpstr>
      <vt:lpstr>Arial Rounded MT Bold</vt:lpstr>
      <vt:lpstr>Barlow Semi Condensed Light</vt:lpstr>
      <vt:lpstr>Barlow Semi Condensed</vt:lpstr>
      <vt:lpstr>Anton</vt:lpstr>
      <vt:lpstr>Proxima Nova</vt:lpstr>
      <vt:lpstr>Language School Newsletter By Slidesgo</vt:lpstr>
      <vt:lpstr>SlidesGo Final Pages</vt:lpstr>
      <vt:lpstr>PERSAMAAN LINEAR dan POLINOMAL</vt:lpstr>
      <vt:lpstr>Persamaan Linear</vt:lpstr>
      <vt:lpstr>Persamaan Linear</vt:lpstr>
      <vt:lpstr>Solusi untuk Persamaan Sederhana</vt:lpstr>
      <vt:lpstr>PowerPoint Presentation</vt:lpstr>
      <vt:lpstr>PowerPoint Presentation</vt:lpstr>
      <vt:lpstr>PowerPoint Presentation</vt:lpstr>
      <vt:lpstr>PowerPoint Presentation</vt:lpstr>
      <vt:lpstr>Persamaan Linear 2 Variabel Tidak Diketahui</vt:lpstr>
      <vt:lpstr>PowerPoint Presentation</vt:lpstr>
      <vt:lpstr>Penyelesaian dengan Subtitusi</vt:lpstr>
      <vt:lpstr>Penyelesaian dengan Menyamakan Koefisien</vt:lpstr>
      <vt:lpstr>Contoh (Eliminasi)</vt:lpstr>
      <vt:lpstr>Persamaan Linear 3 Variabel Tidak Diketahui</vt:lpstr>
      <vt:lpstr>Tiga variabel yang tidak diketahui dan tiga persamaan </vt:lpstr>
      <vt:lpstr>Tiga variabel yang tidak diketahui dan tiga persamaan </vt:lpstr>
      <vt:lpstr>Tiga variabel yang tidak diketahui dan tiga persamaan </vt:lpstr>
      <vt:lpstr>Penyederhanaan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Persamaan Polinomial</vt:lpstr>
      <vt:lpstr>Persamaan Polinomial</vt:lpstr>
      <vt:lpstr>Persamaan Kuadrat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Persamaan Kubik  Memiliki Setidaknya 1  Faktor Linear  Sederhana </vt:lpstr>
      <vt:lpstr>PowerPoint Presentation</vt:lpstr>
      <vt:lpstr>PowerPoint Presentation</vt:lpstr>
      <vt:lpstr>PowerPoint Presentation</vt:lpstr>
      <vt:lpstr>Persamaan dengan Order 4 Memiliki Setidaknya 2  Faktor Linear Sederhana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SCHOOL NEWSLETTER</dc:title>
  <dc:creator>ASUS</dc:creator>
  <cp:lastModifiedBy>dea.elya@gmail.com</cp:lastModifiedBy>
  <cp:revision>9</cp:revision>
  <dcterms:modified xsi:type="dcterms:W3CDTF">2021-11-29T05:42:16Z</dcterms:modified>
</cp:coreProperties>
</file>