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handoutMasterIdLst>
    <p:handoutMasterId r:id="rId14"/>
  </p:handoutMasterIdLst>
  <p:sldIdLst>
    <p:sldId id="322" r:id="rId4"/>
    <p:sldId id="323" r:id="rId5"/>
    <p:sldId id="324" r:id="rId6"/>
    <p:sldId id="325" r:id="rId7"/>
    <p:sldId id="326" r:id="rId8"/>
    <p:sldId id="279" r:id="rId9"/>
    <p:sldId id="329" r:id="rId10"/>
    <p:sldId id="330" r:id="rId11"/>
    <p:sldId id="294" r:id="rId12"/>
    <p:sldId id="33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926"/>
    <a:srgbClr val="FDE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4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72" y="78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056DD12-B193-4E22-ACE2-8FBE58C3DA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18225-0816-4989-AD5D-92146C245E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17CC4-E4B0-476F-8A32-272964BBE1E1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BFFFD-D99A-4FF4-BAB5-3E93E4844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0F671-3F79-4C58-AE82-DEA7D9A93C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16394-84F9-4AFC-9B88-FF24F7D6C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71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2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305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46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362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408EA9A-09A1-472B-8171-560F07E9BE10}"/>
              </a:ext>
            </a:extLst>
          </p:cNvPr>
          <p:cNvSpPr/>
          <p:nvPr userDrawn="1"/>
        </p:nvSpPr>
        <p:spPr>
          <a:xfrm>
            <a:off x="7156174" y="1655064"/>
            <a:ext cx="5035826" cy="3547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C633C0B-F6B0-4E3B-B4EF-EFCDFDB90B3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44908" y="320600"/>
            <a:ext cx="7559781" cy="6398252"/>
          </a:xfrm>
          <a:custGeom>
            <a:avLst/>
            <a:gdLst>
              <a:gd name="connsiteX0" fmla="*/ 984637 w 7559781"/>
              <a:gd name="connsiteY0" fmla="*/ 4087029 h 6398252"/>
              <a:gd name="connsiteX1" fmla="*/ 939567 w 7559781"/>
              <a:gd name="connsiteY1" fmla="*/ 4114985 h 6398252"/>
              <a:gd name="connsiteX2" fmla="*/ 926941 w 7559781"/>
              <a:gd name="connsiteY2" fmla="*/ 4126468 h 6398252"/>
              <a:gd name="connsiteX3" fmla="*/ 895393 w 7559781"/>
              <a:gd name="connsiteY3" fmla="*/ 4169019 h 6398252"/>
              <a:gd name="connsiteX4" fmla="*/ 894052 w 7559781"/>
              <a:gd name="connsiteY4" fmla="*/ 4231736 h 6398252"/>
              <a:gd name="connsiteX5" fmla="*/ 934996 w 7559781"/>
              <a:gd name="connsiteY5" fmla="*/ 4309205 h 6398252"/>
              <a:gd name="connsiteX6" fmla="*/ 971167 w 7559781"/>
              <a:gd name="connsiteY6" fmla="*/ 4295709 h 6398252"/>
              <a:gd name="connsiteX7" fmla="*/ 965136 w 7559781"/>
              <a:gd name="connsiteY7" fmla="*/ 4234307 h 6398252"/>
              <a:gd name="connsiteX8" fmla="*/ 953206 w 7559781"/>
              <a:gd name="connsiteY8" fmla="*/ 4164172 h 6398252"/>
              <a:gd name="connsiteX9" fmla="*/ 963984 w 7559781"/>
              <a:gd name="connsiteY9" fmla="*/ 4160625 h 6398252"/>
              <a:gd name="connsiteX10" fmla="*/ 979502 w 7559781"/>
              <a:gd name="connsiteY10" fmla="*/ 4180682 h 6398252"/>
              <a:gd name="connsiteX11" fmla="*/ 987857 w 7559781"/>
              <a:gd name="connsiteY11" fmla="*/ 4310126 h 6398252"/>
              <a:gd name="connsiteX12" fmla="*/ 1007301 w 7559781"/>
              <a:gd name="connsiteY12" fmla="*/ 4391963 h 6398252"/>
              <a:gd name="connsiteX13" fmla="*/ 1106349 w 7559781"/>
              <a:gd name="connsiteY13" fmla="*/ 4313499 h 6398252"/>
              <a:gd name="connsiteX14" fmla="*/ 1136851 w 7559781"/>
              <a:gd name="connsiteY14" fmla="*/ 4231473 h 6398252"/>
              <a:gd name="connsiteX15" fmla="*/ 1123647 w 7559781"/>
              <a:gd name="connsiteY15" fmla="*/ 4181666 h 6398252"/>
              <a:gd name="connsiteX16" fmla="*/ 1003989 w 7559781"/>
              <a:gd name="connsiteY16" fmla="*/ 4095379 h 6398252"/>
              <a:gd name="connsiteX17" fmla="*/ 984637 w 7559781"/>
              <a:gd name="connsiteY17" fmla="*/ 4087029 h 6398252"/>
              <a:gd name="connsiteX18" fmla="*/ 1712659 w 7559781"/>
              <a:gd name="connsiteY18" fmla="*/ 3790465 h 6398252"/>
              <a:gd name="connsiteX19" fmla="*/ 1659342 w 7559781"/>
              <a:gd name="connsiteY19" fmla="*/ 3830507 h 6398252"/>
              <a:gd name="connsiteX20" fmla="*/ 1650167 w 7559781"/>
              <a:gd name="connsiteY20" fmla="*/ 3827792 h 6398252"/>
              <a:gd name="connsiteX21" fmla="*/ 1603705 w 7559781"/>
              <a:gd name="connsiteY21" fmla="*/ 3978939 h 6398252"/>
              <a:gd name="connsiteX22" fmla="*/ 1572955 w 7559781"/>
              <a:gd name="connsiteY22" fmla="*/ 4200087 h 6398252"/>
              <a:gd name="connsiteX23" fmla="*/ 1573541 w 7559781"/>
              <a:gd name="connsiteY23" fmla="*/ 4221716 h 6398252"/>
              <a:gd name="connsiteX24" fmla="*/ 1614564 w 7559781"/>
              <a:gd name="connsiteY24" fmla="*/ 4589825 h 6398252"/>
              <a:gd name="connsiteX25" fmla="*/ 1638516 w 7559781"/>
              <a:gd name="connsiteY25" fmla="*/ 4706174 h 6398252"/>
              <a:gd name="connsiteX26" fmla="*/ 1698626 w 7559781"/>
              <a:gd name="connsiteY26" fmla="*/ 4750896 h 6398252"/>
              <a:gd name="connsiteX27" fmla="*/ 1739458 w 7559781"/>
              <a:gd name="connsiteY27" fmla="*/ 4794160 h 6398252"/>
              <a:gd name="connsiteX28" fmla="*/ 1735974 w 7559781"/>
              <a:gd name="connsiteY28" fmla="*/ 4966998 h 6398252"/>
              <a:gd name="connsiteX29" fmla="*/ 1816297 w 7559781"/>
              <a:gd name="connsiteY29" fmla="*/ 5067345 h 6398252"/>
              <a:gd name="connsiteX30" fmla="*/ 2491237 w 7559781"/>
              <a:gd name="connsiteY30" fmla="*/ 5270011 h 6398252"/>
              <a:gd name="connsiteX31" fmla="*/ 2680829 w 7559781"/>
              <a:gd name="connsiteY31" fmla="*/ 5334082 h 6398252"/>
              <a:gd name="connsiteX32" fmla="*/ 2721796 w 7559781"/>
              <a:gd name="connsiteY32" fmla="*/ 5292568 h 6398252"/>
              <a:gd name="connsiteX33" fmla="*/ 2710433 w 7559781"/>
              <a:gd name="connsiteY33" fmla="*/ 5137040 h 6398252"/>
              <a:gd name="connsiteX34" fmla="*/ 2852948 w 7559781"/>
              <a:gd name="connsiteY34" fmla="*/ 4939474 h 6398252"/>
              <a:gd name="connsiteX35" fmla="*/ 2891790 w 7559781"/>
              <a:gd name="connsiteY35" fmla="*/ 4928763 h 6398252"/>
              <a:gd name="connsiteX36" fmla="*/ 3101405 w 7559781"/>
              <a:gd name="connsiteY36" fmla="*/ 4998509 h 6398252"/>
              <a:gd name="connsiteX37" fmla="*/ 3164510 w 7559781"/>
              <a:gd name="connsiteY37" fmla="*/ 5060084 h 6398252"/>
              <a:gd name="connsiteX38" fmla="*/ 3214670 w 7559781"/>
              <a:gd name="connsiteY38" fmla="*/ 5079413 h 6398252"/>
              <a:gd name="connsiteX39" fmla="*/ 3249585 w 7559781"/>
              <a:gd name="connsiteY39" fmla="*/ 5006924 h 6398252"/>
              <a:gd name="connsiteX40" fmla="*/ 3216504 w 7559781"/>
              <a:gd name="connsiteY40" fmla="*/ 4875901 h 6398252"/>
              <a:gd name="connsiteX41" fmla="*/ 3227364 w 7559781"/>
              <a:gd name="connsiteY41" fmla="*/ 4701750 h 6398252"/>
              <a:gd name="connsiteX42" fmla="*/ 3255997 w 7559781"/>
              <a:gd name="connsiteY42" fmla="*/ 4658086 h 6398252"/>
              <a:gd name="connsiteX43" fmla="*/ 3280147 w 7559781"/>
              <a:gd name="connsiteY43" fmla="*/ 4598377 h 6398252"/>
              <a:gd name="connsiteX44" fmla="*/ 3218589 w 7559781"/>
              <a:gd name="connsiteY44" fmla="*/ 4582159 h 6398252"/>
              <a:gd name="connsiteX45" fmla="*/ 3190700 w 7559781"/>
              <a:gd name="connsiteY45" fmla="*/ 4581144 h 6398252"/>
              <a:gd name="connsiteX46" fmla="*/ 2942961 w 7559781"/>
              <a:gd name="connsiteY46" fmla="*/ 4547516 h 6398252"/>
              <a:gd name="connsiteX47" fmla="*/ 2398508 w 7559781"/>
              <a:gd name="connsiteY47" fmla="*/ 4375969 h 6398252"/>
              <a:gd name="connsiteX48" fmla="*/ 1970318 w 7559781"/>
              <a:gd name="connsiteY48" fmla="*/ 4115834 h 6398252"/>
              <a:gd name="connsiteX49" fmla="*/ 1763579 w 7559781"/>
              <a:gd name="connsiteY49" fmla="*/ 3833155 h 6398252"/>
              <a:gd name="connsiteX50" fmla="*/ 1712659 w 7559781"/>
              <a:gd name="connsiteY50" fmla="*/ 3790465 h 6398252"/>
              <a:gd name="connsiteX51" fmla="*/ 2263564 w 7559781"/>
              <a:gd name="connsiteY51" fmla="*/ 2436221 h 6398252"/>
              <a:gd name="connsiteX52" fmla="*/ 2242194 w 7559781"/>
              <a:gd name="connsiteY52" fmla="*/ 2461548 h 6398252"/>
              <a:gd name="connsiteX53" fmla="*/ 2200097 w 7559781"/>
              <a:gd name="connsiteY53" fmla="*/ 2585297 h 6398252"/>
              <a:gd name="connsiteX54" fmla="*/ 2203915 w 7559781"/>
              <a:gd name="connsiteY54" fmla="*/ 2612870 h 6398252"/>
              <a:gd name="connsiteX55" fmla="*/ 2237689 w 7559781"/>
              <a:gd name="connsiteY55" fmla="*/ 2613381 h 6398252"/>
              <a:gd name="connsiteX56" fmla="*/ 2318035 w 7559781"/>
              <a:gd name="connsiteY56" fmla="*/ 2545851 h 6398252"/>
              <a:gd name="connsiteX57" fmla="*/ 2327500 w 7559781"/>
              <a:gd name="connsiteY57" fmla="*/ 2486037 h 6398252"/>
              <a:gd name="connsiteX58" fmla="*/ 2323489 w 7559781"/>
              <a:gd name="connsiteY58" fmla="*/ 2453950 h 6398252"/>
              <a:gd name="connsiteX59" fmla="*/ 2296634 w 7559781"/>
              <a:gd name="connsiteY59" fmla="*/ 2437742 h 6398252"/>
              <a:gd name="connsiteX60" fmla="*/ 2263564 w 7559781"/>
              <a:gd name="connsiteY60" fmla="*/ 2436221 h 6398252"/>
              <a:gd name="connsiteX61" fmla="*/ 3840087 w 7559781"/>
              <a:gd name="connsiteY61" fmla="*/ 1748 h 6398252"/>
              <a:gd name="connsiteX62" fmla="*/ 3939945 w 7559781"/>
              <a:gd name="connsiteY62" fmla="*/ 23970 h 6398252"/>
              <a:gd name="connsiteX63" fmla="*/ 4039690 w 7559781"/>
              <a:gd name="connsiteY63" fmla="*/ 50236 h 6398252"/>
              <a:gd name="connsiteX64" fmla="*/ 4075841 w 7559781"/>
              <a:gd name="connsiteY64" fmla="*/ 67168 h 6398252"/>
              <a:gd name="connsiteX65" fmla="*/ 4236461 w 7559781"/>
              <a:gd name="connsiteY65" fmla="*/ 200498 h 6398252"/>
              <a:gd name="connsiteX66" fmla="*/ 4344152 w 7559781"/>
              <a:gd name="connsiteY66" fmla="*/ 375295 h 6398252"/>
              <a:gd name="connsiteX67" fmla="*/ 4321427 w 7559781"/>
              <a:gd name="connsiteY67" fmla="*/ 711824 h 6398252"/>
              <a:gd name="connsiteX68" fmla="*/ 4284466 w 7559781"/>
              <a:gd name="connsiteY68" fmla="*/ 830857 h 6398252"/>
              <a:gd name="connsiteX69" fmla="*/ 4294394 w 7559781"/>
              <a:gd name="connsiteY69" fmla="*/ 886677 h 6398252"/>
              <a:gd name="connsiteX70" fmla="*/ 4294713 w 7559781"/>
              <a:gd name="connsiteY70" fmla="*/ 940406 h 6398252"/>
              <a:gd name="connsiteX71" fmla="*/ 4393161 w 7559781"/>
              <a:gd name="connsiteY71" fmla="*/ 968531 h 6398252"/>
              <a:gd name="connsiteX72" fmla="*/ 4493172 w 7559781"/>
              <a:gd name="connsiteY72" fmla="*/ 962697 h 6398252"/>
              <a:gd name="connsiteX73" fmla="*/ 4559294 w 7559781"/>
              <a:gd name="connsiteY73" fmla="*/ 961801 h 6398252"/>
              <a:gd name="connsiteX74" fmla="*/ 4764125 w 7559781"/>
              <a:gd name="connsiteY74" fmla="*/ 931348 h 6398252"/>
              <a:gd name="connsiteX75" fmla="*/ 4813253 w 7559781"/>
              <a:gd name="connsiteY75" fmla="*/ 920438 h 6398252"/>
              <a:gd name="connsiteX76" fmla="*/ 5445934 w 7559781"/>
              <a:gd name="connsiteY76" fmla="*/ 803025 h 6398252"/>
              <a:gd name="connsiteX77" fmla="*/ 5687652 w 7559781"/>
              <a:gd name="connsiteY77" fmla="*/ 735587 h 6398252"/>
              <a:gd name="connsiteX78" fmla="*/ 6356825 w 7559781"/>
              <a:gd name="connsiteY78" fmla="*/ 658404 h 6398252"/>
              <a:gd name="connsiteX79" fmla="*/ 6780265 w 7559781"/>
              <a:gd name="connsiteY79" fmla="*/ 610800 h 6398252"/>
              <a:gd name="connsiteX80" fmla="*/ 6967693 w 7559781"/>
              <a:gd name="connsiteY80" fmla="*/ 540523 h 6398252"/>
              <a:gd name="connsiteX81" fmla="*/ 7256702 w 7559781"/>
              <a:gd name="connsiteY81" fmla="*/ 479342 h 6398252"/>
              <a:gd name="connsiteX82" fmla="*/ 7301305 w 7559781"/>
              <a:gd name="connsiteY82" fmla="*/ 489950 h 6398252"/>
              <a:gd name="connsiteX83" fmla="*/ 7320848 w 7559781"/>
              <a:gd name="connsiteY83" fmla="*/ 531498 h 6398252"/>
              <a:gd name="connsiteX84" fmla="*/ 7345557 w 7559781"/>
              <a:gd name="connsiteY84" fmla="*/ 563503 h 6398252"/>
              <a:gd name="connsiteX85" fmla="*/ 7386299 w 7559781"/>
              <a:gd name="connsiteY85" fmla="*/ 630688 h 6398252"/>
              <a:gd name="connsiteX86" fmla="*/ 7407962 w 7559781"/>
              <a:gd name="connsiteY86" fmla="*/ 657800 h 6398252"/>
              <a:gd name="connsiteX87" fmla="*/ 7466701 w 7559781"/>
              <a:gd name="connsiteY87" fmla="*/ 697879 h 6398252"/>
              <a:gd name="connsiteX88" fmla="*/ 7492779 w 7559781"/>
              <a:gd name="connsiteY88" fmla="*/ 734530 h 6398252"/>
              <a:gd name="connsiteX89" fmla="*/ 7462893 w 7559781"/>
              <a:gd name="connsiteY89" fmla="*/ 768096 h 6398252"/>
              <a:gd name="connsiteX90" fmla="*/ 7500996 w 7559781"/>
              <a:gd name="connsiteY90" fmla="*/ 762406 h 6398252"/>
              <a:gd name="connsiteX91" fmla="*/ 7550665 w 7559781"/>
              <a:gd name="connsiteY91" fmla="*/ 785081 h 6398252"/>
              <a:gd name="connsiteX92" fmla="*/ 7541459 w 7559781"/>
              <a:gd name="connsiteY92" fmla="*/ 852457 h 6398252"/>
              <a:gd name="connsiteX93" fmla="*/ 7438420 w 7559781"/>
              <a:gd name="connsiteY93" fmla="*/ 911528 h 6398252"/>
              <a:gd name="connsiteX94" fmla="*/ 7414221 w 7559781"/>
              <a:gd name="connsiteY94" fmla="*/ 934302 h 6398252"/>
              <a:gd name="connsiteX95" fmla="*/ 7439406 w 7559781"/>
              <a:gd name="connsiteY95" fmla="*/ 953728 h 6398252"/>
              <a:gd name="connsiteX96" fmla="*/ 7457033 w 7559781"/>
              <a:gd name="connsiteY96" fmla="*/ 973410 h 6398252"/>
              <a:gd name="connsiteX97" fmla="*/ 7441505 w 7559781"/>
              <a:gd name="connsiteY97" fmla="*/ 993014 h 6398252"/>
              <a:gd name="connsiteX98" fmla="*/ 7285844 w 7559781"/>
              <a:gd name="connsiteY98" fmla="*/ 1000596 h 6398252"/>
              <a:gd name="connsiteX99" fmla="*/ 6973888 w 7559781"/>
              <a:gd name="connsiteY99" fmla="*/ 908309 h 6398252"/>
              <a:gd name="connsiteX100" fmla="*/ 6958581 w 7559781"/>
              <a:gd name="connsiteY100" fmla="*/ 907771 h 6398252"/>
              <a:gd name="connsiteX101" fmla="*/ 6538171 w 7559781"/>
              <a:gd name="connsiteY101" fmla="*/ 951032 h 6398252"/>
              <a:gd name="connsiteX102" fmla="*/ 6298069 w 7559781"/>
              <a:gd name="connsiteY102" fmla="*/ 1021442 h 6398252"/>
              <a:gd name="connsiteX103" fmla="*/ 5839699 w 7559781"/>
              <a:gd name="connsiteY103" fmla="*/ 1132301 h 6398252"/>
              <a:gd name="connsiteX104" fmla="*/ 5678379 w 7559781"/>
              <a:gd name="connsiteY104" fmla="*/ 1169141 h 6398252"/>
              <a:gd name="connsiteX105" fmla="*/ 5559997 w 7559781"/>
              <a:gd name="connsiteY105" fmla="*/ 1199975 h 6398252"/>
              <a:gd name="connsiteX106" fmla="*/ 5426071 w 7559781"/>
              <a:gd name="connsiteY106" fmla="*/ 1241180 h 6398252"/>
              <a:gd name="connsiteX107" fmla="*/ 5210032 w 7559781"/>
              <a:gd name="connsiteY107" fmla="*/ 1324694 h 6398252"/>
              <a:gd name="connsiteX108" fmla="*/ 4674231 w 7559781"/>
              <a:gd name="connsiteY108" fmla="*/ 1504197 h 6398252"/>
              <a:gd name="connsiteX109" fmla="*/ 4608323 w 7559781"/>
              <a:gd name="connsiteY109" fmla="*/ 1524611 h 6398252"/>
              <a:gd name="connsiteX110" fmla="*/ 4493723 w 7559781"/>
              <a:gd name="connsiteY110" fmla="*/ 1604210 h 6398252"/>
              <a:gd name="connsiteX111" fmla="*/ 4188931 w 7559781"/>
              <a:gd name="connsiteY111" fmla="*/ 2050123 h 6398252"/>
              <a:gd name="connsiteX112" fmla="*/ 4173839 w 7559781"/>
              <a:gd name="connsiteY112" fmla="*/ 2118000 h 6398252"/>
              <a:gd name="connsiteX113" fmla="*/ 4175630 w 7559781"/>
              <a:gd name="connsiteY113" fmla="*/ 2299137 h 6398252"/>
              <a:gd name="connsiteX114" fmla="*/ 4204568 w 7559781"/>
              <a:gd name="connsiteY114" fmla="*/ 2388522 h 6398252"/>
              <a:gd name="connsiteX115" fmla="*/ 4356802 w 7559781"/>
              <a:gd name="connsiteY115" fmla="*/ 2462495 h 6398252"/>
              <a:gd name="connsiteX116" fmla="*/ 4448025 w 7559781"/>
              <a:gd name="connsiteY116" fmla="*/ 2465285 h 6398252"/>
              <a:gd name="connsiteX117" fmla="*/ 4640809 w 7559781"/>
              <a:gd name="connsiteY117" fmla="*/ 2645050 h 6398252"/>
              <a:gd name="connsiteX118" fmla="*/ 4691258 w 7559781"/>
              <a:gd name="connsiteY118" fmla="*/ 2925644 h 6398252"/>
              <a:gd name="connsiteX119" fmla="*/ 4682677 w 7559781"/>
              <a:gd name="connsiteY119" fmla="*/ 3042346 h 6398252"/>
              <a:gd name="connsiteX120" fmla="*/ 4549566 w 7559781"/>
              <a:gd name="connsiteY120" fmla="*/ 3506618 h 6398252"/>
              <a:gd name="connsiteX121" fmla="*/ 4226656 w 7559781"/>
              <a:gd name="connsiteY121" fmla="*/ 4211094 h 6398252"/>
              <a:gd name="connsiteX122" fmla="*/ 3959434 w 7559781"/>
              <a:gd name="connsiteY122" fmla="*/ 4715518 h 6398252"/>
              <a:gd name="connsiteX123" fmla="*/ 3950626 w 7559781"/>
              <a:gd name="connsiteY123" fmla="*/ 4754571 h 6398252"/>
              <a:gd name="connsiteX124" fmla="*/ 3931478 w 7559781"/>
              <a:gd name="connsiteY124" fmla="*/ 4894339 h 6398252"/>
              <a:gd name="connsiteX125" fmla="*/ 3855884 w 7559781"/>
              <a:gd name="connsiteY125" fmla="*/ 4994707 h 6398252"/>
              <a:gd name="connsiteX126" fmla="*/ 3824442 w 7559781"/>
              <a:gd name="connsiteY126" fmla="*/ 5022575 h 6398252"/>
              <a:gd name="connsiteX127" fmla="*/ 3680928 w 7559781"/>
              <a:gd name="connsiteY127" fmla="*/ 5168708 h 6398252"/>
              <a:gd name="connsiteX128" fmla="*/ 3636141 w 7559781"/>
              <a:gd name="connsiteY128" fmla="*/ 5320098 h 6398252"/>
              <a:gd name="connsiteX129" fmla="*/ 3755226 w 7559781"/>
              <a:gd name="connsiteY129" fmla="*/ 5442888 h 6398252"/>
              <a:gd name="connsiteX130" fmla="*/ 4030045 w 7559781"/>
              <a:gd name="connsiteY130" fmla="*/ 5613494 h 6398252"/>
              <a:gd name="connsiteX131" fmla="*/ 4014511 w 7559781"/>
              <a:gd name="connsiteY131" fmla="*/ 5859103 h 6398252"/>
              <a:gd name="connsiteX132" fmla="*/ 3930054 w 7559781"/>
              <a:gd name="connsiteY132" fmla="*/ 5912697 h 6398252"/>
              <a:gd name="connsiteX133" fmla="*/ 3688782 w 7559781"/>
              <a:gd name="connsiteY133" fmla="*/ 5988748 h 6398252"/>
              <a:gd name="connsiteX134" fmla="*/ 3458155 w 7559781"/>
              <a:gd name="connsiteY134" fmla="*/ 6008577 h 6398252"/>
              <a:gd name="connsiteX135" fmla="*/ 3404033 w 7559781"/>
              <a:gd name="connsiteY135" fmla="*/ 6037217 h 6398252"/>
              <a:gd name="connsiteX136" fmla="*/ 3378300 w 7559781"/>
              <a:gd name="connsiteY136" fmla="*/ 6072761 h 6398252"/>
              <a:gd name="connsiteX137" fmla="*/ 3271749 w 7559781"/>
              <a:gd name="connsiteY137" fmla="*/ 6099863 h 6398252"/>
              <a:gd name="connsiteX138" fmla="*/ 3018852 w 7559781"/>
              <a:gd name="connsiteY138" fmla="*/ 5963928 h 6398252"/>
              <a:gd name="connsiteX139" fmla="*/ 2959515 w 7559781"/>
              <a:gd name="connsiteY139" fmla="*/ 5892989 h 6398252"/>
              <a:gd name="connsiteX140" fmla="*/ 2816311 w 7559781"/>
              <a:gd name="connsiteY140" fmla="*/ 5808715 h 6398252"/>
              <a:gd name="connsiteX141" fmla="*/ 2791175 w 7559781"/>
              <a:gd name="connsiteY141" fmla="*/ 5826225 h 6398252"/>
              <a:gd name="connsiteX142" fmla="*/ 2788314 w 7559781"/>
              <a:gd name="connsiteY142" fmla="*/ 5910941 h 6398252"/>
              <a:gd name="connsiteX143" fmla="*/ 2904177 w 7559781"/>
              <a:gd name="connsiteY143" fmla="*/ 6125576 h 6398252"/>
              <a:gd name="connsiteX144" fmla="*/ 2935049 w 7559781"/>
              <a:gd name="connsiteY144" fmla="*/ 6134210 h 6398252"/>
              <a:gd name="connsiteX145" fmla="*/ 3133802 w 7559781"/>
              <a:gd name="connsiteY145" fmla="*/ 6191761 h 6398252"/>
              <a:gd name="connsiteX146" fmla="*/ 3148364 w 7559781"/>
              <a:gd name="connsiteY146" fmla="*/ 6236979 h 6398252"/>
              <a:gd name="connsiteX147" fmla="*/ 3093065 w 7559781"/>
              <a:gd name="connsiteY147" fmla="*/ 6359816 h 6398252"/>
              <a:gd name="connsiteX148" fmla="*/ 3046888 w 7559781"/>
              <a:gd name="connsiteY148" fmla="*/ 6398252 h 6398252"/>
              <a:gd name="connsiteX149" fmla="*/ 2881546 w 7559781"/>
              <a:gd name="connsiteY149" fmla="*/ 6398252 h 6398252"/>
              <a:gd name="connsiteX150" fmla="*/ 2852457 w 7559781"/>
              <a:gd name="connsiteY150" fmla="*/ 6375447 h 6398252"/>
              <a:gd name="connsiteX151" fmla="*/ 2818113 w 7559781"/>
              <a:gd name="connsiteY151" fmla="*/ 6273986 h 6398252"/>
              <a:gd name="connsiteX152" fmla="*/ 2794080 w 7559781"/>
              <a:gd name="connsiteY152" fmla="*/ 6190791 h 6398252"/>
              <a:gd name="connsiteX153" fmla="*/ 2638352 w 7559781"/>
              <a:gd name="connsiteY153" fmla="*/ 6054419 h 6398252"/>
              <a:gd name="connsiteX154" fmla="*/ 2532414 w 7559781"/>
              <a:gd name="connsiteY154" fmla="*/ 5984162 h 6398252"/>
              <a:gd name="connsiteX155" fmla="*/ 2507098 w 7559781"/>
              <a:gd name="connsiteY155" fmla="*/ 5960958 h 6398252"/>
              <a:gd name="connsiteX156" fmla="*/ 2405839 w 7559781"/>
              <a:gd name="connsiteY156" fmla="*/ 5868138 h 6398252"/>
              <a:gd name="connsiteX157" fmla="*/ 2363756 w 7559781"/>
              <a:gd name="connsiteY157" fmla="*/ 5863670 h 6398252"/>
              <a:gd name="connsiteX158" fmla="*/ 2145012 w 7559781"/>
              <a:gd name="connsiteY158" fmla="*/ 5779251 h 6398252"/>
              <a:gd name="connsiteX159" fmla="*/ 2141849 w 7559781"/>
              <a:gd name="connsiteY159" fmla="*/ 5730918 h 6398252"/>
              <a:gd name="connsiteX160" fmla="*/ 2078550 w 7559781"/>
              <a:gd name="connsiteY160" fmla="*/ 5619394 h 6398252"/>
              <a:gd name="connsiteX161" fmla="*/ 1176269 w 7559781"/>
              <a:gd name="connsiteY161" fmla="*/ 5390880 h 6398252"/>
              <a:gd name="connsiteX162" fmla="*/ 885227 w 7559781"/>
              <a:gd name="connsiteY162" fmla="*/ 5321492 h 6398252"/>
              <a:gd name="connsiteX163" fmla="*/ 845204 w 7559781"/>
              <a:gd name="connsiteY163" fmla="*/ 5328611 h 6398252"/>
              <a:gd name="connsiteX164" fmla="*/ 802786 w 7559781"/>
              <a:gd name="connsiteY164" fmla="*/ 5398631 h 6398252"/>
              <a:gd name="connsiteX165" fmla="*/ 799591 w 7559781"/>
              <a:gd name="connsiteY165" fmla="*/ 5420388 h 6398252"/>
              <a:gd name="connsiteX166" fmla="*/ 835073 w 7559781"/>
              <a:gd name="connsiteY166" fmla="*/ 5537402 h 6398252"/>
              <a:gd name="connsiteX167" fmla="*/ 870520 w 7559781"/>
              <a:gd name="connsiteY167" fmla="*/ 5538159 h 6398252"/>
              <a:gd name="connsiteX168" fmla="*/ 1077958 w 7559781"/>
              <a:gd name="connsiteY168" fmla="*/ 5601772 h 6398252"/>
              <a:gd name="connsiteX169" fmla="*/ 1085930 w 7559781"/>
              <a:gd name="connsiteY169" fmla="*/ 5631321 h 6398252"/>
              <a:gd name="connsiteX170" fmla="*/ 894813 w 7559781"/>
              <a:gd name="connsiteY170" fmla="*/ 5815258 h 6398252"/>
              <a:gd name="connsiteX171" fmla="*/ 885766 w 7559781"/>
              <a:gd name="connsiteY171" fmla="*/ 5816325 h 6398252"/>
              <a:gd name="connsiteX172" fmla="*/ 798306 w 7559781"/>
              <a:gd name="connsiteY172" fmla="*/ 5755277 h 6398252"/>
              <a:gd name="connsiteX173" fmla="*/ 778802 w 7559781"/>
              <a:gd name="connsiteY173" fmla="*/ 5676166 h 6398252"/>
              <a:gd name="connsiteX174" fmla="*/ 745467 w 7559781"/>
              <a:gd name="connsiteY174" fmla="*/ 5586478 h 6398252"/>
              <a:gd name="connsiteX175" fmla="*/ 503159 w 7559781"/>
              <a:gd name="connsiteY175" fmla="*/ 5397050 h 6398252"/>
              <a:gd name="connsiteX176" fmla="*/ 362716 w 7559781"/>
              <a:gd name="connsiteY176" fmla="*/ 5291643 h 6398252"/>
              <a:gd name="connsiteX177" fmla="*/ 276628 w 7559781"/>
              <a:gd name="connsiteY177" fmla="*/ 5284135 h 6398252"/>
              <a:gd name="connsiteX178" fmla="*/ 207606 w 7559781"/>
              <a:gd name="connsiteY178" fmla="*/ 5293151 h 6398252"/>
              <a:gd name="connsiteX179" fmla="*/ 130140 w 7559781"/>
              <a:gd name="connsiteY179" fmla="*/ 5059193 h 6398252"/>
              <a:gd name="connsiteX180" fmla="*/ 190054 w 7559781"/>
              <a:gd name="connsiteY180" fmla="*/ 5005075 h 6398252"/>
              <a:gd name="connsiteX181" fmla="*/ 338049 w 7559781"/>
              <a:gd name="connsiteY181" fmla="*/ 5012438 h 6398252"/>
              <a:gd name="connsiteX182" fmla="*/ 378872 w 7559781"/>
              <a:gd name="connsiteY182" fmla="*/ 5046466 h 6398252"/>
              <a:gd name="connsiteX183" fmla="*/ 405384 w 7559781"/>
              <a:gd name="connsiteY183" fmla="*/ 5131392 h 6398252"/>
              <a:gd name="connsiteX184" fmla="*/ 455586 w 7559781"/>
              <a:gd name="connsiteY184" fmla="*/ 5227317 h 6398252"/>
              <a:gd name="connsiteX185" fmla="*/ 523720 w 7559781"/>
              <a:gd name="connsiteY185" fmla="*/ 5249967 h 6398252"/>
              <a:gd name="connsiteX186" fmla="*/ 585150 w 7559781"/>
              <a:gd name="connsiteY186" fmla="*/ 5262403 h 6398252"/>
              <a:gd name="connsiteX187" fmla="*/ 620327 w 7559781"/>
              <a:gd name="connsiteY187" fmla="*/ 5246368 h 6398252"/>
              <a:gd name="connsiteX188" fmla="*/ 610870 w 7559781"/>
              <a:gd name="connsiteY188" fmla="*/ 5217627 h 6398252"/>
              <a:gd name="connsiteX189" fmla="*/ 598718 w 7559781"/>
              <a:gd name="connsiteY189" fmla="*/ 5167633 h 6398252"/>
              <a:gd name="connsiteX190" fmla="*/ 565394 w 7559781"/>
              <a:gd name="connsiteY190" fmla="*/ 5087178 h 6398252"/>
              <a:gd name="connsiteX191" fmla="*/ 227865 w 7559781"/>
              <a:gd name="connsiteY191" fmla="*/ 4826675 h 6398252"/>
              <a:gd name="connsiteX192" fmla="*/ 23439 w 7559781"/>
              <a:gd name="connsiteY192" fmla="*/ 4651696 h 6398252"/>
              <a:gd name="connsiteX193" fmla="*/ 7612 w 7559781"/>
              <a:gd name="connsiteY193" fmla="*/ 4587145 h 6398252"/>
              <a:gd name="connsiteX194" fmla="*/ 72434 w 7559781"/>
              <a:gd name="connsiteY194" fmla="*/ 4588111 h 6398252"/>
              <a:gd name="connsiteX195" fmla="*/ 134364 w 7559781"/>
              <a:gd name="connsiteY195" fmla="*/ 4557540 h 6398252"/>
              <a:gd name="connsiteX196" fmla="*/ 262522 w 7559781"/>
              <a:gd name="connsiteY196" fmla="*/ 4422831 h 6398252"/>
              <a:gd name="connsiteX197" fmla="*/ 391909 w 7559781"/>
              <a:gd name="connsiteY197" fmla="*/ 4417205 h 6398252"/>
              <a:gd name="connsiteX198" fmla="*/ 600879 w 7559781"/>
              <a:gd name="connsiteY198" fmla="*/ 4468049 h 6398252"/>
              <a:gd name="connsiteX199" fmla="*/ 653191 w 7559781"/>
              <a:gd name="connsiteY199" fmla="*/ 4475045 h 6398252"/>
              <a:gd name="connsiteX200" fmla="*/ 863768 w 7559781"/>
              <a:gd name="connsiteY200" fmla="*/ 4431072 h 6398252"/>
              <a:gd name="connsiteX201" fmla="*/ 869396 w 7559781"/>
              <a:gd name="connsiteY201" fmla="*/ 4423009 h 6398252"/>
              <a:gd name="connsiteX202" fmla="*/ 855492 w 7559781"/>
              <a:gd name="connsiteY202" fmla="*/ 4405924 h 6398252"/>
              <a:gd name="connsiteX203" fmla="*/ 900536 w 7559781"/>
              <a:gd name="connsiteY203" fmla="*/ 4399541 h 6398252"/>
              <a:gd name="connsiteX204" fmla="*/ 893230 w 7559781"/>
              <a:gd name="connsiteY204" fmla="*/ 4358467 h 6398252"/>
              <a:gd name="connsiteX205" fmla="*/ 876539 w 7559781"/>
              <a:gd name="connsiteY205" fmla="*/ 4295154 h 6398252"/>
              <a:gd name="connsiteX206" fmla="*/ 845815 w 7559781"/>
              <a:gd name="connsiteY206" fmla="*/ 4259873 h 6398252"/>
              <a:gd name="connsiteX207" fmla="*/ 835762 w 7559781"/>
              <a:gd name="connsiteY207" fmla="*/ 4249165 h 6398252"/>
              <a:gd name="connsiteX208" fmla="*/ 833169 w 7559781"/>
              <a:gd name="connsiteY208" fmla="*/ 4164331 h 6398252"/>
              <a:gd name="connsiteX209" fmla="*/ 860987 w 7559781"/>
              <a:gd name="connsiteY209" fmla="*/ 4021392 h 6398252"/>
              <a:gd name="connsiteX210" fmla="*/ 855627 w 7559781"/>
              <a:gd name="connsiteY210" fmla="*/ 3997355 h 6398252"/>
              <a:gd name="connsiteX211" fmla="*/ 857896 w 7559781"/>
              <a:gd name="connsiteY211" fmla="*/ 3979566 h 6398252"/>
              <a:gd name="connsiteX212" fmla="*/ 904926 w 7559781"/>
              <a:gd name="connsiteY212" fmla="*/ 3929370 h 6398252"/>
              <a:gd name="connsiteX213" fmla="*/ 927722 w 7559781"/>
              <a:gd name="connsiteY213" fmla="*/ 3923141 h 6398252"/>
              <a:gd name="connsiteX214" fmla="*/ 958099 w 7559781"/>
              <a:gd name="connsiteY214" fmla="*/ 3886229 h 6398252"/>
              <a:gd name="connsiteX215" fmla="*/ 969819 w 7559781"/>
              <a:gd name="connsiteY215" fmla="*/ 3799392 h 6398252"/>
              <a:gd name="connsiteX216" fmla="*/ 980349 w 7559781"/>
              <a:gd name="connsiteY216" fmla="*/ 3748626 h 6398252"/>
              <a:gd name="connsiteX217" fmla="*/ 976212 w 7559781"/>
              <a:gd name="connsiteY217" fmla="*/ 3667327 h 6398252"/>
              <a:gd name="connsiteX218" fmla="*/ 961192 w 7559781"/>
              <a:gd name="connsiteY218" fmla="*/ 3604261 h 6398252"/>
              <a:gd name="connsiteX219" fmla="*/ 893033 w 7559781"/>
              <a:gd name="connsiteY219" fmla="*/ 3425692 h 6398252"/>
              <a:gd name="connsiteX220" fmla="*/ 736411 w 7559781"/>
              <a:gd name="connsiteY220" fmla="*/ 2899404 h 6398252"/>
              <a:gd name="connsiteX221" fmla="*/ 623276 w 7559781"/>
              <a:gd name="connsiteY221" fmla="*/ 2361035 h 6398252"/>
              <a:gd name="connsiteX222" fmla="*/ 597246 w 7559781"/>
              <a:gd name="connsiteY222" fmla="*/ 2174973 h 6398252"/>
              <a:gd name="connsiteX223" fmla="*/ 603948 w 7559781"/>
              <a:gd name="connsiteY223" fmla="*/ 1949951 h 6398252"/>
              <a:gd name="connsiteX224" fmla="*/ 681500 w 7559781"/>
              <a:gd name="connsiteY224" fmla="*/ 1738403 h 6398252"/>
              <a:gd name="connsiteX225" fmla="*/ 732226 w 7559781"/>
              <a:gd name="connsiteY225" fmla="*/ 1672338 h 6398252"/>
              <a:gd name="connsiteX226" fmla="*/ 857594 w 7559781"/>
              <a:gd name="connsiteY226" fmla="*/ 1628852 h 6398252"/>
              <a:gd name="connsiteX227" fmla="*/ 933731 w 7559781"/>
              <a:gd name="connsiteY227" fmla="*/ 1610966 h 6398252"/>
              <a:gd name="connsiteX228" fmla="*/ 1280997 w 7559781"/>
              <a:gd name="connsiteY228" fmla="*/ 1691000 h 6398252"/>
              <a:gd name="connsiteX229" fmla="*/ 1618617 w 7559781"/>
              <a:gd name="connsiteY229" fmla="*/ 2065031 h 6398252"/>
              <a:gd name="connsiteX230" fmla="*/ 1712844 w 7559781"/>
              <a:gd name="connsiteY230" fmla="*/ 2182463 h 6398252"/>
              <a:gd name="connsiteX231" fmla="*/ 1735245 w 7559781"/>
              <a:gd name="connsiteY231" fmla="*/ 2204557 h 6398252"/>
              <a:gd name="connsiteX232" fmla="*/ 1810774 w 7559781"/>
              <a:gd name="connsiteY232" fmla="*/ 2195469 h 6398252"/>
              <a:gd name="connsiteX233" fmla="*/ 1895815 w 7559781"/>
              <a:gd name="connsiteY233" fmla="*/ 1977158 h 6398252"/>
              <a:gd name="connsiteX234" fmla="*/ 1964162 w 7559781"/>
              <a:gd name="connsiteY234" fmla="*/ 1695537 h 6398252"/>
              <a:gd name="connsiteX235" fmla="*/ 2226201 w 7559781"/>
              <a:gd name="connsiteY235" fmla="*/ 1394135 h 6398252"/>
              <a:gd name="connsiteX236" fmla="*/ 2540313 w 7559781"/>
              <a:gd name="connsiteY236" fmla="*/ 1199190 h 6398252"/>
              <a:gd name="connsiteX237" fmla="*/ 2673055 w 7559781"/>
              <a:gd name="connsiteY237" fmla="*/ 1154394 h 6398252"/>
              <a:gd name="connsiteX238" fmla="*/ 2769264 w 7559781"/>
              <a:gd name="connsiteY238" fmla="*/ 1130219 h 6398252"/>
              <a:gd name="connsiteX239" fmla="*/ 3029264 w 7559781"/>
              <a:gd name="connsiteY239" fmla="*/ 1110598 h 6398252"/>
              <a:gd name="connsiteX240" fmla="*/ 3170754 w 7559781"/>
              <a:gd name="connsiteY240" fmla="*/ 980581 h 6398252"/>
              <a:gd name="connsiteX241" fmla="*/ 3147978 w 7559781"/>
              <a:gd name="connsiteY241" fmla="*/ 956382 h 6398252"/>
              <a:gd name="connsiteX242" fmla="*/ 3108434 w 7559781"/>
              <a:gd name="connsiteY242" fmla="*/ 950920 h 6398252"/>
              <a:gd name="connsiteX243" fmla="*/ 3078833 w 7559781"/>
              <a:gd name="connsiteY243" fmla="*/ 921957 h 6398252"/>
              <a:gd name="connsiteX244" fmla="*/ 3033355 w 7559781"/>
              <a:gd name="connsiteY244" fmla="*/ 880064 h 6398252"/>
              <a:gd name="connsiteX245" fmla="*/ 2988040 w 7559781"/>
              <a:gd name="connsiteY245" fmla="*/ 869653 h 6398252"/>
              <a:gd name="connsiteX246" fmla="*/ 2942322 w 7559781"/>
              <a:gd name="connsiteY246" fmla="*/ 789772 h 6398252"/>
              <a:gd name="connsiteX247" fmla="*/ 2964930 w 7559781"/>
              <a:gd name="connsiteY247" fmla="*/ 733596 h 6398252"/>
              <a:gd name="connsiteX248" fmla="*/ 2971644 w 7559781"/>
              <a:gd name="connsiteY248" fmla="*/ 704151 h 6398252"/>
              <a:gd name="connsiteX249" fmla="*/ 2987543 w 7559781"/>
              <a:gd name="connsiteY249" fmla="*/ 637761 h 6398252"/>
              <a:gd name="connsiteX250" fmla="*/ 2992164 w 7559781"/>
              <a:gd name="connsiteY250" fmla="*/ 617923 h 6398252"/>
              <a:gd name="connsiteX251" fmla="*/ 2928939 w 7559781"/>
              <a:gd name="connsiteY251" fmla="*/ 512907 h 6398252"/>
              <a:gd name="connsiteX252" fmla="*/ 2933322 w 7559781"/>
              <a:gd name="connsiteY252" fmla="*/ 455083 h 6398252"/>
              <a:gd name="connsiteX253" fmla="*/ 2965105 w 7559781"/>
              <a:gd name="connsiteY253" fmla="*/ 401621 h 6398252"/>
              <a:gd name="connsiteX254" fmla="*/ 3045424 w 7559781"/>
              <a:gd name="connsiteY254" fmla="*/ 315624 h 6398252"/>
              <a:gd name="connsiteX255" fmla="*/ 3142860 w 7559781"/>
              <a:gd name="connsiteY255" fmla="*/ 283083 h 6398252"/>
              <a:gd name="connsiteX256" fmla="*/ 3199716 w 7559781"/>
              <a:gd name="connsiteY256" fmla="*/ 303394 h 6398252"/>
              <a:gd name="connsiteX257" fmla="*/ 3227980 w 7559781"/>
              <a:gd name="connsiteY257" fmla="*/ 355412 h 6398252"/>
              <a:gd name="connsiteX258" fmla="*/ 3288768 w 7559781"/>
              <a:gd name="connsiteY258" fmla="*/ 397843 h 6398252"/>
              <a:gd name="connsiteX259" fmla="*/ 3345291 w 7559781"/>
              <a:gd name="connsiteY259" fmla="*/ 355193 h 6398252"/>
              <a:gd name="connsiteX260" fmla="*/ 3466152 w 7559781"/>
              <a:gd name="connsiteY260" fmla="*/ 139747 h 6398252"/>
              <a:gd name="connsiteX261" fmla="*/ 3553861 w 7559781"/>
              <a:gd name="connsiteY261" fmla="*/ 61670 h 6398252"/>
              <a:gd name="connsiteX262" fmla="*/ 3840087 w 7559781"/>
              <a:gd name="connsiteY262" fmla="*/ 1748 h 639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7559781" h="6398252">
                <a:moveTo>
                  <a:pt x="984637" y="4087029"/>
                </a:moveTo>
                <a:cubicBezTo>
                  <a:pt x="965936" y="4083402"/>
                  <a:pt x="949624" y="4093637"/>
                  <a:pt x="939567" y="4114985"/>
                </a:cubicBezTo>
                <a:cubicBezTo>
                  <a:pt x="937157" y="4119760"/>
                  <a:pt x="931341" y="4126770"/>
                  <a:pt x="926941" y="4126468"/>
                </a:cubicBezTo>
                <a:cubicBezTo>
                  <a:pt x="895272" y="4125579"/>
                  <a:pt x="895241" y="4146773"/>
                  <a:pt x="895393" y="4169019"/>
                </a:cubicBezTo>
                <a:cubicBezTo>
                  <a:pt x="895361" y="4190214"/>
                  <a:pt x="893654" y="4211162"/>
                  <a:pt x="894052" y="4231736"/>
                </a:cubicBezTo>
                <a:cubicBezTo>
                  <a:pt x="894405" y="4264269"/>
                  <a:pt x="910241" y="4289161"/>
                  <a:pt x="934996" y="4309205"/>
                </a:cubicBezTo>
                <a:cubicBezTo>
                  <a:pt x="955218" y="4325167"/>
                  <a:pt x="967671" y="4321866"/>
                  <a:pt x="971167" y="4295709"/>
                </a:cubicBezTo>
                <a:cubicBezTo>
                  <a:pt x="973681" y="4276247"/>
                  <a:pt x="968263" y="4254938"/>
                  <a:pt x="965136" y="4234307"/>
                </a:cubicBezTo>
                <a:cubicBezTo>
                  <a:pt x="962069" y="4210947"/>
                  <a:pt x="957325" y="4187343"/>
                  <a:pt x="953206" y="4164172"/>
                </a:cubicBezTo>
                <a:cubicBezTo>
                  <a:pt x="956798" y="4162988"/>
                  <a:pt x="960391" y="4161806"/>
                  <a:pt x="963984" y="4160625"/>
                </a:cubicBezTo>
                <a:cubicBezTo>
                  <a:pt x="969508" y="4167247"/>
                  <a:pt x="978813" y="4173741"/>
                  <a:pt x="979502" y="4180682"/>
                </a:cubicBezTo>
                <a:cubicBezTo>
                  <a:pt x="984457" y="4223805"/>
                  <a:pt x="993377" y="4267855"/>
                  <a:pt x="987857" y="4310126"/>
                </a:cubicBezTo>
                <a:cubicBezTo>
                  <a:pt x="985916" y="4341982"/>
                  <a:pt x="990657" y="4365587"/>
                  <a:pt x="1007301" y="4391963"/>
                </a:cubicBezTo>
                <a:cubicBezTo>
                  <a:pt x="1045320" y="4370532"/>
                  <a:pt x="1085766" y="4353559"/>
                  <a:pt x="1106349" y="4313499"/>
                </a:cubicBezTo>
                <a:cubicBezTo>
                  <a:pt x="1119700" y="4287764"/>
                  <a:pt x="1126414" y="4258319"/>
                  <a:pt x="1136851" y="4231473"/>
                </a:cubicBezTo>
                <a:cubicBezTo>
                  <a:pt x="1144633" y="4211073"/>
                  <a:pt x="1140581" y="4194409"/>
                  <a:pt x="1123647" y="4181666"/>
                </a:cubicBezTo>
                <a:cubicBezTo>
                  <a:pt x="1083760" y="4152904"/>
                  <a:pt x="1044742" y="4122901"/>
                  <a:pt x="1003989" y="4095379"/>
                </a:cubicBezTo>
                <a:cubicBezTo>
                  <a:pt x="997369" y="4090988"/>
                  <a:pt x="990870" y="4088238"/>
                  <a:pt x="984637" y="4087029"/>
                </a:cubicBezTo>
                <a:close/>
                <a:moveTo>
                  <a:pt x="1712659" y="3790465"/>
                </a:moveTo>
                <a:cubicBezTo>
                  <a:pt x="1695199" y="3790039"/>
                  <a:pt x="1677339" y="3803402"/>
                  <a:pt x="1659342" y="3830507"/>
                </a:cubicBezTo>
                <a:cubicBezTo>
                  <a:pt x="1656428" y="3829396"/>
                  <a:pt x="1653513" y="3828283"/>
                  <a:pt x="1650167" y="3827792"/>
                </a:cubicBezTo>
                <a:cubicBezTo>
                  <a:pt x="1634616" y="3877824"/>
                  <a:pt x="1614667" y="3927549"/>
                  <a:pt x="1603705" y="3978939"/>
                </a:cubicBezTo>
                <a:cubicBezTo>
                  <a:pt x="1588928" y="4051649"/>
                  <a:pt x="1593183" y="4127494"/>
                  <a:pt x="1572955" y="4200087"/>
                </a:cubicBezTo>
                <a:cubicBezTo>
                  <a:pt x="1570918" y="4206971"/>
                  <a:pt x="1572851" y="4214777"/>
                  <a:pt x="1573541" y="4221716"/>
                </a:cubicBezTo>
                <a:cubicBezTo>
                  <a:pt x="1586657" y="4344337"/>
                  <a:pt x="1599774" y="4466959"/>
                  <a:pt x="1614564" y="4589825"/>
                </a:cubicBezTo>
                <a:cubicBezTo>
                  <a:pt x="1619388" y="4629170"/>
                  <a:pt x="1627992" y="4668384"/>
                  <a:pt x="1638516" y="4706174"/>
                </a:cubicBezTo>
                <a:cubicBezTo>
                  <a:pt x="1646301" y="4734669"/>
                  <a:pt x="1667519" y="4753168"/>
                  <a:pt x="1698626" y="4750896"/>
                </a:cubicBezTo>
                <a:cubicBezTo>
                  <a:pt x="1732890" y="4748063"/>
                  <a:pt x="1740476" y="4766272"/>
                  <a:pt x="1739458" y="4794160"/>
                </a:cubicBezTo>
                <a:cubicBezTo>
                  <a:pt x="1738236" y="4851422"/>
                  <a:pt x="1736578" y="4909304"/>
                  <a:pt x="1735974" y="4966998"/>
                </a:cubicBezTo>
                <a:cubicBezTo>
                  <a:pt x="1735744" y="5026801"/>
                  <a:pt x="1758214" y="5055400"/>
                  <a:pt x="1816297" y="5067345"/>
                </a:cubicBezTo>
                <a:cubicBezTo>
                  <a:pt x="2046273" y="5117171"/>
                  <a:pt x="2273722" y="5177224"/>
                  <a:pt x="2491237" y="5270011"/>
                </a:cubicBezTo>
                <a:cubicBezTo>
                  <a:pt x="2552375" y="5296082"/>
                  <a:pt x="2616789" y="5316135"/>
                  <a:pt x="2680829" y="5334082"/>
                </a:cubicBezTo>
                <a:cubicBezTo>
                  <a:pt x="2720876" y="5345432"/>
                  <a:pt x="2727430" y="5333400"/>
                  <a:pt x="2721796" y="5292568"/>
                </a:cubicBezTo>
                <a:cubicBezTo>
                  <a:pt x="2714292" y="5241206"/>
                  <a:pt x="2708706" y="5188416"/>
                  <a:pt x="2710433" y="5137040"/>
                </a:cubicBezTo>
                <a:cubicBezTo>
                  <a:pt x="2712907" y="5040984"/>
                  <a:pt x="2783050" y="4989392"/>
                  <a:pt x="2852948" y="4939474"/>
                </a:cubicBezTo>
                <a:cubicBezTo>
                  <a:pt x="2863597" y="4932148"/>
                  <a:pt x="2878776" y="4928905"/>
                  <a:pt x="2891790" y="4928763"/>
                </a:cubicBezTo>
                <a:cubicBezTo>
                  <a:pt x="2969250" y="4927483"/>
                  <a:pt x="3041036" y="4946225"/>
                  <a:pt x="3101405" y="4998509"/>
                </a:cubicBezTo>
                <a:cubicBezTo>
                  <a:pt x="3123241" y="5017442"/>
                  <a:pt x="3142483" y="5040096"/>
                  <a:pt x="3164510" y="5060084"/>
                </a:cubicBezTo>
                <a:cubicBezTo>
                  <a:pt x="3178098" y="5072336"/>
                  <a:pt x="3190644" y="5094008"/>
                  <a:pt x="3214670" y="5079413"/>
                </a:cubicBezTo>
                <a:cubicBezTo>
                  <a:pt x="3246990" y="5059539"/>
                  <a:pt x="3257312" y="5038147"/>
                  <a:pt x="3249585" y="5006924"/>
                </a:cubicBezTo>
                <a:cubicBezTo>
                  <a:pt x="3238558" y="4963249"/>
                  <a:pt x="3231123" y="4918395"/>
                  <a:pt x="3216504" y="4875901"/>
                </a:cubicBezTo>
                <a:cubicBezTo>
                  <a:pt x="3195352" y="4815012"/>
                  <a:pt x="3193230" y="4757260"/>
                  <a:pt x="3227364" y="4701750"/>
                </a:cubicBezTo>
                <a:cubicBezTo>
                  <a:pt x="3236081" y="4686618"/>
                  <a:pt x="3247898" y="4673650"/>
                  <a:pt x="3255997" y="4658086"/>
                </a:cubicBezTo>
                <a:cubicBezTo>
                  <a:pt x="3265638" y="4638984"/>
                  <a:pt x="3272366" y="4618775"/>
                  <a:pt x="3280147" y="4598377"/>
                </a:cubicBezTo>
                <a:cubicBezTo>
                  <a:pt x="3259691" y="4593321"/>
                  <a:pt x="3239479" y="4586594"/>
                  <a:pt x="3218589" y="4582159"/>
                </a:cubicBezTo>
                <a:cubicBezTo>
                  <a:pt x="3209602" y="4580499"/>
                  <a:pt x="3199934" y="4581132"/>
                  <a:pt x="3190700" y="4581144"/>
                </a:cubicBezTo>
                <a:cubicBezTo>
                  <a:pt x="3106791" y="4579769"/>
                  <a:pt x="3024240" y="4573807"/>
                  <a:pt x="2942961" y="4547516"/>
                </a:cubicBezTo>
                <a:cubicBezTo>
                  <a:pt x="2762055" y="4489507"/>
                  <a:pt x="2579849" y="4433357"/>
                  <a:pt x="2398508" y="4375969"/>
                </a:cubicBezTo>
                <a:cubicBezTo>
                  <a:pt x="2234467" y="4324196"/>
                  <a:pt x="2094541" y="4233908"/>
                  <a:pt x="1970318" y="4115834"/>
                </a:cubicBezTo>
                <a:cubicBezTo>
                  <a:pt x="1884133" y="4034460"/>
                  <a:pt x="1820544" y="3936569"/>
                  <a:pt x="1763579" y="3833155"/>
                </a:cubicBezTo>
                <a:cubicBezTo>
                  <a:pt x="1747181" y="3805105"/>
                  <a:pt x="1730120" y="3790891"/>
                  <a:pt x="1712659" y="3790465"/>
                </a:cubicBezTo>
                <a:close/>
                <a:moveTo>
                  <a:pt x="2263564" y="2436221"/>
                </a:moveTo>
                <a:cubicBezTo>
                  <a:pt x="2254359" y="2439828"/>
                  <a:pt x="2247103" y="2447909"/>
                  <a:pt x="2242194" y="2461548"/>
                </a:cubicBezTo>
                <a:cubicBezTo>
                  <a:pt x="2227873" y="2503213"/>
                  <a:pt x="2212745" y="2543388"/>
                  <a:pt x="2200097" y="2585297"/>
                </a:cubicBezTo>
                <a:cubicBezTo>
                  <a:pt x="2197196" y="2593419"/>
                  <a:pt x="2199140" y="2610459"/>
                  <a:pt x="2203915" y="2612870"/>
                </a:cubicBezTo>
                <a:cubicBezTo>
                  <a:pt x="2213898" y="2617070"/>
                  <a:pt x="2230013" y="2619093"/>
                  <a:pt x="2237689" y="2613381"/>
                </a:cubicBezTo>
                <a:cubicBezTo>
                  <a:pt x="2264556" y="2593391"/>
                  <a:pt x="2288756" y="2570615"/>
                  <a:pt x="2318035" y="2545851"/>
                </a:cubicBezTo>
                <a:cubicBezTo>
                  <a:pt x="2320924" y="2528495"/>
                  <a:pt x="2322444" y="2506493"/>
                  <a:pt x="2327500" y="2486037"/>
                </a:cubicBezTo>
                <a:cubicBezTo>
                  <a:pt x="2330950" y="2471842"/>
                  <a:pt x="2329124" y="2461573"/>
                  <a:pt x="2323489" y="2453950"/>
                </a:cubicBezTo>
                <a:cubicBezTo>
                  <a:pt x="2317854" y="2446328"/>
                  <a:pt x="2308413" y="2441351"/>
                  <a:pt x="2296634" y="2437742"/>
                </a:cubicBezTo>
                <a:cubicBezTo>
                  <a:pt x="2283925" y="2433483"/>
                  <a:pt x="2272770" y="2432615"/>
                  <a:pt x="2263564" y="2436221"/>
                </a:cubicBezTo>
                <a:close/>
                <a:moveTo>
                  <a:pt x="3840087" y="1748"/>
                </a:moveTo>
                <a:cubicBezTo>
                  <a:pt x="3872902" y="4791"/>
                  <a:pt x="3906155" y="11916"/>
                  <a:pt x="3939945" y="23970"/>
                </a:cubicBezTo>
                <a:cubicBezTo>
                  <a:pt x="3972434" y="35578"/>
                  <a:pt x="4006524" y="40922"/>
                  <a:pt x="4039690" y="50236"/>
                </a:cubicBezTo>
                <a:cubicBezTo>
                  <a:pt x="4052834" y="53874"/>
                  <a:pt x="4065729" y="59186"/>
                  <a:pt x="4075841" y="67168"/>
                </a:cubicBezTo>
                <a:cubicBezTo>
                  <a:pt x="4129876" y="111342"/>
                  <a:pt x="4180695" y="158805"/>
                  <a:pt x="4236461" y="200498"/>
                </a:cubicBezTo>
                <a:cubicBezTo>
                  <a:pt x="4295518" y="245409"/>
                  <a:pt x="4331415" y="303675"/>
                  <a:pt x="4344152" y="375295"/>
                </a:cubicBezTo>
                <a:cubicBezTo>
                  <a:pt x="4364382" y="489046"/>
                  <a:pt x="4364906" y="601954"/>
                  <a:pt x="4321427" y="711824"/>
                </a:cubicBezTo>
                <a:cubicBezTo>
                  <a:pt x="4306542" y="750328"/>
                  <a:pt x="4293086" y="790749"/>
                  <a:pt x="4284466" y="830857"/>
                </a:cubicBezTo>
                <a:cubicBezTo>
                  <a:pt x="4280524" y="848398"/>
                  <a:pt x="4283099" y="875104"/>
                  <a:pt x="4294394" y="886677"/>
                </a:cubicBezTo>
                <a:cubicBezTo>
                  <a:pt x="4312020" y="906361"/>
                  <a:pt x="4310056" y="919749"/>
                  <a:pt x="4294713" y="940406"/>
                </a:cubicBezTo>
                <a:cubicBezTo>
                  <a:pt x="4325540" y="960999"/>
                  <a:pt x="4358954" y="968640"/>
                  <a:pt x="4393161" y="968531"/>
                </a:cubicBezTo>
                <a:cubicBezTo>
                  <a:pt x="4426934" y="969044"/>
                  <a:pt x="4459772" y="964292"/>
                  <a:pt x="4493172" y="962697"/>
                </a:cubicBezTo>
                <a:cubicBezTo>
                  <a:pt x="4515230" y="961490"/>
                  <a:pt x="4537725" y="959664"/>
                  <a:pt x="4559294" y="961801"/>
                </a:cubicBezTo>
                <a:cubicBezTo>
                  <a:pt x="4629886" y="967718"/>
                  <a:pt x="4699224" y="963534"/>
                  <a:pt x="4764125" y="931348"/>
                </a:cubicBezTo>
                <a:cubicBezTo>
                  <a:pt x="4778555" y="923893"/>
                  <a:pt x="4796401" y="923435"/>
                  <a:pt x="4813253" y="920438"/>
                </a:cubicBezTo>
                <a:cubicBezTo>
                  <a:pt x="5024147" y="881300"/>
                  <a:pt x="5234982" y="844888"/>
                  <a:pt x="5445934" y="803025"/>
                </a:cubicBezTo>
                <a:cubicBezTo>
                  <a:pt x="5527714" y="786306"/>
                  <a:pt x="5606623" y="756516"/>
                  <a:pt x="5687652" y="735587"/>
                </a:cubicBezTo>
                <a:cubicBezTo>
                  <a:pt x="5907508" y="679643"/>
                  <a:pt x="6131511" y="665337"/>
                  <a:pt x="6356825" y="658404"/>
                </a:cubicBezTo>
                <a:cubicBezTo>
                  <a:pt x="6498979" y="654308"/>
                  <a:pt x="6641812" y="647921"/>
                  <a:pt x="6780265" y="610800"/>
                </a:cubicBezTo>
                <a:cubicBezTo>
                  <a:pt x="6844011" y="593488"/>
                  <a:pt x="6907682" y="569669"/>
                  <a:pt x="6967693" y="540523"/>
                </a:cubicBezTo>
                <a:cubicBezTo>
                  <a:pt x="7059721" y="495905"/>
                  <a:pt x="7155811" y="477185"/>
                  <a:pt x="7256702" y="479342"/>
                </a:cubicBezTo>
                <a:cubicBezTo>
                  <a:pt x="7279043" y="479717"/>
                  <a:pt x="7292263" y="482255"/>
                  <a:pt x="7301305" y="489950"/>
                </a:cubicBezTo>
                <a:cubicBezTo>
                  <a:pt x="7310346" y="497646"/>
                  <a:pt x="7315213" y="510500"/>
                  <a:pt x="7320848" y="531498"/>
                </a:cubicBezTo>
                <a:cubicBezTo>
                  <a:pt x="7324151" y="543949"/>
                  <a:pt x="7334334" y="558438"/>
                  <a:pt x="7345557" y="563503"/>
                </a:cubicBezTo>
                <a:cubicBezTo>
                  <a:pt x="7375260" y="577779"/>
                  <a:pt x="7387806" y="599451"/>
                  <a:pt x="7386299" y="630688"/>
                </a:cubicBezTo>
                <a:cubicBezTo>
                  <a:pt x="7385328" y="646614"/>
                  <a:pt x="7389929" y="657206"/>
                  <a:pt x="7407962" y="657800"/>
                </a:cubicBezTo>
                <a:cubicBezTo>
                  <a:pt x="7435850" y="658818"/>
                  <a:pt x="7453781" y="674099"/>
                  <a:pt x="7466701" y="697879"/>
                </a:cubicBezTo>
                <a:cubicBezTo>
                  <a:pt x="7473349" y="710822"/>
                  <a:pt x="7483403" y="721528"/>
                  <a:pt x="7492779" y="734530"/>
                </a:cubicBezTo>
                <a:cubicBezTo>
                  <a:pt x="7485044" y="742969"/>
                  <a:pt x="7477496" y="752460"/>
                  <a:pt x="7462893" y="768096"/>
                </a:cubicBezTo>
                <a:cubicBezTo>
                  <a:pt x="7480984" y="765965"/>
                  <a:pt x="7491703" y="765144"/>
                  <a:pt x="7500996" y="762406"/>
                </a:cubicBezTo>
                <a:cubicBezTo>
                  <a:pt x="7525093" y="754317"/>
                  <a:pt x="7540469" y="761361"/>
                  <a:pt x="7550665" y="785081"/>
                </a:cubicBezTo>
                <a:cubicBezTo>
                  <a:pt x="7560427" y="809422"/>
                  <a:pt x="7568269" y="835192"/>
                  <a:pt x="7541459" y="852457"/>
                </a:cubicBezTo>
                <a:cubicBezTo>
                  <a:pt x="7507838" y="874190"/>
                  <a:pt x="7472415" y="891901"/>
                  <a:pt x="7438420" y="911528"/>
                </a:cubicBezTo>
                <a:cubicBezTo>
                  <a:pt x="7429071" y="916994"/>
                  <a:pt x="7422576" y="926299"/>
                  <a:pt x="7414221" y="934302"/>
                </a:cubicBezTo>
                <a:cubicBezTo>
                  <a:pt x="7422472" y="940985"/>
                  <a:pt x="7431155" y="947046"/>
                  <a:pt x="7439406" y="953728"/>
                </a:cubicBezTo>
                <a:cubicBezTo>
                  <a:pt x="7446417" y="959543"/>
                  <a:pt x="7456341" y="966470"/>
                  <a:pt x="7457033" y="973410"/>
                </a:cubicBezTo>
                <a:cubicBezTo>
                  <a:pt x="7457536" y="979298"/>
                  <a:pt x="7448503" y="989597"/>
                  <a:pt x="7441505" y="993014"/>
                </a:cubicBezTo>
                <a:cubicBezTo>
                  <a:pt x="7391032" y="1017747"/>
                  <a:pt x="7342887" y="1021964"/>
                  <a:pt x="7285844" y="1000596"/>
                </a:cubicBezTo>
                <a:cubicBezTo>
                  <a:pt x="7184660" y="963179"/>
                  <a:pt x="7078162" y="938657"/>
                  <a:pt x="6973888" y="908309"/>
                </a:cubicBezTo>
                <a:cubicBezTo>
                  <a:pt x="6969299" y="906951"/>
                  <a:pt x="6963226" y="906401"/>
                  <a:pt x="6958581" y="907771"/>
                </a:cubicBezTo>
                <a:cubicBezTo>
                  <a:pt x="6817763" y="937705"/>
                  <a:pt x="6675195" y="911993"/>
                  <a:pt x="6538171" y="951032"/>
                </a:cubicBezTo>
                <a:cubicBezTo>
                  <a:pt x="6457516" y="974070"/>
                  <a:pt x="6376920" y="994377"/>
                  <a:pt x="6298069" y="1021442"/>
                </a:cubicBezTo>
                <a:cubicBezTo>
                  <a:pt x="6148604" y="1073016"/>
                  <a:pt x="6001561" y="1129047"/>
                  <a:pt x="5839699" y="1132301"/>
                </a:cubicBezTo>
                <a:cubicBezTo>
                  <a:pt x="5785540" y="1133242"/>
                  <a:pt x="5731966" y="1155807"/>
                  <a:pt x="5678379" y="1169141"/>
                </a:cubicBezTo>
                <a:cubicBezTo>
                  <a:pt x="5638918" y="1179420"/>
                  <a:pt x="5600395" y="1194963"/>
                  <a:pt x="5559997" y="1199975"/>
                </a:cubicBezTo>
                <a:cubicBezTo>
                  <a:pt x="5512226" y="1206299"/>
                  <a:pt x="5469921" y="1221971"/>
                  <a:pt x="5426071" y="1241180"/>
                </a:cubicBezTo>
                <a:cubicBezTo>
                  <a:pt x="5355528" y="1272197"/>
                  <a:pt x="5282752" y="1299810"/>
                  <a:pt x="5210032" y="1324694"/>
                </a:cubicBezTo>
                <a:cubicBezTo>
                  <a:pt x="5031826" y="1385725"/>
                  <a:pt x="4853245" y="1444650"/>
                  <a:pt x="4674231" y="1504197"/>
                </a:cubicBezTo>
                <a:cubicBezTo>
                  <a:pt x="4652675" y="1511291"/>
                  <a:pt x="4631060" y="1521109"/>
                  <a:pt x="4608323" y="1524611"/>
                </a:cubicBezTo>
                <a:cubicBezTo>
                  <a:pt x="4557146" y="1533169"/>
                  <a:pt x="4521677" y="1562838"/>
                  <a:pt x="4493723" y="1604210"/>
                </a:cubicBezTo>
                <a:cubicBezTo>
                  <a:pt x="4391918" y="1752704"/>
                  <a:pt x="4289494" y="1900762"/>
                  <a:pt x="4188931" y="2050123"/>
                </a:cubicBezTo>
                <a:cubicBezTo>
                  <a:pt x="4176994" y="2068544"/>
                  <a:pt x="4174119" y="2095132"/>
                  <a:pt x="4173839" y="2118000"/>
                </a:cubicBezTo>
                <a:cubicBezTo>
                  <a:pt x="4172556" y="2177988"/>
                  <a:pt x="4176915" y="2239147"/>
                  <a:pt x="4175630" y="2299137"/>
                </a:cubicBezTo>
                <a:cubicBezTo>
                  <a:pt x="4174687" y="2333530"/>
                  <a:pt x="4181171" y="2363888"/>
                  <a:pt x="4204568" y="2388522"/>
                </a:cubicBezTo>
                <a:cubicBezTo>
                  <a:pt x="4245589" y="2432837"/>
                  <a:pt x="4291678" y="2465928"/>
                  <a:pt x="4356802" y="2462495"/>
                </a:cubicBezTo>
                <a:cubicBezTo>
                  <a:pt x="4387477" y="2460843"/>
                  <a:pt x="4417472" y="2461483"/>
                  <a:pt x="4448025" y="2465285"/>
                </a:cubicBezTo>
                <a:cubicBezTo>
                  <a:pt x="4535541" y="2474710"/>
                  <a:pt x="4627072" y="2521995"/>
                  <a:pt x="4640809" y="2645050"/>
                </a:cubicBezTo>
                <a:cubicBezTo>
                  <a:pt x="4651595" y="2739292"/>
                  <a:pt x="4673099" y="2832714"/>
                  <a:pt x="4691258" y="2925644"/>
                </a:cubicBezTo>
                <a:cubicBezTo>
                  <a:pt x="4698997" y="2966101"/>
                  <a:pt x="4694645" y="3002731"/>
                  <a:pt x="4682677" y="3042346"/>
                </a:cubicBezTo>
                <a:cubicBezTo>
                  <a:pt x="4636157" y="3196219"/>
                  <a:pt x="4593172" y="3351635"/>
                  <a:pt x="4549566" y="3506618"/>
                </a:cubicBezTo>
                <a:cubicBezTo>
                  <a:pt x="4479133" y="3758189"/>
                  <a:pt x="4369204" y="3992335"/>
                  <a:pt x="4226656" y="4211094"/>
                </a:cubicBezTo>
                <a:cubicBezTo>
                  <a:pt x="4122512" y="4370870"/>
                  <a:pt x="4035794" y="4540040"/>
                  <a:pt x="3959434" y="4715518"/>
                </a:cubicBezTo>
                <a:cubicBezTo>
                  <a:pt x="3953935" y="4727362"/>
                  <a:pt x="3952590" y="4741182"/>
                  <a:pt x="3950626" y="4754571"/>
                </a:cubicBezTo>
                <a:cubicBezTo>
                  <a:pt x="3944181" y="4800810"/>
                  <a:pt x="3941270" y="4848591"/>
                  <a:pt x="3931478" y="4894339"/>
                </a:cubicBezTo>
                <a:cubicBezTo>
                  <a:pt x="3921742" y="4937360"/>
                  <a:pt x="3893965" y="4970550"/>
                  <a:pt x="3855884" y="4994707"/>
                </a:cubicBezTo>
                <a:cubicBezTo>
                  <a:pt x="3844182" y="5002222"/>
                  <a:pt x="3830562" y="5011164"/>
                  <a:pt x="3824442" y="5022575"/>
                </a:cubicBezTo>
                <a:cubicBezTo>
                  <a:pt x="3793235" y="5088428"/>
                  <a:pt x="3735345" y="5126433"/>
                  <a:pt x="3680928" y="5168708"/>
                </a:cubicBezTo>
                <a:cubicBezTo>
                  <a:pt x="3633570" y="5204838"/>
                  <a:pt x="3614499" y="5262556"/>
                  <a:pt x="3636141" y="5320098"/>
                </a:cubicBezTo>
                <a:cubicBezTo>
                  <a:pt x="3657352" y="5378260"/>
                  <a:pt x="3691059" y="5421160"/>
                  <a:pt x="3755226" y="5442888"/>
                </a:cubicBezTo>
                <a:cubicBezTo>
                  <a:pt x="3859630" y="5477019"/>
                  <a:pt x="3952848" y="5533780"/>
                  <a:pt x="4030045" y="5613494"/>
                </a:cubicBezTo>
                <a:cubicBezTo>
                  <a:pt x="4110718" y="5697480"/>
                  <a:pt x="4105260" y="5785920"/>
                  <a:pt x="4014511" y="5859103"/>
                </a:cubicBezTo>
                <a:cubicBezTo>
                  <a:pt x="3988883" y="5879959"/>
                  <a:pt x="3960527" y="5900758"/>
                  <a:pt x="3930054" y="5912697"/>
                </a:cubicBezTo>
                <a:cubicBezTo>
                  <a:pt x="3850957" y="5941432"/>
                  <a:pt x="3770561" y="5972029"/>
                  <a:pt x="3688782" y="5988748"/>
                </a:cubicBezTo>
                <a:cubicBezTo>
                  <a:pt x="3613324" y="6004341"/>
                  <a:pt x="3535676" y="6004568"/>
                  <a:pt x="3458155" y="6008577"/>
                </a:cubicBezTo>
                <a:cubicBezTo>
                  <a:pt x="3433370" y="6009725"/>
                  <a:pt x="3416459" y="6015449"/>
                  <a:pt x="3404033" y="6037217"/>
                </a:cubicBezTo>
                <a:cubicBezTo>
                  <a:pt x="3397047" y="6049868"/>
                  <a:pt x="3387768" y="6061842"/>
                  <a:pt x="3378300" y="6072761"/>
                </a:cubicBezTo>
                <a:cubicBezTo>
                  <a:pt x="3348660" y="6104654"/>
                  <a:pt x="3316080" y="6116968"/>
                  <a:pt x="3271749" y="6099863"/>
                </a:cubicBezTo>
                <a:cubicBezTo>
                  <a:pt x="3180979" y="6066023"/>
                  <a:pt x="3094785" y="6024308"/>
                  <a:pt x="3018852" y="5963928"/>
                </a:cubicBezTo>
                <a:cubicBezTo>
                  <a:pt x="2994907" y="5945370"/>
                  <a:pt x="2973430" y="5919309"/>
                  <a:pt x="2959515" y="5892989"/>
                </a:cubicBezTo>
                <a:cubicBezTo>
                  <a:pt x="2928883" y="5833788"/>
                  <a:pt x="2871608" y="5823329"/>
                  <a:pt x="2816311" y="5808715"/>
                </a:cubicBezTo>
                <a:cubicBezTo>
                  <a:pt x="2809430" y="5806680"/>
                  <a:pt x="2796184" y="5817730"/>
                  <a:pt x="2791175" y="5826225"/>
                </a:cubicBezTo>
                <a:cubicBezTo>
                  <a:pt x="2774852" y="5853576"/>
                  <a:pt x="2774831" y="5884002"/>
                  <a:pt x="2788314" y="5910941"/>
                </a:cubicBezTo>
                <a:cubicBezTo>
                  <a:pt x="2825160" y="5983708"/>
                  <a:pt x="2863925" y="6055047"/>
                  <a:pt x="2904177" y="6125576"/>
                </a:cubicBezTo>
                <a:cubicBezTo>
                  <a:pt x="2907594" y="6132574"/>
                  <a:pt x="2927430" y="6137194"/>
                  <a:pt x="2935049" y="6134210"/>
                </a:cubicBezTo>
                <a:cubicBezTo>
                  <a:pt x="3018102" y="6097166"/>
                  <a:pt x="3078759" y="6135813"/>
                  <a:pt x="3133802" y="6191761"/>
                </a:cubicBezTo>
                <a:cubicBezTo>
                  <a:pt x="3143855" y="6202469"/>
                  <a:pt x="3148900" y="6221674"/>
                  <a:pt x="3148364" y="6236979"/>
                </a:cubicBezTo>
                <a:cubicBezTo>
                  <a:pt x="3147126" y="6285009"/>
                  <a:pt x="3126732" y="6326124"/>
                  <a:pt x="3093065" y="6359816"/>
                </a:cubicBezTo>
                <a:lnTo>
                  <a:pt x="3046888" y="6398252"/>
                </a:lnTo>
                <a:lnTo>
                  <a:pt x="2881546" y="6398252"/>
                </a:lnTo>
                <a:lnTo>
                  <a:pt x="2852457" y="6375447"/>
                </a:lnTo>
                <a:cubicBezTo>
                  <a:pt x="2815859" y="6349901"/>
                  <a:pt x="2805653" y="6316948"/>
                  <a:pt x="2818113" y="6273986"/>
                </a:cubicBezTo>
                <a:cubicBezTo>
                  <a:pt x="2827613" y="6241874"/>
                  <a:pt x="2816914" y="6212266"/>
                  <a:pt x="2794080" y="6190791"/>
                </a:cubicBezTo>
                <a:cubicBezTo>
                  <a:pt x="2743883" y="6143762"/>
                  <a:pt x="2692202" y="6097539"/>
                  <a:pt x="2638352" y="6054419"/>
                </a:cubicBezTo>
                <a:cubicBezTo>
                  <a:pt x="2605349" y="6027693"/>
                  <a:pt x="2567581" y="6007788"/>
                  <a:pt x="2532414" y="5984162"/>
                </a:cubicBezTo>
                <a:cubicBezTo>
                  <a:pt x="2523109" y="5977667"/>
                  <a:pt x="2515537" y="5968693"/>
                  <a:pt x="2507098" y="5960958"/>
                </a:cubicBezTo>
                <a:cubicBezTo>
                  <a:pt x="2473778" y="5929396"/>
                  <a:pt x="2440891" y="5897218"/>
                  <a:pt x="2405839" y="5868138"/>
                </a:cubicBezTo>
                <a:cubicBezTo>
                  <a:pt x="2396348" y="5860590"/>
                  <a:pt x="2376021" y="5859316"/>
                  <a:pt x="2363756" y="5863670"/>
                </a:cubicBezTo>
                <a:cubicBezTo>
                  <a:pt x="2278526" y="5894584"/>
                  <a:pt x="2183788" y="5859822"/>
                  <a:pt x="2145012" y="5779251"/>
                </a:cubicBezTo>
                <a:cubicBezTo>
                  <a:pt x="2138796" y="5765687"/>
                  <a:pt x="2139205" y="5746600"/>
                  <a:pt x="2141849" y="5730918"/>
                </a:cubicBezTo>
                <a:cubicBezTo>
                  <a:pt x="2150271" y="5680525"/>
                  <a:pt x="2127774" y="5633457"/>
                  <a:pt x="2078550" y="5619394"/>
                </a:cubicBezTo>
                <a:cubicBezTo>
                  <a:pt x="1780053" y="5535578"/>
                  <a:pt x="1482782" y="5443391"/>
                  <a:pt x="1176269" y="5390880"/>
                </a:cubicBezTo>
                <a:cubicBezTo>
                  <a:pt x="1077157" y="5374281"/>
                  <a:pt x="978116" y="5364189"/>
                  <a:pt x="885227" y="5321492"/>
                </a:cubicBezTo>
                <a:cubicBezTo>
                  <a:pt x="874623" y="5316859"/>
                  <a:pt x="851884" y="5320359"/>
                  <a:pt x="845204" y="5328611"/>
                </a:cubicBezTo>
                <a:cubicBezTo>
                  <a:pt x="827755" y="5349642"/>
                  <a:pt x="815891" y="5374571"/>
                  <a:pt x="802786" y="5398631"/>
                </a:cubicBezTo>
                <a:cubicBezTo>
                  <a:pt x="799510" y="5404649"/>
                  <a:pt x="802061" y="5412887"/>
                  <a:pt x="799591" y="5420388"/>
                </a:cubicBezTo>
                <a:cubicBezTo>
                  <a:pt x="782556" y="5471227"/>
                  <a:pt x="791652" y="5507094"/>
                  <a:pt x="835073" y="5537402"/>
                </a:cubicBezTo>
                <a:cubicBezTo>
                  <a:pt x="843136" y="5543029"/>
                  <a:pt x="861603" y="5543005"/>
                  <a:pt x="870520" y="5538159"/>
                </a:cubicBezTo>
                <a:cubicBezTo>
                  <a:pt x="942046" y="5500448"/>
                  <a:pt x="1041299" y="5530062"/>
                  <a:pt x="1077958" y="5601772"/>
                </a:cubicBezTo>
                <a:cubicBezTo>
                  <a:pt x="1082803" y="5610691"/>
                  <a:pt x="1085296" y="5621656"/>
                  <a:pt x="1085930" y="5631321"/>
                </a:cubicBezTo>
                <a:cubicBezTo>
                  <a:pt x="1092469" y="5747507"/>
                  <a:pt x="971748" y="5838517"/>
                  <a:pt x="894813" y="5815258"/>
                </a:cubicBezTo>
                <a:cubicBezTo>
                  <a:pt x="892518" y="5814580"/>
                  <a:pt x="888925" y="5815761"/>
                  <a:pt x="885766" y="5816325"/>
                </a:cubicBezTo>
                <a:cubicBezTo>
                  <a:pt x="856611" y="5795974"/>
                  <a:pt x="827458" y="5775625"/>
                  <a:pt x="798306" y="5755277"/>
                </a:cubicBezTo>
                <a:cubicBezTo>
                  <a:pt x="784144" y="5730629"/>
                  <a:pt x="769549" y="5706607"/>
                  <a:pt x="778802" y="5676166"/>
                </a:cubicBezTo>
                <a:cubicBezTo>
                  <a:pt x="790339" y="5637171"/>
                  <a:pt x="775182" y="5609987"/>
                  <a:pt x="745467" y="5586478"/>
                </a:cubicBezTo>
                <a:cubicBezTo>
                  <a:pt x="664759" y="5523686"/>
                  <a:pt x="584299" y="5459223"/>
                  <a:pt x="503159" y="5397050"/>
                </a:cubicBezTo>
                <a:cubicBezTo>
                  <a:pt x="457128" y="5361231"/>
                  <a:pt x="409612" y="5326220"/>
                  <a:pt x="362716" y="5291643"/>
                </a:cubicBezTo>
                <a:cubicBezTo>
                  <a:pt x="335857" y="5271970"/>
                  <a:pt x="310005" y="5264075"/>
                  <a:pt x="276628" y="5284135"/>
                </a:cubicBezTo>
                <a:cubicBezTo>
                  <a:pt x="257928" y="5295067"/>
                  <a:pt x="228252" y="5299258"/>
                  <a:pt x="207606" y="5293151"/>
                </a:cubicBezTo>
                <a:cubicBezTo>
                  <a:pt x="97071" y="5261199"/>
                  <a:pt x="60608" y="5150879"/>
                  <a:pt x="130140" y="5059193"/>
                </a:cubicBezTo>
                <a:cubicBezTo>
                  <a:pt x="145914" y="5037917"/>
                  <a:pt x="167516" y="5018862"/>
                  <a:pt x="190054" y="5005075"/>
                </a:cubicBezTo>
                <a:cubicBezTo>
                  <a:pt x="249431" y="4966264"/>
                  <a:pt x="282527" y="4969070"/>
                  <a:pt x="338049" y="5012438"/>
                </a:cubicBezTo>
                <a:cubicBezTo>
                  <a:pt x="351882" y="5023015"/>
                  <a:pt x="365470" y="5035267"/>
                  <a:pt x="378872" y="5046466"/>
                </a:cubicBezTo>
                <a:cubicBezTo>
                  <a:pt x="405239" y="5069483"/>
                  <a:pt x="413456" y="5097358"/>
                  <a:pt x="405384" y="5131392"/>
                </a:cubicBezTo>
                <a:cubicBezTo>
                  <a:pt x="392200" y="5188607"/>
                  <a:pt x="401083" y="5204957"/>
                  <a:pt x="455586" y="5227317"/>
                </a:cubicBezTo>
                <a:cubicBezTo>
                  <a:pt x="477845" y="5236397"/>
                  <a:pt x="500783" y="5243182"/>
                  <a:pt x="523720" y="5249967"/>
                </a:cubicBezTo>
                <a:cubicBezTo>
                  <a:pt x="543744" y="5255642"/>
                  <a:pt x="564389" y="5261750"/>
                  <a:pt x="585150" y="5262403"/>
                </a:cubicBezTo>
                <a:cubicBezTo>
                  <a:pt x="596677" y="5263071"/>
                  <a:pt x="610919" y="5254561"/>
                  <a:pt x="620327" y="5246368"/>
                </a:cubicBezTo>
                <a:cubicBezTo>
                  <a:pt x="623546" y="5243079"/>
                  <a:pt x="614228" y="5227352"/>
                  <a:pt x="610870" y="5217627"/>
                </a:cubicBezTo>
                <a:cubicBezTo>
                  <a:pt x="606198" y="5200528"/>
                  <a:pt x="594833" y="5182449"/>
                  <a:pt x="598718" y="5167633"/>
                </a:cubicBezTo>
                <a:cubicBezTo>
                  <a:pt x="608336" y="5130066"/>
                  <a:pt x="591201" y="5107035"/>
                  <a:pt x="565394" y="5087178"/>
                </a:cubicBezTo>
                <a:cubicBezTo>
                  <a:pt x="452679" y="5000200"/>
                  <a:pt x="338662" y="4915082"/>
                  <a:pt x="227865" y="4826675"/>
                </a:cubicBezTo>
                <a:cubicBezTo>
                  <a:pt x="157703" y="4771244"/>
                  <a:pt x="90572" y="4711470"/>
                  <a:pt x="23439" y="4651696"/>
                </a:cubicBezTo>
                <a:cubicBezTo>
                  <a:pt x="5941" y="4635793"/>
                  <a:pt x="-9892" y="4610903"/>
                  <a:pt x="7612" y="4587145"/>
                </a:cubicBezTo>
                <a:cubicBezTo>
                  <a:pt x="26417" y="4561527"/>
                  <a:pt x="51040" y="4577791"/>
                  <a:pt x="72434" y="4588111"/>
                </a:cubicBezTo>
                <a:cubicBezTo>
                  <a:pt x="121857" y="4612462"/>
                  <a:pt x="123531" y="4612707"/>
                  <a:pt x="134364" y="4557540"/>
                </a:cubicBezTo>
                <a:cubicBezTo>
                  <a:pt x="149139" y="4484829"/>
                  <a:pt x="192518" y="4438541"/>
                  <a:pt x="262522" y="4422831"/>
                </a:cubicBezTo>
                <a:cubicBezTo>
                  <a:pt x="303845" y="4413852"/>
                  <a:pt x="349884" y="4410009"/>
                  <a:pt x="391909" y="4417205"/>
                </a:cubicBezTo>
                <a:cubicBezTo>
                  <a:pt x="462385" y="4428575"/>
                  <a:pt x="531573" y="4451039"/>
                  <a:pt x="600879" y="4468049"/>
                </a:cubicBezTo>
                <a:cubicBezTo>
                  <a:pt x="617988" y="4472610"/>
                  <a:pt x="636959" y="4478474"/>
                  <a:pt x="653191" y="4475045"/>
                </a:cubicBezTo>
                <a:cubicBezTo>
                  <a:pt x="723757" y="4462493"/>
                  <a:pt x="793763" y="4446782"/>
                  <a:pt x="863768" y="4431072"/>
                </a:cubicBezTo>
                <a:cubicBezTo>
                  <a:pt x="865874" y="4430697"/>
                  <a:pt x="867232" y="4426109"/>
                  <a:pt x="869396" y="4423009"/>
                </a:cubicBezTo>
                <a:cubicBezTo>
                  <a:pt x="863872" y="4416386"/>
                  <a:pt x="858968" y="4410195"/>
                  <a:pt x="855492" y="4405924"/>
                </a:cubicBezTo>
                <a:cubicBezTo>
                  <a:pt x="870858" y="4403735"/>
                  <a:pt x="885171" y="4401732"/>
                  <a:pt x="900536" y="4399541"/>
                </a:cubicBezTo>
                <a:cubicBezTo>
                  <a:pt x="898101" y="4385851"/>
                  <a:pt x="896719" y="4371972"/>
                  <a:pt x="893230" y="4358467"/>
                </a:cubicBezTo>
                <a:cubicBezTo>
                  <a:pt x="887810" y="4337156"/>
                  <a:pt x="881338" y="4316032"/>
                  <a:pt x="876539" y="4295154"/>
                </a:cubicBezTo>
                <a:cubicBezTo>
                  <a:pt x="872299" y="4277437"/>
                  <a:pt x="876360" y="4254441"/>
                  <a:pt x="845815" y="4259873"/>
                </a:cubicBezTo>
                <a:cubicBezTo>
                  <a:pt x="842655" y="4260434"/>
                  <a:pt x="837131" y="4253812"/>
                  <a:pt x="835762" y="4249165"/>
                </a:cubicBezTo>
                <a:cubicBezTo>
                  <a:pt x="825871" y="4221045"/>
                  <a:pt x="823915" y="4194771"/>
                  <a:pt x="833169" y="4164331"/>
                </a:cubicBezTo>
                <a:cubicBezTo>
                  <a:pt x="847794" y="4118268"/>
                  <a:pt x="852624" y="4069058"/>
                  <a:pt x="860987" y="4021392"/>
                </a:cubicBezTo>
                <a:cubicBezTo>
                  <a:pt x="862405" y="4014076"/>
                  <a:pt x="856506" y="4005349"/>
                  <a:pt x="855627" y="3997355"/>
                </a:cubicBezTo>
                <a:cubicBezTo>
                  <a:pt x="855123" y="3991469"/>
                  <a:pt x="856844" y="3979753"/>
                  <a:pt x="857896" y="3979566"/>
                </a:cubicBezTo>
                <a:cubicBezTo>
                  <a:pt x="890862" y="3978592"/>
                  <a:pt x="890077" y="3946678"/>
                  <a:pt x="904926" y="3929370"/>
                </a:cubicBezTo>
                <a:cubicBezTo>
                  <a:pt x="909442" y="3924220"/>
                  <a:pt x="920408" y="3921725"/>
                  <a:pt x="927722" y="3923141"/>
                </a:cubicBezTo>
                <a:cubicBezTo>
                  <a:pt x="960140" y="3928242"/>
                  <a:pt x="964516" y="3910079"/>
                  <a:pt x="958099" y="3886229"/>
                </a:cubicBezTo>
                <a:cubicBezTo>
                  <a:pt x="949754" y="3854572"/>
                  <a:pt x="954118" y="3827176"/>
                  <a:pt x="969819" y="3799392"/>
                </a:cubicBezTo>
                <a:cubicBezTo>
                  <a:pt x="978104" y="3784879"/>
                  <a:pt x="980185" y="3766039"/>
                  <a:pt x="980349" y="3748626"/>
                </a:cubicBezTo>
                <a:cubicBezTo>
                  <a:pt x="980933" y="3721356"/>
                  <a:pt x="979409" y="3694464"/>
                  <a:pt x="976212" y="3667327"/>
                </a:cubicBezTo>
                <a:cubicBezTo>
                  <a:pt x="973520" y="3646073"/>
                  <a:pt x="968531" y="3624143"/>
                  <a:pt x="961192" y="3604261"/>
                </a:cubicBezTo>
                <a:cubicBezTo>
                  <a:pt x="939175" y="3544612"/>
                  <a:pt x="911458" y="3486522"/>
                  <a:pt x="893033" y="3425692"/>
                </a:cubicBezTo>
                <a:cubicBezTo>
                  <a:pt x="839690" y="3251008"/>
                  <a:pt x="795454" y="3072531"/>
                  <a:pt x="736411" y="2899404"/>
                </a:cubicBezTo>
                <a:cubicBezTo>
                  <a:pt x="676375" y="2723737"/>
                  <a:pt x="637590" y="2545376"/>
                  <a:pt x="623276" y="2361035"/>
                </a:cubicBezTo>
                <a:cubicBezTo>
                  <a:pt x="618731" y="2298823"/>
                  <a:pt x="612325" y="2235312"/>
                  <a:pt x="597246" y="2174973"/>
                </a:cubicBezTo>
                <a:cubicBezTo>
                  <a:pt x="578739" y="2098403"/>
                  <a:pt x="577400" y="2023669"/>
                  <a:pt x="603948" y="1949951"/>
                </a:cubicBezTo>
                <a:cubicBezTo>
                  <a:pt x="629386" y="1879145"/>
                  <a:pt x="656062" y="1809208"/>
                  <a:pt x="681500" y="1738403"/>
                </a:cubicBezTo>
                <a:cubicBezTo>
                  <a:pt x="701052" y="1716999"/>
                  <a:pt x="716639" y="1694669"/>
                  <a:pt x="732226" y="1672338"/>
                </a:cubicBezTo>
                <a:cubicBezTo>
                  <a:pt x="769743" y="1645019"/>
                  <a:pt x="812363" y="1634180"/>
                  <a:pt x="857594" y="1628852"/>
                </a:cubicBezTo>
                <a:cubicBezTo>
                  <a:pt x="883679" y="1625843"/>
                  <a:pt x="909823" y="1620107"/>
                  <a:pt x="933731" y="1610966"/>
                </a:cubicBezTo>
                <a:cubicBezTo>
                  <a:pt x="1067645" y="1560527"/>
                  <a:pt x="1178566" y="1603820"/>
                  <a:pt x="1280997" y="1691000"/>
                </a:cubicBezTo>
                <a:cubicBezTo>
                  <a:pt x="1409794" y="1801197"/>
                  <a:pt x="1514205" y="1933115"/>
                  <a:pt x="1618617" y="2065031"/>
                </a:cubicBezTo>
                <a:cubicBezTo>
                  <a:pt x="1649467" y="2104093"/>
                  <a:pt x="1680938" y="2143590"/>
                  <a:pt x="1712844" y="2182463"/>
                </a:cubicBezTo>
                <a:cubicBezTo>
                  <a:pt x="1719175" y="2190572"/>
                  <a:pt x="1726995" y="2197875"/>
                  <a:pt x="1735245" y="2204557"/>
                </a:cubicBezTo>
                <a:cubicBezTo>
                  <a:pt x="1769302" y="2231097"/>
                  <a:pt x="1785906" y="2229773"/>
                  <a:pt x="1810774" y="2195469"/>
                </a:cubicBezTo>
                <a:cubicBezTo>
                  <a:pt x="1858341" y="2129964"/>
                  <a:pt x="1892579" y="2059768"/>
                  <a:pt x="1895815" y="1977158"/>
                </a:cubicBezTo>
                <a:cubicBezTo>
                  <a:pt x="1899586" y="1879240"/>
                  <a:pt x="1924683" y="1785136"/>
                  <a:pt x="1964162" y="1695537"/>
                </a:cubicBezTo>
                <a:cubicBezTo>
                  <a:pt x="2020197" y="1567680"/>
                  <a:pt x="2110853" y="1469521"/>
                  <a:pt x="2226201" y="1394135"/>
                </a:cubicBezTo>
                <a:cubicBezTo>
                  <a:pt x="2329414" y="1326883"/>
                  <a:pt x="2433870" y="1260498"/>
                  <a:pt x="2540313" y="1199190"/>
                </a:cubicBezTo>
                <a:cubicBezTo>
                  <a:pt x="2580253" y="1176331"/>
                  <a:pt x="2628270" y="1168335"/>
                  <a:pt x="2673055" y="1154394"/>
                </a:cubicBezTo>
                <a:cubicBezTo>
                  <a:pt x="2704958" y="1144373"/>
                  <a:pt x="2737594" y="1129333"/>
                  <a:pt x="2769264" y="1130219"/>
                </a:cubicBezTo>
                <a:cubicBezTo>
                  <a:pt x="2856707" y="1133140"/>
                  <a:pt x="2938320" y="1084941"/>
                  <a:pt x="3029264" y="1110598"/>
                </a:cubicBezTo>
                <a:cubicBezTo>
                  <a:pt x="3096838" y="1130091"/>
                  <a:pt x="3179769" y="1049603"/>
                  <a:pt x="3170754" y="980581"/>
                </a:cubicBezTo>
                <a:cubicBezTo>
                  <a:pt x="3169687" y="971535"/>
                  <a:pt x="3157340" y="960148"/>
                  <a:pt x="3147978" y="956382"/>
                </a:cubicBezTo>
                <a:cubicBezTo>
                  <a:pt x="3135701" y="951502"/>
                  <a:pt x="3119657" y="955986"/>
                  <a:pt x="3108434" y="950920"/>
                </a:cubicBezTo>
                <a:cubicBezTo>
                  <a:pt x="3095968" y="944987"/>
                  <a:pt x="3080274" y="933109"/>
                  <a:pt x="3078833" y="921957"/>
                </a:cubicBezTo>
                <a:cubicBezTo>
                  <a:pt x="3074830" y="893331"/>
                  <a:pt x="3059945" y="882941"/>
                  <a:pt x="3033355" y="880064"/>
                </a:cubicBezTo>
                <a:cubicBezTo>
                  <a:pt x="3017859" y="878473"/>
                  <a:pt x="3001990" y="874778"/>
                  <a:pt x="2988040" y="869653"/>
                </a:cubicBezTo>
                <a:cubicBezTo>
                  <a:pt x="2948052" y="855576"/>
                  <a:pt x="2936369" y="832662"/>
                  <a:pt x="2942322" y="789772"/>
                </a:cubicBezTo>
                <a:cubicBezTo>
                  <a:pt x="2945084" y="768636"/>
                  <a:pt x="2940096" y="746706"/>
                  <a:pt x="2964930" y="733596"/>
                </a:cubicBezTo>
                <a:cubicBezTo>
                  <a:pt x="2970873" y="730366"/>
                  <a:pt x="2969116" y="714381"/>
                  <a:pt x="2971644" y="704151"/>
                </a:cubicBezTo>
                <a:cubicBezTo>
                  <a:pt x="2976944" y="682021"/>
                  <a:pt x="2982243" y="659890"/>
                  <a:pt x="2987543" y="637761"/>
                </a:cubicBezTo>
                <a:cubicBezTo>
                  <a:pt x="2989579" y="630878"/>
                  <a:pt x="2994647" y="619656"/>
                  <a:pt x="2992164" y="617923"/>
                </a:cubicBezTo>
                <a:cubicBezTo>
                  <a:pt x="2957674" y="592004"/>
                  <a:pt x="2976934" y="535338"/>
                  <a:pt x="2928939" y="512907"/>
                </a:cubicBezTo>
                <a:cubicBezTo>
                  <a:pt x="2904011" y="501041"/>
                  <a:pt x="2912095" y="476242"/>
                  <a:pt x="2933322" y="455083"/>
                </a:cubicBezTo>
                <a:cubicBezTo>
                  <a:pt x="2947680" y="441120"/>
                  <a:pt x="2960917" y="420838"/>
                  <a:pt x="2965105" y="401621"/>
                </a:cubicBezTo>
                <a:cubicBezTo>
                  <a:pt x="2975329" y="355255"/>
                  <a:pt x="3000264" y="327459"/>
                  <a:pt x="3045424" y="315624"/>
                </a:cubicBezTo>
                <a:cubicBezTo>
                  <a:pt x="3078567" y="306469"/>
                  <a:pt x="3111335" y="295209"/>
                  <a:pt x="3142860" y="283083"/>
                </a:cubicBezTo>
                <a:cubicBezTo>
                  <a:pt x="3168875" y="273565"/>
                  <a:pt x="3186056" y="284637"/>
                  <a:pt x="3199716" y="303394"/>
                </a:cubicBezTo>
                <a:cubicBezTo>
                  <a:pt x="3211324" y="319802"/>
                  <a:pt x="3218910" y="338011"/>
                  <a:pt x="3227980" y="355412"/>
                </a:cubicBezTo>
                <a:cubicBezTo>
                  <a:pt x="3241089" y="380245"/>
                  <a:pt x="3258961" y="398253"/>
                  <a:pt x="3288768" y="397843"/>
                </a:cubicBezTo>
                <a:cubicBezTo>
                  <a:pt x="3317523" y="397618"/>
                  <a:pt x="3332619" y="378633"/>
                  <a:pt x="3345291" y="355193"/>
                </a:cubicBezTo>
                <a:cubicBezTo>
                  <a:pt x="3384607" y="283007"/>
                  <a:pt x="3426215" y="211499"/>
                  <a:pt x="3466152" y="139747"/>
                </a:cubicBezTo>
                <a:cubicBezTo>
                  <a:pt x="3486244" y="103034"/>
                  <a:pt x="3517195" y="78513"/>
                  <a:pt x="3553861" y="61670"/>
                </a:cubicBezTo>
                <a:cubicBezTo>
                  <a:pt x="3647133" y="20226"/>
                  <a:pt x="3741641" y="-7380"/>
                  <a:pt x="3840087" y="174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9B065CB-CF70-4144-837F-ED73C7C81F9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34677" y="333751"/>
            <a:ext cx="7618137" cy="6057111"/>
          </a:xfrm>
          <a:custGeom>
            <a:avLst/>
            <a:gdLst>
              <a:gd name="connsiteX0" fmla="*/ 2563607 w 7618137"/>
              <a:gd name="connsiteY0" fmla="*/ 2964369 h 6057111"/>
              <a:gd name="connsiteX1" fmla="*/ 6131511 w 7618137"/>
              <a:gd name="connsiteY1" fmla="*/ 2964369 h 6057111"/>
              <a:gd name="connsiteX2" fmla="*/ 6131511 w 7618137"/>
              <a:gd name="connsiteY2" fmla="*/ 5525812 h 6057111"/>
              <a:gd name="connsiteX3" fmla="*/ 2563607 w 7618137"/>
              <a:gd name="connsiteY3" fmla="*/ 5525812 h 6057111"/>
              <a:gd name="connsiteX4" fmla="*/ 0 w 7618137"/>
              <a:gd name="connsiteY4" fmla="*/ 2964368 h 6057111"/>
              <a:gd name="connsiteX5" fmla="*/ 2378604 w 7618137"/>
              <a:gd name="connsiteY5" fmla="*/ 2964368 h 6057111"/>
              <a:gd name="connsiteX6" fmla="*/ 2378604 w 7618137"/>
              <a:gd name="connsiteY6" fmla="*/ 4553678 h 6057111"/>
              <a:gd name="connsiteX7" fmla="*/ 0 w 7618137"/>
              <a:gd name="connsiteY7" fmla="*/ 4553678 h 6057111"/>
              <a:gd name="connsiteX8" fmla="*/ 3752909 w 7618137"/>
              <a:gd name="connsiteY8" fmla="*/ 1683646 h 6057111"/>
              <a:gd name="connsiteX9" fmla="*/ 6131511 w 7618137"/>
              <a:gd name="connsiteY9" fmla="*/ 1683646 h 6057111"/>
              <a:gd name="connsiteX10" fmla="*/ 6131511 w 7618137"/>
              <a:gd name="connsiteY10" fmla="*/ 2826862 h 6057111"/>
              <a:gd name="connsiteX11" fmla="*/ 3752909 w 7618137"/>
              <a:gd name="connsiteY11" fmla="*/ 2826862 h 6057111"/>
              <a:gd name="connsiteX12" fmla="*/ 6313759 w 7618137"/>
              <a:gd name="connsiteY12" fmla="*/ 1676074 h 6057111"/>
              <a:gd name="connsiteX13" fmla="*/ 7618137 w 7618137"/>
              <a:gd name="connsiteY13" fmla="*/ 1676074 h 6057111"/>
              <a:gd name="connsiteX14" fmla="*/ 7618137 w 7618137"/>
              <a:gd name="connsiteY14" fmla="*/ 6057111 h 6057111"/>
              <a:gd name="connsiteX15" fmla="*/ 6313759 w 7618137"/>
              <a:gd name="connsiteY15" fmla="*/ 6057111 h 6057111"/>
              <a:gd name="connsiteX16" fmla="*/ 1189303 w 7618137"/>
              <a:gd name="connsiteY16" fmla="*/ 265418 h 6057111"/>
              <a:gd name="connsiteX17" fmla="*/ 3567906 w 7618137"/>
              <a:gd name="connsiteY17" fmla="*/ 265418 h 6057111"/>
              <a:gd name="connsiteX18" fmla="*/ 3567906 w 7618137"/>
              <a:gd name="connsiteY18" fmla="*/ 2826860 h 6057111"/>
              <a:gd name="connsiteX19" fmla="*/ 1189303 w 7618137"/>
              <a:gd name="connsiteY19" fmla="*/ 2826860 h 6057111"/>
              <a:gd name="connsiteX20" fmla="*/ 3752909 w 7618137"/>
              <a:gd name="connsiteY20" fmla="*/ 0 h 6057111"/>
              <a:gd name="connsiteX21" fmla="*/ 6580800 w 7618137"/>
              <a:gd name="connsiteY21" fmla="*/ 0 h 6057111"/>
              <a:gd name="connsiteX22" fmla="*/ 6580800 w 7618137"/>
              <a:gd name="connsiteY22" fmla="*/ 1546138 h 6057111"/>
              <a:gd name="connsiteX23" fmla="*/ 3752909 w 7618137"/>
              <a:gd name="connsiteY23" fmla="*/ 1546138 h 6057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618137" h="6057111">
                <a:moveTo>
                  <a:pt x="2563607" y="2964369"/>
                </a:moveTo>
                <a:lnTo>
                  <a:pt x="6131511" y="2964369"/>
                </a:lnTo>
                <a:lnTo>
                  <a:pt x="6131511" y="5525812"/>
                </a:lnTo>
                <a:lnTo>
                  <a:pt x="2563607" y="5525812"/>
                </a:lnTo>
                <a:close/>
                <a:moveTo>
                  <a:pt x="0" y="2964368"/>
                </a:moveTo>
                <a:lnTo>
                  <a:pt x="2378604" y="2964368"/>
                </a:lnTo>
                <a:lnTo>
                  <a:pt x="2378604" y="4553678"/>
                </a:lnTo>
                <a:lnTo>
                  <a:pt x="0" y="4553678"/>
                </a:lnTo>
                <a:close/>
                <a:moveTo>
                  <a:pt x="3752909" y="1683646"/>
                </a:moveTo>
                <a:lnTo>
                  <a:pt x="6131511" y="1683646"/>
                </a:lnTo>
                <a:lnTo>
                  <a:pt x="6131511" y="2826862"/>
                </a:lnTo>
                <a:lnTo>
                  <a:pt x="3752909" y="2826862"/>
                </a:lnTo>
                <a:close/>
                <a:moveTo>
                  <a:pt x="6313759" y="1676074"/>
                </a:moveTo>
                <a:lnTo>
                  <a:pt x="7618137" y="1676074"/>
                </a:lnTo>
                <a:lnTo>
                  <a:pt x="7618137" y="6057111"/>
                </a:lnTo>
                <a:lnTo>
                  <a:pt x="6313759" y="6057111"/>
                </a:lnTo>
                <a:close/>
                <a:moveTo>
                  <a:pt x="1189303" y="265418"/>
                </a:moveTo>
                <a:lnTo>
                  <a:pt x="3567906" y="265418"/>
                </a:lnTo>
                <a:lnTo>
                  <a:pt x="3567906" y="2826860"/>
                </a:lnTo>
                <a:lnTo>
                  <a:pt x="1189303" y="2826860"/>
                </a:lnTo>
                <a:close/>
                <a:moveTo>
                  <a:pt x="3752909" y="0"/>
                </a:moveTo>
                <a:lnTo>
                  <a:pt x="6580800" y="0"/>
                </a:lnTo>
                <a:lnTo>
                  <a:pt x="6580800" y="1546138"/>
                </a:lnTo>
                <a:lnTo>
                  <a:pt x="3752909" y="1546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406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0E30CF-B324-4723-B337-D83A21C001C9}"/>
              </a:ext>
            </a:extLst>
          </p:cNvPr>
          <p:cNvSpPr/>
          <p:nvPr userDrawn="1"/>
        </p:nvSpPr>
        <p:spPr>
          <a:xfrm>
            <a:off x="9114183" y="0"/>
            <a:ext cx="3077817" cy="6858000"/>
          </a:xfrm>
          <a:prstGeom prst="rect">
            <a:avLst/>
          </a:prstGeom>
          <a:gradFill flip="none" rotWithShape="1">
            <a:gsLst>
              <a:gs pos="67000">
                <a:schemeClr val="accent3">
                  <a:alpha val="50000"/>
                </a:schemeClr>
              </a:gs>
              <a:gs pos="33000">
                <a:schemeClr val="accent2"/>
              </a:gs>
              <a:gs pos="0">
                <a:schemeClr val="accent1"/>
              </a:gs>
              <a:gs pos="100000">
                <a:schemeClr val="accent4">
                  <a:alpha val="2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D24DF6D-5EC5-4020-8F2C-84E2B6A1734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973554" y="3663948"/>
            <a:ext cx="3789071" cy="3194052"/>
          </a:xfrm>
          <a:custGeom>
            <a:avLst/>
            <a:gdLst>
              <a:gd name="connsiteX0" fmla="*/ 1894536 w 3789071"/>
              <a:gd name="connsiteY0" fmla="*/ 0 h 3194052"/>
              <a:gd name="connsiteX1" fmla="*/ 2050404 w 3789071"/>
              <a:gd name="connsiteY1" fmla="*/ 64563 h 3194052"/>
              <a:gd name="connsiteX2" fmla="*/ 3724508 w 3789071"/>
              <a:gd name="connsiteY2" fmla="*/ 1738668 h 3194052"/>
              <a:gd name="connsiteX3" fmla="*/ 3724508 w 3789071"/>
              <a:gd name="connsiteY3" fmla="*/ 2050406 h 3194052"/>
              <a:gd name="connsiteX4" fmla="*/ 2580862 w 3789071"/>
              <a:gd name="connsiteY4" fmla="*/ 3194052 h 3194052"/>
              <a:gd name="connsiteX5" fmla="*/ 1208211 w 3789071"/>
              <a:gd name="connsiteY5" fmla="*/ 3194052 h 3194052"/>
              <a:gd name="connsiteX6" fmla="*/ 64563 w 3789071"/>
              <a:gd name="connsiteY6" fmla="*/ 2050404 h 3194052"/>
              <a:gd name="connsiteX7" fmla="*/ 64563 w 3789071"/>
              <a:gd name="connsiteY7" fmla="*/ 1738666 h 3194052"/>
              <a:gd name="connsiteX8" fmla="*/ 1738666 w 3789071"/>
              <a:gd name="connsiteY8" fmla="*/ 64563 h 3194052"/>
              <a:gd name="connsiteX9" fmla="*/ 1894536 w 3789071"/>
              <a:gd name="connsiteY9" fmla="*/ 0 h 3194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89071" h="3194052">
                <a:moveTo>
                  <a:pt x="1894536" y="0"/>
                </a:moveTo>
                <a:cubicBezTo>
                  <a:pt x="1950949" y="0"/>
                  <a:pt x="2007362" y="21521"/>
                  <a:pt x="2050404" y="64563"/>
                </a:cubicBezTo>
                <a:lnTo>
                  <a:pt x="3724508" y="1738668"/>
                </a:lnTo>
                <a:cubicBezTo>
                  <a:pt x="3810593" y="1824752"/>
                  <a:pt x="3810593" y="1964322"/>
                  <a:pt x="3724508" y="2050406"/>
                </a:cubicBezTo>
                <a:lnTo>
                  <a:pt x="2580862" y="3194052"/>
                </a:lnTo>
                <a:lnTo>
                  <a:pt x="1208211" y="3194052"/>
                </a:lnTo>
                <a:lnTo>
                  <a:pt x="64563" y="2050404"/>
                </a:lnTo>
                <a:cubicBezTo>
                  <a:pt x="-21521" y="1964319"/>
                  <a:pt x="-21521" y="1824751"/>
                  <a:pt x="64563" y="1738666"/>
                </a:cubicBezTo>
                <a:lnTo>
                  <a:pt x="1738666" y="64563"/>
                </a:lnTo>
                <a:cubicBezTo>
                  <a:pt x="1781708" y="21521"/>
                  <a:pt x="1838121" y="0"/>
                  <a:pt x="189453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5A6025F-E637-43D5-B73F-6EFCD9F9C6BE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973553" y="0"/>
            <a:ext cx="3789071" cy="3193646"/>
          </a:xfrm>
          <a:custGeom>
            <a:avLst/>
            <a:gdLst>
              <a:gd name="connsiteX0" fmla="*/ 1207804 w 3789071"/>
              <a:gd name="connsiteY0" fmla="*/ 0 h 3193646"/>
              <a:gd name="connsiteX1" fmla="*/ 2581266 w 3789071"/>
              <a:gd name="connsiteY1" fmla="*/ 0 h 3193646"/>
              <a:gd name="connsiteX2" fmla="*/ 3724508 w 3789071"/>
              <a:gd name="connsiteY2" fmla="*/ 1143243 h 3193646"/>
              <a:gd name="connsiteX3" fmla="*/ 3724508 w 3789071"/>
              <a:gd name="connsiteY3" fmla="*/ 1454980 h 3193646"/>
              <a:gd name="connsiteX4" fmla="*/ 2050406 w 3789071"/>
              <a:gd name="connsiteY4" fmla="*/ 3129083 h 3193646"/>
              <a:gd name="connsiteX5" fmla="*/ 1738668 w 3789071"/>
              <a:gd name="connsiteY5" fmla="*/ 3129083 h 3193646"/>
              <a:gd name="connsiteX6" fmla="*/ 64563 w 3789071"/>
              <a:gd name="connsiteY6" fmla="*/ 1454978 h 3193646"/>
              <a:gd name="connsiteX7" fmla="*/ 64563 w 3789071"/>
              <a:gd name="connsiteY7" fmla="*/ 1143241 h 3193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9071" h="3193646">
                <a:moveTo>
                  <a:pt x="1207804" y="0"/>
                </a:moveTo>
                <a:lnTo>
                  <a:pt x="2581266" y="0"/>
                </a:lnTo>
                <a:lnTo>
                  <a:pt x="3724508" y="1143243"/>
                </a:lnTo>
                <a:cubicBezTo>
                  <a:pt x="3810593" y="1229327"/>
                  <a:pt x="3810593" y="1368897"/>
                  <a:pt x="3724508" y="1454980"/>
                </a:cubicBezTo>
                <a:lnTo>
                  <a:pt x="2050406" y="3129083"/>
                </a:lnTo>
                <a:cubicBezTo>
                  <a:pt x="1964322" y="3215168"/>
                  <a:pt x="1824752" y="3215168"/>
                  <a:pt x="1738668" y="3129083"/>
                </a:cubicBezTo>
                <a:lnTo>
                  <a:pt x="64563" y="1454978"/>
                </a:lnTo>
                <a:cubicBezTo>
                  <a:pt x="-21521" y="1368894"/>
                  <a:pt x="-21521" y="1229326"/>
                  <a:pt x="64563" y="114324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19">
            <a:extLst>
              <a:ext uri="{FF2B5EF4-FFF2-40B4-BE49-F238E27FC236}">
                <a16:creationId xmlns:a16="http://schemas.microsoft.com/office/drawing/2014/main" id="{6C3356E6-6695-44F2-82BC-F1F29B069A1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154452" y="1534464"/>
            <a:ext cx="3789072" cy="3789071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307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29B6D2A-1E57-441A-B76E-6487826FB3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430415" y="3260972"/>
            <a:ext cx="3545443" cy="3597029"/>
          </a:xfrm>
          <a:custGeom>
            <a:avLst/>
            <a:gdLst>
              <a:gd name="connsiteX0" fmla="*/ 2696119 w 3545443"/>
              <a:gd name="connsiteY0" fmla="*/ 417 h 3597029"/>
              <a:gd name="connsiteX1" fmla="*/ 3160788 w 3545443"/>
              <a:gd name="connsiteY1" fmla="*/ 126977 h 3597029"/>
              <a:gd name="connsiteX2" fmla="*/ 3418466 w 3545443"/>
              <a:gd name="connsiteY2" fmla="*/ 1263135 h 3597029"/>
              <a:gd name="connsiteX3" fmla="*/ 1947507 w 3545443"/>
              <a:gd name="connsiteY3" fmla="*/ 3597029 h 3597029"/>
              <a:gd name="connsiteX4" fmla="*/ 0 w 3545443"/>
              <a:gd name="connsiteY4" fmla="*/ 3597029 h 3597029"/>
              <a:gd name="connsiteX5" fmla="*/ 2024630 w 3545443"/>
              <a:gd name="connsiteY5" fmla="*/ 384656 h 3597029"/>
              <a:gd name="connsiteX6" fmla="*/ 2696119 w 3545443"/>
              <a:gd name="connsiteY6" fmla="*/ 417 h 359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5443" h="3597029">
                <a:moveTo>
                  <a:pt x="2696119" y="417"/>
                </a:moveTo>
                <a:cubicBezTo>
                  <a:pt x="2854708" y="-4625"/>
                  <a:pt x="3016451" y="36007"/>
                  <a:pt x="3160788" y="126977"/>
                </a:cubicBezTo>
                <a:cubicBezTo>
                  <a:pt x="3545685" y="369563"/>
                  <a:pt x="3661052" y="878237"/>
                  <a:pt x="3418466" y="1263135"/>
                </a:cubicBezTo>
                <a:lnTo>
                  <a:pt x="1947507" y="3597029"/>
                </a:lnTo>
                <a:lnTo>
                  <a:pt x="0" y="3597029"/>
                </a:lnTo>
                <a:lnTo>
                  <a:pt x="2024630" y="384656"/>
                </a:lnTo>
                <a:cubicBezTo>
                  <a:pt x="2176246" y="144095"/>
                  <a:pt x="2431803" y="8819"/>
                  <a:pt x="2696119" y="4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B4CABD-97AD-40E7-B079-E9DFEEADE97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99210" y="864252"/>
            <a:ext cx="5056001" cy="5993749"/>
          </a:xfrm>
          <a:custGeom>
            <a:avLst/>
            <a:gdLst>
              <a:gd name="connsiteX0" fmla="*/ 4206676 w 5056001"/>
              <a:gd name="connsiteY0" fmla="*/ 417 h 5993749"/>
              <a:gd name="connsiteX1" fmla="*/ 4671346 w 5056001"/>
              <a:gd name="connsiteY1" fmla="*/ 126977 h 5993749"/>
              <a:gd name="connsiteX2" fmla="*/ 4929025 w 5056001"/>
              <a:gd name="connsiteY2" fmla="*/ 1263136 h 5993749"/>
              <a:gd name="connsiteX3" fmla="*/ 1947509 w 5056001"/>
              <a:gd name="connsiteY3" fmla="*/ 5993749 h 5993749"/>
              <a:gd name="connsiteX4" fmla="*/ 0 w 5056001"/>
              <a:gd name="connsiteY4" fmla="*/ 5993749 h 5993749"/>
              <a:gd name="connsiteX5" fmla="*/ 3535186 w 5056001"/>
              <a:gd name="connsiteY5" fmla="*/ 384656 h 5993749"/>
              <a:gd name="connsiteX6" fmla="*/ 4206676 w 5056001"/>
              <a:gd name="connsiteY6" fmla="*/ 417 h 599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6001" h="5993749">
                <a:moveTo>
                  <a:pt x="4206676" y="417"/>
                </a:moveTo>
                <a:cubicBezTo>
                  <a:pt x="4365266" y="-4625"/>
                  <a:pt x="4527009" y="36007"/>
                  <a:pt x="4671346" y="126977"/>
                </a:cubicBezTo>
                <a:cubicBezTo>
                  <a:pt x="5056243" y="369563"/>
                  <a:pt x="5171610" y="878239"/>
                  <a:pt x="4929025" y="1263136"/>
                </a:cubicBezTo>
                <a:lnTo>
                  <a:pt x="1947509" y="5993749"/>
                </a:lnTo>
                <a:lnTo>
                  <a:pt x="0" y="5993749"/>
                </a:lnTo>
                <a:lnTo>
                  <a:pt x="3535186" y="384656"/>
                </a:lnTo>
                <a:cubicBezTo>
                  <a:pt x="3686802" y="144095"/>
                  <a:pt x="3942360" y="8819"/>
                  <a:pt x="4206676" y="4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9823828-4491-4DC1-A44D-06718168F89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26660" y="0"/>
            <a:ext cx="4865340" cy="5917560"/>
          </a:xfrm>
          <a:custGeom>
            <a:avLst/>
            <a:gdLst>
              <a:gd name="connsiteX0" fmla="*/ 3060473 w 4865340"/>
              <a:gd name="connsiteY0" fmla="*/ 0 h 5917560"/>
              <a:gd name="connsiteX1" fmla="*/ 4865340 w 4865340"/>
              <a:gd name="connsiteY1" fmla="*/ 0 h 5917560"/>
              <a:gd name="connsiteX2" fmla="*/ 4865340 w 4865340"/>
              <a:gd name="connsiteY2" fmla="*/ 201013 h 5917560"/>
              <a:gd name="connsiteX3" fmla="*/ 4805377 w 4865340"/>
              <a:gd name="connsiteY3" fmla="*/ 321464 h 5917560"/>
              <a:gd name="connsiteX4" fmla="*/ 1520814 w 4865340"/>
              <a:gd name="connsiteY4" fmla="*/ 5532904 h 5917560"/>
              <a:gd name="connsiteX5" fmla="*/ 384655 w 4865340"/>
              <a:gd name="connsiteY5" fmla="*/ 5790583 h 5917560"/>
              <a:gd name="connsiteX6" fmla="*/ 384656 w 4865340"/>
              <a:gd name="connsiteY6" fmla="*/ 5790583 h 5917560"/>
              <a:gd name="connsiteX7" fmla="*/ 126977 w 4865340"/>
              <a:gd name="connsiteY7" fmla="*/ 4654423 h 591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65340" h="5917560">
                <a:moveTo>
                  <a:pt x="3060473" y="0"/>
                </a:moveTo>
                <a:lnTo>
                  <a:pt x="4865340" y="0"/>
                </a:lnTo>
                <a:lnTo>
                  <a:pt x="4865340" y="201013"/>
                </a:lnTo>
                <a:lnTo>
                  <a:pt x="4805377" y="321464"/>
                </a:lnTo>
                <a:cubicBezTo>
                  <a:pt x="3710523" y="2058611"/>
                  <a:pt x="2615668" y="3795757"/>
                  <a:pt x="1520814" y="5532904"/>
                </a:cubicBezTo>
                <a:cubicBezTo>
                  <a:pt x="1278229" y="5917802"/>
                  <a:pt x="769553" y="6033169"/>
                  <a:pt x="384655" y="5790583"/>
                </a:cubicBezTo>
                <a:lnTo>
                  <a:pt x="384656" y="5790583"/>
                </a:lnTo>
                <a:cubicBezTo>
                  <a:pt x="-241" y="5547997"/>
                  <a:pt x="-115608" y="5039321"/>
                  <a:pt x="126977" y="465442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179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5DC2D75-DE02-4638-98F1-B47C5CD2DD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790575" y="1720158"/>
            <a:ext cx="3428340" cy="4418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1C8875-D6CF-4C22-B186-E48B474E31D7}"/>
              </a:ext>
            </a:extLst>
          </p:cNvPr>
          <p:cNvGrpSpPr/>
          <p:nvPr userDrawn="1"/>
        </p:nvGrpSpPr>
        <p:grpSpPr>
          <a:xfrm>
            <a:off x="200025" y="266700"/>
            <a:ext cx="11785167" cy="834005"/>
            <a:chOff x="131989" y="339508"/>
            <a:chExt cx="20203396" cy="1304926"/>
          </a:xfrm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42379DAE-1435-4DDB-9DDE-B5A9205A07E9}"/>
                </a:ext>
              </a:extLst>
            </p:cNvPr>
            <p:cNvSpPr/>
            <p:nvPr userDrawn="1"/>
          </p:nvSpPr>
          <p:spPr>
            <a:xfrm>
              <a:off x="495370" y="339510"/>
              <a:ext cx="19840015" cy="1304924"/>
            </a:xfrm>
            <a:prstGeom prst="parallelogram">
              <a:avLst>
                <a:gd name="adj" fmla="val 547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BF0A3163-24D0-41F4-AB5A-2F143762BA69}"/>
                </a:ext>
              </a:extLst>
            </p:cNvPr>
            <p:cNvSpPr/>
            <p:nvPr userDrawn="1"/>
          </p:nvSpPr>
          <p:spPr>
            <a:xfrm>
              <a:off x="131989" y="339508"/>
              <a:ext cx="1012384" cy="1304924"/>
            </a:xfrm>
            <a:prstGeom prst="parallelogram">
              <a:avLst>
                <a:gd name="adj" fmla="val 7712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79B4B90-A05B-47F9-A9C8-10F5569484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4937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1008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10B4F4F-9B25-4749-ADF1-D6BBAA6B9AAC}"/>
              </a:ext>
            </a:extLst>
          </p:cNvPr>
          <p:cNvGrpSpPr/>
          <p:nvPr userDrawn="1"/>
        </p:nvGrpSpPr>
        <p:grpSpPr>
          <a:xfrm>
            <a:off x="200025" y="266700"/>
            <a:ext cx="11785167" cy="834005"/>
            <a:chOff x="131989" y="339508"/>
            <a:chExt cx="20203396" cy="1304926"/>
          </a:xfrm>
        </p:grpSpPr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1A51C679-0DA0-45D5-822C-FE1DA978DDF6}"/>
                </a:ext>
              </a:extLst>
            </p:cNvPr>
            <p:cNvSpPr/>
            <p:nvPr userDrawn="1"/>
          </p:nvSpPr>
          <p:spPr>
            <a:xfrm>
              <a:off x="495370" y="339510"/>
              <a:ext cx="19840015" cy="1304924"/>
            </a:xfrm>
            <a:prstGeom prst="parallelogram">
              <a:avLst>
                <a:gd name="adj" fmla="val 547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65732666-4FA5-4276-973E-DF82E1559599}"/>
                </a:ext>
              </a:extLst>
            </p:cNvPr>
            <p:cNvSpPr/>
            <p:nvPr userDrawn="1"/>
          </p:nvSpPr>
          <p:spPr>
            <a:xfrm>
              <a:off x="131989" y="339508"/>
              <a:ext cx="1012384" cy="1304924"/>
            </a:xfrm>
            <a:prstGeom prst="parallelogram">
              <a:avLst>
                <a:gd name="adj" fmla="val 7712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46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467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27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461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7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70" r:id="rId3"/>
    <p:sldLayoutId id="2147483671" r:id="rId4"/>
    <p:sldLayoutId id="2147483672" r:id="rId5"/>
    <p:sldLayoutId id="2147483673" r:id="rId6"/>
    <p:sldLayoutId id="2147483675" r:id="rId7"/>
    <p:sldLayoutId id="2147483677" r:id="rId8"/>
    <p:sldLayoutId id="2147483678" r:id="rId9"/>
    <p:sldLayoutId id="2147483674" r:id="rId10"/>
    <p:sldLayoutId id="2147483679" r:id="rId11"/>
    <p:sldLayoutId id="2147483665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86FB8-A73E-458F-BFDC-C6B4CBA706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ED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CBEA8C-1F47-4155-9F8C-F3B0C5AF069F}"/>
              </a:ext>
            </a:extLst>
          </p:cNvPr>
          <p:cNvSpPr/>
          <p:nvPr/>
        </p:nvSpPr>
        <p:spPr>
          <a:xfrm rot="1756752">
            <a:off x="8201334" y="-1006906"/>
            <a:ext cx="2147454" cy="91934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12E9C5-58F2-4252-9F6D-10112BCAD5C0}"/>
              </a:ext>
            </a:extLst>
          </p:cNvPr>
          <p:cNvSpPr/>
          <p:nvPr/>
        </p:nvSpPr>
        <p:spPr>
          <a:xfrm rot="1756752">
            <a:off x="7763548" y="-1006906"/>
            <a:ext cx="99126" cy="91934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87E9BC-E174-42A7-809C-6EACC12CC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1"/>
          <a:stretch/>
        </p:blipFill>
        <p:spPr>
          <a:xfrm>
            <a:off x="0" y="0"/>
            <a:ext cx="422563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1D7392-F2C8-407C-BBB1-4A447FB68EF2}"/>
              </a:ext>
            </a:extLst>
          </p:cNvPr>
          <p:cNvSpPr txBox="1"/>
          <p:nvPr/>
        </p:nvSpPr>
        <p:spPr>
          <a:xfrm>
            <a:off x="2356298" y="1252625"/>
            <a:ext cx="5610068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8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itchFamily="34" charset="0"/>
              </a:rPr>
              <a:t>Bilangan</a:t>
            </a:r>
            <a:r>
              <a:rPr lang="en-US" altLang="ko-KR" sz="8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itchFamily="34" charset="0"/>
              </a:rPr>
              <a:t> </a:t>
            </a:r>
            <a:r>
              <a:rPr lang="en-US" altLang="ko-KR" sz="88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itchFamily="34" charset="0"/>
              </a:rPr>
              <a:t>Desimal</a:t>
            </a:r>
            <a:endParaRPr lang="ko-KR" altLang="en-US" sz="88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D04E377D-3954-4C4D-BDB6-5F1A45033923}"/>
              </a:ext>
            </a:extLst>
          </p:cNvPr>
          <p:cNvSpPr/>
          <p:nvPr/>
        </p:nvSpPr>
        <p:spPr>
          <a:xfrm>
            <a:off x="3990201" y="4055263"/>
            <a:ext cx="6519797" cy="1025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 err="1"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Teknologi</a:t>
            </a:r>
            <a:r>
              <a:rPr lang="en-US" dirty="0"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Informatika</a:t>
            </a:r>
            <a:endParaRPr lang="en-US" dirty="0">
              <a:latin typeface="Calibri" panose="020F0502020204030204" pitchFamily="34" charset="0"/>
              <a:ea typeface="Ebrima" panose="02000000000000000000" pitchFamily="2" charset="0"/>
              <a:cs typeface="Calibri" panose="020F0502020204030204" pitchFamily="34" charset="0"/>
            </a:endParaRP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 err="1"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Politeknik</a:t>
            </a:r>
            <a:r>
              <a:rPr lang="en-US" dirty="0"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 Negeri Malang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ID" dirty="0"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2021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E835B34-3DF3-4F12-891A-FA44DA9D0B9A}"/>
              </a:ext>
            </a:extLst>
          </p:cNvPr>
          <p:cNvSpPr txBox="1">
            <a:spLocks/>
          </p:cNvSpPr>
          <p:nvPr/>
        </p:nvSpPr>
        <p:spPr>
          <a:xfrm>
            <a:off x="4011624" y="5077592"/>
            <a:ext cx="5610067" cy="39207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sz="18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Deasy Sandhya Elya Ikawati, S. Si, M. Si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0C1B64-3A4A-4437-9EAC-9F439BCB4F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802" y="139157"/>
            <a:ext cx="1141672" cy="114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382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02D52A4-A018-4979-B36A-DBDF22D48A6F}"/>
              </a:ext>
            </a:extLst>
          </p:cNvPr>
          <p:cNvSpPr txBox="1">
            <a:spLocks/>
          </p:cNvSpPr>
          <p:nvPr/>
        </p:nvSpPr>
        <p:spPr>
          <a:xfrm>
            <a:off x="3959576" y="-177387"/>
            <a:ext cx="4349047" cy="179622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dirty="0">
                <a:latin typeface="Arial Black" panose="020B0A04020102020204" pitchFamily="34" charset="0"/>
              </a:rPr>
              <a:t>Latihan </a:t>
            </a:r>
            <a:r>
              <a:rPr lang="en-US" altLang="ko-KR" sz="4800" dirty="0" err="1">
                <a:latin typeface="Arial Black" panose="020B0A04020102020204" pitchFamily="34" charset="0"/>
              </a:rPr>
              <a:t>Soal</a:t>
            </a:r>
            <a:endParaRPr lang="en-US" altLang="ko-KR" sz="480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EB6F3C-A302-404A-926E-77615C7CDB1A}"/>
                  </a:ext>
                </a:extLst>
              </p:cNvPr>
              <p:cNvSpPr txBox="1"/>
              <p:nvPr/>
            </p:nvSpPr>
            <p:spPr>
              <a:xfrm>
                <a:off x="567523" y="1310471"/>
                <a:ext cx="11056953" cy="872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63525" indent="-263525"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1.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Bulatkan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bilangan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decimal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berikut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pertama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menjadi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3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angka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penting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kemudian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menjadi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2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tempat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decimal.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EB6F3C-A302-404A-926E-77615C7CD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23" y="1310471"/>
                <a:ext cx="11056953" cy="872034"/>
              </a:xfrm>
              <a:prstGeom prst="rect">
                <a:avLst/>
              </a:prstGeom>
              <a:blipFill>
                <a:blip r:embed="rId2"/>
                <a:stretch>
                  <a:fillRect l="-441" b="-104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CE57C2E-6E69-4AC7-B9FE-4693FFE66683}"/>
              </a:ext>
            </a:extLst>
          </p:cNvPr>
          <p:cNvSpPr txBox="1"/>
          <p:nvPr/>
        </p:nvSpPr>
        <p:spPr>
          <a:xfrm>
            <a:off x="567522" y="2538650"/>
            <a:ext cx="11056953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Tuliskan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bentuk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singkat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E7AB20-DFBD-485B-A813-8094D14207F7}"/>
                  </a:ext>
                </a:extLst>
              </p:cNvPr>
              <p:cNvSpPr txBox="1"/>
              <p:nvPr/>
            </p:nvSpPr>
            <p:spPr>
              <a:xfrm>
                <a:off x="605623" y="3718821"/>
                <a:ext cx="11056953" cy="456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3.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Ubahlah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bentuk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pecahan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berikut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menjadi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bentuk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decimal,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kemudian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menjadi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3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tempat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desimal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E7AB20-DFBD-485B-A813-8094D1420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23" y="3718821"/>
                <a:ext cx="11056953" cy="456535"/>
              </a:xfrm>
              <a:prstGeom prst="rect">
                <a:avLst/>
              </a:prstGeom>
              <a:blipFill>
                <a:blip r:embed="rId3"/>
                <a:stretch>
                  <a:fillRect l="-441" b="-2133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2A831EC-A28B-4724-AA7B-A079F72DA269}"/>
              </a:ext>
            </a:extLst>
          </p:cNvPr>
          <p:cNvSpPr txBox="1"/>
          <p:nvPr/>
        </p:nvSpPr>
        <p:spPr>
          <a:xfrm>
            <a:off x="605622" y="4795480"/>
            <a:ext cx="11056953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Ubahlah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menjadi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bentuk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pecahan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paling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sederhana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720176-64F5-49BC-8C4C-5E7E589E99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802" y="139157"/>
            <a:ext cx="1141672" cy="114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6C302D-E191-47F0-8F95-3066D2F96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926" y="2182505"/>
            <a:ext cx="5829300" cy="323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A091C5-1E42-43E5-9386-490DFE5826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491" y="3094360"/>
            <a:ext cx="5189619" cy="5684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75E41D-671C-4A93-8DF2-B646A0D62D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636" y="4256923"/>
            <a:ext cx="4076700" cy="571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524454-59C8-4AF2-A59E-7D88ACC1C8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7649" y="5301204"/>
            <a:ext cx="4976060" cy="33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28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ABA90F-CE6C-4485-8CE2-37B27E950C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088" y="339509"/>
            <a:ext cx="11573197" cy="724247"/>
          </a:xfrm>
        </p:spPr>
        <p:txBody>
          <a:bodyPr/>
          <a:lstStyle/>
          <a:p>
            <a:r>
              <a:rPr lang="en-US" sz="4000" b="1" dirty="0">
                <a:latin typeface="Arial Black" panose="020B0A04020102020204" pitchFamily="34" charset="0"/>
              </a:rPr>
              <a:t>PEMBAGIAN BILANGAN BULAT</a:t>
            </a:r>
            <a:endParaRPr lang="en-ID" sz="4000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10">
                <a:extLst>
                  <a:ext uri="{FF2B5EF4-FFF2-40B4-BE49-F238E27FC236}">
                    <a16:creationId xmlns:a16="http://schemas.microsoft.com/office/drawing/2014/main" id="{7CFA20A9-7A33-4420-80B8-6E64C69F9E9A}"/>
                  </a:ext>
                </a:extLst>
              </p:cNvPr>
              <p:cNvSpPr/>
              <p:nvPr/>
            </p:nvSpPr>
            <p:spPr>
              <a:xfrm>
                <a:off x="780728" y="1448383"/>
                <a:ext cx="10577083" cy="2714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Jika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bilangan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bulat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dibagi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dengan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bilangan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bulat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kedua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yang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bukan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faktor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dari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bilangan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bulat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pertama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maka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hasilnya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bukan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merupakan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bilangan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bulat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.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Hasilnya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akan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berada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diantara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dua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bilangan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bulat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b="1" dirty="0" err="1">
                    <a:solidFill>
                      <a:schemeClr val="accent6">
                        <a:lumMod val="50000"/>
                      </a:schemeClr>
                    </a:solidFill>
                  </a:rPr>
                  <a:t>Contoh</a:t>
                </a:r>
                <a:r>
                  <a:rPr lang="en-US" altLang="ko-KR" b="1" dirty="0">
                    <a:solidFill>
                      <a:schemeClr val="accent6">
                        <a:lumMod val="50000"/>
                      </a:schemeClr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altLang="ko-KR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÷8=3,125</m:t>
                    </m:r>
                  </m:oMath>
                </a14:m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dimana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hasilnya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lebih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besar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dari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tetapi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kurang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dari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b="0" dirty="0" err="1">
                    <a:solidFill>
                      <a:schemeClr val="accent6">
                        <a:lumMod val="50000"/>
                      </a:schemeClr>
                    </a:solidFill>
                  </a:rPr>
                  <a:t>Bilangan</a:t>
                </a:r>
                <a:r>
                  <a:rPr lang="en-US" altLang="ko-KR" b="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3,125</m:t>
                    </m:r>
                  </m:oMath>
                </a14:m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mewakili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satuan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seperseratus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seperseribu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atau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3+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altLang="ko-KR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altLang="ko-KR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</m:oMath>
                </a14:m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Bilangan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yang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ditulis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seperti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3,125</m:t>
                    </m:r>
                  </m:oMath>
                </a14:m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</a:rPr>
                  <a:t>disebut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i="1" dirty="0" err="1">
                    <a:solidFill>
                      <a:schemeClr val="accent6">
                        <a:lumMod val="50000"/>
                      </a:schemeClr>
                    </a:solidFill>
                  </a:rPr>
                  <a:t>bilangan</a:t>
                </a:r>
                <a:r>
                  <a:rPr lang="en-US" altLang="ko-KR" i="1" dirty="0">
                    <a:solidFill>
                      <a:schemeClr val="accent6">
                        <a:lumMod val="50000"/>
                      </a:schemeClr>
                    </a:solidFill>
                  </a:rPr>
                  <a:t> decimal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Rectangle 10">
                <a:extLst>
                  <a:ext uri="{FF2B5EF4-FFF2-40B4-BE49-F238E27FC236}">
                    <a16:creationId xmlns:a16="http://schemas.microsoft.com/office/drawing/2014/main" id="{7CFA20A9-7A33-4420-80B8-6E64C69F9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8" y="1448383"/>
                <a:ext cx="10577083" cy="2714589"/>
              </a:xfrm>
              <a:prstGeom prst="rect">
                <a:avLst/>
              </a:prstGeom>
              <a:blipFill>
                <a:blip r:embed="rId2"/>
                <a:stretch>
                  <a:fillRect l="-461" r="-57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94E5D2E-06E1-45EF-B81A-CA64EE15FC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802" y="139157"/>
            <a:ext cx="1141672" cy="114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422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31149A-A73C-448A-9CB2-0E7447BC03A5}"/>
              </a:ext>
            </a:extLst>
          </p:cNvPr>
          <p:cNvCxnSpPr/>
          <p:nvPr/>
        </p:nvCxnSpPr>
        <p:spPr>
          <a:xfrm>
            <a:off x="716402" y="1269605"/>
            <a:ext cx="1049703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16567" y="621835"/>
            <a:ext cx="5857481" cy="768085"/>
          </a:xfrm>
        </p:spPr>
        <p:txBody>
          <a:bodyPr/>
          <a:lstStyle/>
          <a:p>
            <a:r>
              <a:rPr lang="en-US" altLang="ko-KR" dirty="0" err="1">
                <a:latin typeface="Arial Black" panose="020B0A04020102020204" pitchFamily="34" charset="0"/>
              </a:rPr>
              <a:t>Pembulatan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16590" y="2147087"/>
            <a:ext cx="2622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Angka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Penting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55040" y="4949808"/>
            <a:ext cx="2720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Tempat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Desimal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162EAE-E37E-496B-A525-FC54AC51A497}"/>
              </a:ext>
            </a:extLst>
          </p:cNvPr>
          <p:cNvGrpSpPr/>
          <p:nvPr/>
        </p:nvGrpSpPr>
        <p:grpSpPr>
          <a:xfrm>
            <a:off x="6541062" y="2726410"/>
            <a:ext cx="4672370" cy="2302791"/>
            <a:chOff x="2864687" y="2841205"/>
            <a:chExt cx="4159567" cy="1995114"/>
          </a:xfrm>
        </p:grpSpPr>
        <p:grpSp>
          <p:nvGrpSpPr>
            <p:cNvPr id="6" name="Group 5"/>
            <p:cNvGrpSpPr/>
            <p:nvPr/>
          </p:nvGrpSpPr>
          <p:grpSpPr>
            <a:xfrm>
              <a:off x="2864687" y="3075761"/>
              <a:ext cx="2335632" cy="1760558"/>
              <a:chOff x="1521716" y="1596158"/>
              <a:chExt cx="3168352" cy="2406036"/>
            </a:xfrm>
            <a:solidFill>
              <a:schemeClr val="accent1"/>
            </a:solidFill>
          </p:grpSpPr>
          <p:grpSp>
            <p:nvGrpSpPr>
              <p:cNvPr id="12" name="Group 11"/>
              <p:cNvGrpSpPr/>
              <p:nvPr/>
            </p:nvGrpSpPr>
            <p:grpSpPr>
              <a:xfrm>
                <a:off x="1521716" y="1596158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4" name="Donut 13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ight Arrow 14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Oval 12"/>
              <p:cNvSpPr/>
              <p:nvPr/>
            </p:nvSpPr>
            <p:spPr>
              <a:xfrm>
                <a:off x="2263185" y="2337627"/>
                <a:ext cx="701580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688622" y="2841205"/>
              <a:ext cx="2335632" cy="1760558"/>
              <a:chOff x="3851920" y="1401130"/>
              <a:chExt cx="3168352" cy="2406036"/>
            </a:xfrm>
            <a:solidFill>
              <a:schemeClr val="accent1"/>
            </a:solidFill>
          </p:grpSpPr>
          <p:grpSp>
            <p:nvGrpSpPr>
              <p:cNvPr id="8" name="Group 7"/>
              <p:cNvGrpSpPr/>
              <p:nvPr/>
            </p:nvGrpSpPr>
            <p:grpSpPr>
              <a:xfrm rot="10800000">
                <a:off x="3851920" y="1401130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0" name="Donut 9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Oval 8"/>
              <p:cNvSpPr/>
              <p:nvPr/>
            </p:nvSpPr>
            <p:spPr>
              <a:xfrm>
                <a:off x="5577220" y="2364114"/>
                <a:ext cx="701580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Isosceles Triangle 15"/>
            <p:cNvSpPr/>
            <p:nvPr/>
          </p:nvSpPr>
          <p:spPr>
            <a:xfrm>
              <a:off x="4594648" y="3490680"/>
              <a:ext cx="748906" cy="64083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7" name="Oval 21">
              <a:extLst>
                <a:ext uri="{FF2B5EF4-FFF2-40B4-BE49-F238E27FC236}">
                  <a16:creationId xmlns:a16="http://schemas.microsoft.com/office/drawing/2014/main" id="{E84BA360-87FF-400D-8EED-D8030BD1A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23434" y="3612365"/>
              <a:ext cx="389564" cy="38956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799999" y="306000"/>
                  </a:moveTo>
                  <a:lnTo>
                    <a:pt x="1440000" y="306000"/>
                  </a:lnTo>
                  <a:lnTo>
                    <a:pt x="1440000" y="1308231"/>
                  </a:lnTo>
                  <a:lnTo>
                    <a:pt x="572043" y="807116"/>
                  </a:lnTo>
                  <a:lnTo>
                    <a:pt x="392043" y="1118885"/>
                  </a:lnTo>
                  <a:lnTo>
                    <a:pt x="1260000" y="1620000"/>
                  </a:lnTo>
                  <a:lnTo>
                    <a:pt x="392043" y="2121116"/>
                  </a:lnTo>
                  <a:lnTo>
                    <a:pt x="572043" y="2432885"/>
                  </a:lnTo>
                  <a:lnTo>
                    <a:pt x="1440000" y="1931769"/>
                  </a:lnTo>
                  <a:lnTo>
                    <a:pt x="1440000" y="2934000"/>
                  </a:lnTo>
                  <a:lnTo>
                    <a:pt x="1800000" y="2934000"/>
                  </a:lnTo>
                  <a:lnTo>
                    <a:pt x="1800000" y="1931769"/>
                  </a:lnTo>
                  <a:lnTo>
                    <a:pt x="2667957" y="2432884"/>
                  </a:lnTo>
                  <a:lnTo>
                    <a:pt x="2847957" y="2121116"/>
                  </a:lnTo>
                  <a:lnTo>
                    <a:pt x="1980000" y="1620000"/>
                  </a:lnTo>
                  <a:lnTo>
                    <a:pt x="2847958" y="1118885"/>
                  </a:lnTo>
                  <a:lnTo>
                    <a:pt x="2667957" y="807116"/>
                  </a:lnTo>
                  <a:lnTo>
                    <a:pt x="1800000" y="1308231"/>
                  </a:ln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E93CF246-E429-441C-B6CC-B4B17367C834}"/>
                </a:ext>
              </a:extLst>
            </p:cNvPr>
            <p:cNvSpPr/>
            <p:nvPr/>
          </p:nvSpPr>
          <p:spPr>
            <a:xfrm rot="18900000">
              <a:off x="4920753" y="3742808"/>
              <a:ext cx="151221" cy="340323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9" name="Pie 24">
              <a:extLst>
                <a:ext uri="{FF2B5EF4-FFF2-40B4-BE49-F238E27FC236}">
                  <a16:creationId xmlns:a16="http://schemas.microsoft.com/office/drawing/2014/main" id="{F0C4C8CE-BBD1-4511-BB55-43551752FD56}"/>
                </a:ext>
              </a:extLst>
            </p:cNvPr>
            <p:cNvSpPr/>
            <p:nvPr/>
          </p:nvSpPr>
          <p:spPr>
            <a:xfrm>
              <a:off x="3489259" y="3703792"/>
              <a:ext cx="351141" cy="355255"/>
            </a:xfrm>
            <a:custGeom>
              <a:avLst/>
              <a:gdLst/>
              <a:ahLst/>
              <a:cxnLst/>
              <a:rect l="l" t="t" r="r" b="b"/>
              <a:pathLst>
                <a:path w="3228711" h="3210836">
                  <a:moveTo>
                    <a:pt x="351626" y="695968"/>
                  </a:moveTo>
                  <a:lnTo>
                    <a:pt x="1548007" y="1678300"/>
                  </a:lnTo>
                  <a:lnTo>
                    <a:pt x="236194" y="2500159"/>
                  </a:lnTo>
                  <a:cubicBezTo>
                    <a:pt x="-116985" y="1936431"/>
                    <a:pt x="-70514" y="1210092"/>
                    <a:pt x="351626" y="695968"/>
                  </a:cubicBezTo>
                  <a:close/>
                  <a:moveTo>
                    <a:pt x="1957429" y="262366"/>
                  </a:moveTo>
                  <a:cubicBezTo>
                    <a:pt x="2634256" y="359480"/>
                    <a:pt x="3156733" y="907132"/>
                    <a:pt x="3221913" y="1587776"/>
                  </a:cubicBezTo>
                  <a:cubicBezTo>
                    <a:pt x="3287093" y="2268421"/>
                    <a:pt x="2878048" y="2905277"/>
                    <a:pt x="2231953" y="3129078"/>
                  </a:cubicBezTo>
                  <a:cubicBezTo>
                    <a:pt x="1585858" y="3352879"/>
                    <a:pt x="870522" y="3105497"/>
                    <a:pt x="500715" y="2530372"/>
                  </a:cubicBezTo>
                  <a:lnTo>
                    <a:pt x="1746987" y="1729019"/>
                  </a:lnTo>
                  <a:close/>
                  <a:moveTo>
                    <a:pt x="1604447" y="200"/>
                  </a:moveTo>
                  <a:cubicBezTo>
                    <a:pt x="1665125" y="-778"/>
                    <a:pt x="1726175" y="1809"/>
                    <a:pt x="1787307" y="8072"/>
                  </a:cubicBezTo>
                  <a:lnTo>
                    <a:pt x="1629532" y="1548011"/>
                  </a:lnTo>
                  <a:lnTo>
                    <a:pt x="483856" y="506987"/>
                  </a:lnTo>
                  <a:cubicBezTo>
                    <a:pt x="773141" y="188622"/>
                    <a:pt x="1179697" y="7051"/>
                    <a:pt x="1604447" y="2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1174617-6ABA-4D47-AC5F-937D01F85F19}"/>
              </a:ext>
            </a:extLst>
          </p:cNvPr>
          <p:cNvSpPr txBox="1"/>
          <p:nvPr/>
        </p:nvSpPr>
        <p:spPr>
          <a:xfrm>
            <a:off x="706377" y="1643601"/>
            <a:ext cx="4934537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Semua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operasi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aritmatika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digunakan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bilangan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bulat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berlaku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juga pada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bilangan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decimal. Ketika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mengoperasikan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bilangan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desimal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umum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apabila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banyak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angka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setelah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koma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menjadi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lebih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banyak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B69A67-457B-4F7E-AA57-E89FB5791A99}"/>
                  </a:ext>
                </a:extLst>
              </p:cNvPr>
              <p:cNvSpPr txBox="1"/>
              <p:nvPr/>
            </p:nvSpPr>
            <p:spPr>
              <a:xfrm>
                <a:off x="716402" y="3621344"/>
                <a:ext cx="49345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Contoh :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15,11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÷8,92=1,6939461883…</m:t>
                    </m:r>
                  </m:oMath>
                </a14:m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B69A67-457B-4F7E-AA57-E89FB5791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02" y="3621344"/>
                <a:ext cx="4934537" cy="338554"/>
              </a:xfrm>
              <a:prstGeom prst="rect">
                <a:avLst/>
              </a:prstGeom>
              <a:blipFill>
                <a:blip r:embed="rId2"/>
                <a:stretch>
                  <a:fillRect l="-742" t="-5357" b="-2142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34614F45-437C-4FBA-8F82-07A62F76CA8B}"/>
              </a:ext>
            </a:extLst>
          </p:cNvPr>
          <p:cNvSpPr txBox="1"/>
          <p:nvPr/>
        </p:nvSpPr>
        <p:spPr>
          <a:xfrm>
            <a:off x="716402" y="3996469"/>
            <a:ext cx="4934537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membuat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angka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lebih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mudah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dikelola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angka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dibulatkan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menjadi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sejumlah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angka</a:t>
            </a:r>
            <a:r>
              <a:rPr lang="en-US" altLang="ko-KR" sz="16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penting</a:t>
            </a:r>
            <a:r>
              <a:rPr lang="en-US" altLang="ko-KR" sz="16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tertentu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sejumlah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tempat</a:t>
            </a:r>
            <a:r>
              <a:rPr lang="en-US" altLang="ko-KR" sz="16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decimal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tertentu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EB457C9-4FDE-4FC5-9E5C-88D2126FC1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802" y="139157"/>
            <a:ext cx="1141672" cy="114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76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5" grpId="0"/>
      <p:bldP spid="26" grpId="0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31149A-A73C-448A-9CB2-0E7447BC03A5}"/>
              </a:ext>
            </a:extLst>
          </p:cNvPr>
          <p:cNvCxnSpPr/>
          <p:nvPr/>
        </p:nvCxnSpPr>
        <p:spPr>
          <a:xfrm>
            <a:off x="716402" y="1269605"/>
            <a:ext cx="1049703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16567" y="621835"/>
            <a:ext cx="5857481" cy="768085"/>
          </a:xfrm>
        </p:spPr>
        <p:txBody>
          <a:bodyPr/>
          <a:lstStyle/>
          <a:p>
            <a:r>
              <a:rPr lang="en-US" altLang="ko-KR" dirty="0" err="1">
                <a:latin typeface="Arial Black" panose="020B0A04020102020204" pitchFamily="34" charset="0"/>
              </a:rPr>
              <a:t>Pembulatan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26394" y="655549"/>
            <a:ext cx="42585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- Angka </a:t>
            </a:r>
            <a:r>
              <a:rPr lang="en-US" altLang="ko-KR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Penting</a:t>
            </a:r>
            <a:endParaRPr lang="en-US" altLang="ko-KR" sz="3400" b="1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174617-6ABA-4D47-AC5F-937D01F85F19}"/>
              </a:ext>
            </a:extLst>
          </p:cNvPr>
          <p:cNvSpPr txBox="1"/>
          <p:nvPr/>
        </p:nvSpPr>
        <p:spPr>
          <a:xfrm>
            <a:off x="706377" y="1643601"/>
            <a:ext cx="10497030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Angka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penting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dihitung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angka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pertama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ditemui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mulai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sebelah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kiri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angka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Ketika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jumlah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angka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pentingyang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diperlukan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telah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diperoleh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angka-angka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tersisia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dihapus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ketentuan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: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EB457C9-4FDE-4FC5-9E5C-88D2126FC1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802" y="139157"/>
            <a:ext cx="1141672" cy="114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311FC04-C7C5-4C8C-817A-002E528D77C5}"/>
                  </a:ext>
                </a:extLst>
              </p:cNvPr>
              <p:cNvSpPr txBox="1"/>
              <p:nvPr/>
            </p:nvSpPr>
            <p:spPr>
              <a:xfrm>
                <a:off x="1368103" y="2960766"/>
                <a:ext cx="8482479" cy="872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“Jika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angka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pertama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dari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kelompok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bilangan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yang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akan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dihapus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adalah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5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atau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lebih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maka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angka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penting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terkhir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ditambah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dengan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1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311FC04-C7C5-4C8C-817A-002E528D7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103" y="2960766"/>
                <a:ext cx="8482479" cy="872034"/>
              </a:xfrm>
              <a:prstGeom prst="rect">
                <a:avLst/>
              </a:prstGeom>
              <a:blipFill>
                <a:blip r:embed="rId3"/>
                <a:stretch>
                  <a:fillRect l="-575" b="-104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78A716D-B0F8-4893-ABB6-25C4267FE2BE}"/>
                  </a:ext>
                </a:extLst>
              </p:cNvPr>
              <p:cNvSpPr txBox="1"/>
              <p:nvPr/>
            </p:nvSpPr>
            <p:spPr>
              <a:xfrm>
                <a:off x="716402" y="3820722"/>
                <a:ext cx="10487005" cy="872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Contoh : 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dua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angka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penting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dari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9,4534</m:t>
                    </m:r>
                  </m:oMath>
                </a14:m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adalah</a:t>
                </a: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𝟗</m:t>
                    </m:r>
                    <m:r>
                      <a:rPr lang="en-US" altLang="ko-KR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</m:t>
                    </m:r>
                    <m:r>
                      <a:rPr lang="en-US" altLang="ko-KR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𝟓</m:t>
                    </m:r>
                  </m:oMath>
                </a14:m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;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tiga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angka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penting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dari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9,4534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adalah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9,45</m:t>
                    </m:r>
                  </m:oMath>
                </a14:m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; 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dan</a:t>
                </a: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dua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angka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penting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dari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0,001354</m:t>
                    </m:r>
                  </m:oMath>
                </a14:m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adalah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0,0014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78A716D-B0F8-4893-ABB6-25C4267FE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02" y="3820722"/>
                <a:ext cx="10487005" cy="872034"/>
              </a:xfrm>
              <a:prstGeom prst="rect">
                <a:avLst/>
              </a:prstGeom>
              <a:blipFill>
                <a:blip r:embed="rId4"/>
                <a:stretch>
                  <a:fillRect l="-523" r="-174" b="-104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2">
            <a:extLst>
              <a:ext uri="{FF2B5EF4-FFF2-40B4-BE49-F238E27FC236}">
                <a16:creationId xmlns:a16="http://schemas.microsoft.com/office/drawing/2014/main" id="{50140325-6937-40B5-B64D-2E94132A43E8}"/>
              </a:ext>
            </a:extLst>
          </p:cNvPr>
          <p:cNvSpPr/>
          <p:nvPr/>
        </p:nvSpPr>
        <p:spPr>
          <a:xfrm>
            <a:off x="1368103" y="5090853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B442D1-CF88-4E22-B79F-1AE3A5D69BE0}"/>
              </a:ext>
            </a:extLst>
          </p:cNvPr>
          <p:cNvSpPr txBox="1"/>
          <p:nvPr/>
        </p:nvSpPr>
        <p:spPr>
          <a:xfrm>
            <a:off x="1859595" y="4845162"/>
            <a:ext cx="9329957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?? </a:t>
            </a:r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: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Berapakah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empat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angka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penting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18,72,49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884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35" grpId="0"/>
      <p:bldP spid="36" grpId="0"/>
      <p:bldP spid="38" grpId="0" animBg="1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31149A-A73C-448A-9CB2-0E7447BC03A5}"/>
              </a:ext>
            </a:extLst>
          </p:cNvPr>
          <p:cNvCxnSpPr/>
          <p:nvPr/>
        </p:nvCxnSpPr>
        <p:spPr>
          <a:xfrm>
            <a:off x="716402" y="1269605"/>
            <a:ext cx="1049703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16567" y="621835"/>
            <a:ext cx="5857481" cy="768085"/>
          </a:xfrm>
        </p:spPr>
        <p:txBody>
          <a:bodyPr/>
          <a:lstStyle/>
          <a:p>
            <a:r>
              <a:rPr lang="en-US" altLang="ko-KR" dirty="0" err="1">
                <a:latin typeface="Arial Black" panose="020B0A04020102020204" pitchFamily="34" charset="0"/>
              </a:rPr>
              <a:t>Pembulatan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26394" y="655549"/>
            <a:ext cx="42585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- </a:t>
            </a:r>
            <a:r>
              <a:rPr lang="en-US" altLang="ko-KR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Tempat</a:t>
            </a:r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 </a:t>
            </a:r>
            <a:r>
              <a:rPr lang="en-US" altLang="ko-KR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Desimal</a:t>
            </a:r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174617-6ABA-4D47-AC5F-937D01F85F19}"/>
              </a:ext>
            </a:extLst>
          </p:cNvPr>
          <p:cNvSpPr txBox="1"/>
          <p:nvPr/>
        </p:nvSpPr>
        <p:spPr>
          <a:xfrm>
            <a:off x="706377" y="1643601"/>
            <a:ext cx="1049703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Tempat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desimal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dihitung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angka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disebelah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kanan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koma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decimal dan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aturan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berlaku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angka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penting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juga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berlaku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tempat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desimal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dp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).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EB457C9-4FDE-4FC5-9E5C-88D2126FC1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802" y="139157"/>
            <a:ext cx="1141672" cy="114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78A716D-B0F8-4893-ABB6-25C4267FE2BE}"/>
                  </a:ext>
                </a:extLst>
              </p:cNvPr>
              <p:cNvSpPr txBox="1"/>
              <p:nvPr/>
            </p:nvSpPr>
            <p:spPr>
              <a:xfrm>
                <a:off x="716402" y="2569437"/>
                <a:ext cx="10487005" cy="456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Contoh</a:t>
                </a: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: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satu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tempat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decimal 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dari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123,4467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adalah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123,4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dan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dua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dp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dari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123,4467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adalah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123,45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78A716D-B0F8-4893-ABB6-25C4267FE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02" y="2569437"/>
                <a:ext cx="10487005" cy="456535"/>
              </a:xfrm>
              <a:prstGeom prst="rect">
                <a:avLst/>
              </a:prstGeom>
              <a:blipFill>
                <a:blip r:embed="rId3"/>
                <a:stretch>
                  <a:fillRect l="-523" b="-2133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2">
            <a:extLst>
              <a:ext uri="{FF2B5EF4-FFF2-40B4-BE49-F238E27FC236}">
                <a16:creationId xmlns:a16="http://schemas.microsoft.com/office/drawing/2014/main" id="{50140325-6937-40B5-B64D-2E94132A43E8}"/>
              </a:ext>
            </a:extLst>
          </p:cNvPr>
          <p:cNvSpPr/>
          <p:nvPr/>
        </p:nvSpPr>
        <p:spPr>
          <a:xfrm>
            <a:off x="1368103" y="3671133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0B442D1-CF88-4E22-B79F-1AE3A5D69BE0}"/>
                  </a:ext>
                </a:extLst>
              </p:cNvPr>
              <p:cNvSpPr txBox="1"/>
              <p:nvPr/>
            </p:nvSpPr>
            <p:spPr>
              <a:xfrm>
                <a:off x="1859595" y="3425442"/>
                <a:ext cx="9329957" cy="739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3200" b="1" dirty="0">
                    <a:solidFill>
                      <a:schemeClr val="accent4"/>
                    </a:solidFill>
                    <a:cs typeface="Arial" pitchFamily="34" charset="0"/>
                  </a:rPr>
                  <a:t>?? </a:t>
                </a:r>
                <a:r>
                  <a:rPr lang="en-US" altLang="ko-KR" b="1" dirty="0">
                    <a:solidFill>
                      <a:schemeClr val="accent4"/>
                    </a:solidFill>
                    <a:cs typeface="Arial" pitchFamily="34" charset="0"/>
                  </a:rPr>
                  <a:t>:</a:t>
                </a: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Berapakah</a:t>
                </a:r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tiga</a:t>
                </a:r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dp</a:t>
                </a:r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dari</a:t>
                </a:r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47,0235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0B442D1-CF88-4E22-B79F-1AE3A5D69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595" y="3425442"/>
                <a:ext cx="9329957" cy="739754"/>
              </a:xfrm>
              <a:prstGeom prst="rect">
                <a:avLst/>
              </a:prstGeom>
              <a:blipFill>
                <a:blip r:embed="rId4"/>
                <a:stretch>
                  <a:fillRect l="-1633" b="-2644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170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36" grpId="0"/>
      <p:bldP spid="38" grpId="0" animBg="1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C7B5EAB-8057-4965-88AC-025B4070E22B}"/>
              </a:ext>
            </a:extLst>
          </p:cNvPr>
          <p:cNvSpPr/>
          <p:nvPr/>
        </p:nvSpPr>
        <p:spPr>
          <a:xfrm rot="16200000">
            <a:off x="5126524" y="-207476"/>
            <a:ext cx="1938955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4367D2-8250-4E3F-8ECB-190CDB253499}"/>
              </a:ext>
            </a:extLst>
          </p:cNvPr>
          <p:cNvSpPr/>
          <p:nvPr/>
        </p:nvSpPr>
        <p:spPr>
          <a:xfrm rot="16200000">
            <a:off x="5699962" y="-1548348"/>
            <a:ext cx="792088" cy="121920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F6FA0BDF-5E72-4695-80E6-F2659708D044}"/>
              </a:ext>
            </a:extLst>
          </p:cNvPr>
          <p:cNvSpPr txBox="1">
            <a:spLocks/>
          </p:cNvSpPr>
          <p:nvPr/>
        </p:nvSpPr>
        <p:spPr>
          <a:xfrm>
            <a:off x="600683" y="4090737"/>
            <a:ext cx="10973698" cy="92620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dirty="0" err="1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Desimal</a:t>
            </a:r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800" dirty="0" err="1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Sebagai</a:t>
            </a:r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800" dirty="0" err="1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Pecahan</a:t>
            </a:r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ko-KR" altLang="en-US" sz="48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422C3879-E824-497A-9600-7680AC4005BC}"/>
              </a:ext>
            </a:extLst>
          </p:cNvPr>
          <p:cNvSpPr txBox="1">
            <a:spLocks/>
          </p:cNvSpPr>
          <p:nvPr/>
        </p:nvSpPr>
        <p:spPr>
          <a:xfrm>
            <a:off x="312822" y="1096693"/>
            <a:ext cx="3633537" cy="211181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dirty="0" err="1">
                <a:latin typeface="Arial Black" panose="020B0A04020102020204" pitchFamily="34" charset="0"/>
              </a:rPr>
              <a:t>Pecahan</a:t>
            </a:r>
            <a:r>
              <a:rPr lang="en-US" altLang="ko-KR" sz="4800" dirty="0">
                <a:latin typeface="Arial Black" panose="020B0A04020102020204" pitchFamily="34" charset="0"/>
              </a:rPr>
              <a:t> </a:t>
            </a:r>
          </a:p>
          <a:p>
            <a:r>
              <a:rPr lang="en-US" altLang="ko-KR" sz="4800" dirty="0" err="1">
                <a:latin typeface="Arial Black" panose="020B0A04020102020204" pitchFamily="34" charset="0"/>
              </a:rPr>
              <a:t>Sebagai</a:t>
            </a:r>
            <a:r>
              <a:rPr lang="en-US" altLang="ko-KR" sz="4800" dirty="0">
                <a:latin typeface="Arial Black" panose="020B0A04020102020204" pitchFamily="34" charset="0"/>
              </a:rPr>
              <a:t> </a:t>
            </a:r>
          </a:p>
          <a:p>
            <a:r>
              <a:rPr lang="en-US" altLang="ko-KR" sz="4800" dirty="0" err="1">
                <a:latin typeface="Arial Black" panose="020B0A04020102020204" pitchFamily="34" charset="0"/>
              </a:rPr>
              <a:t>Desimal</a:t>
            </a:r>
            <a:r>
              <a:rPr lang="en-US" altLang="ko-KR" sz="4800" dirty="0">
                <a:latin typeface="Arial Black" panose="020B0A04020102020204" pitchFamily="34" charset="0"/>
              </a:rPr>
              <a:t> </a:t>
            </a:r>
            <a:endParaRPr lang="ko-KR" altLang="en-US" sz="4800" dirty="0">
              <a:latin typeface="Arial Black" panose="020B0A040201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FC4BA5-1C17-4053-B750-F202FE59FA8F}"/>
              </a:ext>
            </a:extLst>
          </p:cNvPr>
          <p:cNvSpPr txBox="1"/>
          <p:nvPr/>
        </p:nvSpPr>
        <p:spPr>
          <a:xfrm>
            <a:off x="3946358" y="261790"/>
            <a:ext cx="7160799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Karena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pecahan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satu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bilangan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bulat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dibagi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bilangan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bulat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lain,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pecahan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direpresentasikan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bentuk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desimal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cara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menghitung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pembagiannya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E56A5A0-2AF3-4A5C-B904-8EF5B36A2DFA}"/>
                  </a:ext>
                </a:extLst>
              </p:cNvPr>
              <p:cNvSpPr txBox="1"/>
              <p:nvPr/>
            </p:nvSpPr>
            <p:spPr>
              <a:xfrm>
                <a:off x="3946358" y="1549322"/>
                <a:ext cx="7160799" cy="1321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Contoh :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4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=7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÷4=1,75</m:t>
                      </m:r>
                    </m:oMath>
                  </m:oMathPara>
                </a14:m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E56A5A0-2AF3-4A5C-B904-8EF5B36A2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358" y="1549322"/>
                <a:ext cx="7160799" cy="1321516"/>
              </a:xfrm>
              <a:prstGeom prst="rect">
                <a:avLst/>
              </a:prstGeom>
              <a:blipFill>
                <a:blip r:embed="rId2"/>
                <a:stretch>
                  <a:fillRect l="-6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ounded Rectangle 32">
            <a:extLst>
              <a:ext uri="{FF2B5EF4-FFF2-40B4-BE49-F238E27FC236}">
                <a16:creationId xmlns:a16="http://schemas.microsoft.com/office/drawing/2014/main" id="{8A8B187D-6616-40EA-90FE-4EC18A658B5A}"/>
              </a:ext>
            </a:extLst>
          </p:cNvPr>
          <p:cNvSpPr/>
          <p:nvPr/>
        </p:nvSpPr>
        <p:spPr>
          <a:xfrm>
            <a:off x="4307309" y="3292433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2767A30-1CBF-4CCA-9264-3FECC8DCD1BC}"/>
                  </a:ext>
                </a:extLst>
              </p:cNvPr>
              <p:cNvSpPr txBox="1"/>
              <p:nvPr/>
            </p:nvSpPr>
            <p:spPr>
              <a:xfrm>
                <a:off x="4798802" y="3094867"/>
                <a:ext cx="5235536" cy="766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3200" b="1" dirty="0">
                    <a:solidFill>
                      <a:schemeClr val="accent4"/>
                    </a:solidFill>
                    <a:cs typeface="Arial" pitchFamily="34" charset="0"/>
                  </a:rPr>
                  <a:t>?? </a:t>
                </a:r>
                <a:r>
                  <a:rPr lang="en-US" altLang="ko-KR" b="1" dirty="0">
                    <a:solidFill>
                      <a:schemeClr val="accent4"/>
                    </a:solidFill>
                    <a:cs typeface="Arial" pitchFamily="34" charset="0"/>
                  </a:rPr>
                  <a:t>:</a:t>
                </a: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Bagaimana</a:t>
                </a:r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bentuk</a:t>
                </a:r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decimal </a:t>
                </a:r>
                <a:r>
                  <a:rPr lang="en-US" altLang="ko-KR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dari</a:t>
                </a:r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ko-KR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?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2767A30-1CBF-4CCA-9264-3FECC8DCD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802" y="3094867"/>
                <a:ext cx="5235536" cy="766620"/>
              </a:xfrm>
              <a:prstGeom prst="rect">
                <a:avLst/>
              </a:prstGeom>
              <a:blipFill>
                <a:blip r:embed="rId3"/>
                <a:stretch>
                  <a:fillRect l="-2910" b="-224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DA96D55-A2FB-43BB-A8DD-E6EA3BFFCB27}"/>
              </a:ext>
            </a:extLst>
          </p:cNvPr>
          <p:cNvSpPr txBox="1"/>
          <p:nvPr/>
        </p:nvSpPr>
        <p:spPr>
          <a:xfrm>
            <a:off x="696936" y="4898927"/>
            <a:ext cx="5800118" cy="467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Desimal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direpresentasikan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sebagai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pecahan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3D2B93C-A86A-4B82-A1BD-1617DE7B91C7}"/>
                  </a:ext>
                </a:extLst>
              </p:cNvPr>
              <p:cNvSpPr txBox="1"/>
              <p:nvPr/>
            </p:nvSpPr>
            <p:spPr>
              <a:xfrm>
                <a:off x="705404" y="5239484"/>
                <a:ext cx="6248849" cy="1436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Contoh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1,224=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1224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Dimana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bentuk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paling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sederhananya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adalah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153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125</m:t>
                        </m:r>
                      </m:den>
                    </m:f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3D2B93C-A86A-4B82-A1BD-1617DE7B9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04" y="5239484"/>
                <a:ext cx="6248849" cy="1436162"/>
              </a:xfrm>
              <a:prstGeom prst="rect">
                <a:avLst/>
              </a:prstGeom>
              <a:blipFill>
                <a:blip r:embed="rId4"/>
                <a:stretch>
                  <a:fillRect l="-878" t="-2119" b="-127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55FC984-2B3B-48CB-BA83-5C852ACB1226}"/>
              </a:ext>
            </a:extLst>
          </p:cNvPr>
          <p:cNvSpPr/>
          <p:nvPr/>
        </p:nvSpPr>
        <p:spPr>
          <a:xfrm>
            <a:off x="6697577" y="5129249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9D0701-77D5-4A88-82E1-DE4CC2A0002B}"/>
                  </a:ext>
                </a:extLst>
              </p:cNvPr>
              <p:cNvSpPr txBox="1"/>
              <p:nvPr/>
            </p:nvSpPr>
            <p:spPr>
              <a:xfrm>
                <a:off x="7185069" y="4898927"/>
                <a:ext cx="4581817" cy="1235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3200" b="1" dirty="0">
                    <a:solidFill>
                      <a:schemeClr val="bg1">
                        <a:lumMod val="95000"/>
                      </a:schemeClr>
                    </a:solidFill>
                    <a:cs typeface="Arial" pitchFamily="34" charset="0"/>
                  </a:rPr>
                  <a:t>?? </a:t>
                </a:r>
                <a:r>
                  <a:rPr lang="en-US" altLang="ko-KR" b="1" dirty="0">
                    <a:solidFill>
                      <a:schemeClr val="bg1">
                        <a:lumMod val="95000"/>
                      </a:schemeClr>
                    </a:solidFill>
                    <a:cs typeface="Arial" pitchFamily="34" charset="0"/>
                  </a:rPr>
                  <a:t>: 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Berapakah</a:t>
                </a:r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bentuk</a:t>
                </a:r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pecahan</a:t>
                </a:r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paling </a:t>
                </a:r>
                <a:r>
                  <a:rPr lang="en-US" altLang="ko-KR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sederhana</a:t>
                </a:r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dari</a:t>
                </a:r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0,52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9D0701-77D5-4A88-82E1-DE4CC2A0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069" y="4898927"/>
                <a:ext cx="4581817" cy="1235659"/>
              </a:xfrm>
              <a:prstGeom prst="rect">
                <a:avLst/>
              </a:prstGeom>
              <a:blipFill>
                <a:blip r:embed="rId5"/>
                <a:stretch>
                  <a:fillRect l="-3462" b="-841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132A3015-4BAD-46E6-BC3D-E76AE878E4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802" y="139157"/>
            <a:ext cx="1141672" cy="114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802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8" grpId="0"/>
      <p:bldP spid="29" grpId="0" animBg="1"/>
      <p:bldP spid="30" grpId="0"/>
      <p:bldP spid="31" grpId="0"/>
      <p:bldP spid="32" grpId="0"/>
      <p:bldP spid="33" grpId="0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60FC0CD2-D78E-4A53-B878-61DB40B69746}"/>
              </a:ext>
            </a:extLst>
          </p:cNvPr>
          <p:cNvSpPr txBox="1">
            <a:spLocks/>
          </p:cNvSpPr>
          <p:nvPr/>
        </p:nvSpPr>
        <p:spPr>
          <a:xfrm>
            <a:off x="661803" y="256446"/>
            <a:ext cx="7327166" cy="9226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dirty="0" err="1">
                <a:latin typeface="Arial Black" panose="020B0A04020102020204" pitchFamily="34" charset="0"/>
              </a:rPr>
              <a:t>Desimal</a:t>
            </a:r>
            <a:r>
              <a:rPr lang="en-US" altLang="ko-KR" sz="4800" dirty="0">
                <a:latin typeface="Arial Black" panose="020B0A04020102020204" pitchFamily="34" charset="0"/>
              </a:rPr>
              <a:t> </a:t>
            </a:r>
            <a:r>
              <a:rPr lang="en-US" altLang="ko-KR" sz="4800" dirty="0" err="1">
                <a:latin typeface="Arial Black" panose="020B0A04020102020204" pitchFamily="34" charset="0"/>
              </a:rPr>
              <a:t>Tak</a:t>
            </a:r>
            <a:r>
              <a:rPr lang="ko-KR" altLang="en-US" sz="4800" dirty="0">
                <a:latin typeface="Arial Black" panose="020B0A04020102020204" pitchFamily="34" charset="0"/>
              </a:rPr>
              <a:t> </a:t>
            </a:r>
            <a:r>
              <a:rPr lang="en-US" altLang="ko-KR" sz="4800" dirty="0" err="1">
                <a:latin typeface="Arial Black" panose="020B0A04020102020204" pitchFamily="34" charset="0"/>
              </a:rPr>
              <a:t>Hingga</a:t>
            </a:r>
            <a:endParaRPr lang="en-US" altLang="ko-KR" sz="4800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47C19-FB66-444B-8F56-F2507F1F03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802" y="139157"/>
            <a:ext cx="1141672" cy="114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A41998-CD42-4E32-BB4B-03A85905BF3D}"/>
              </a:ext>
            </a:extLst>
          </p:cNvPr>
          <p:cNvSpPr txBox="1"/>
          <p:nvPr/>
        </p:nvSpPr>
        <p:spPr>
          <a:xfrm>
            <a:off x="567523" y="1310471"/>
            <a:ext cx="11056953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Mengubah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pecahan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menjadi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bentuk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decimal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pembagian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selalu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menghasilkan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deretan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angka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hingga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setelah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koma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decimal, yang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mungkin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berisi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urutan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hingga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pola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angka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berulang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hingga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Pola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angka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berulang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ditulis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bentuk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sederhana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2E0627-BFE5-4B4F-A45D-6EF2589FBB63}"/>
              </a:ext>
            </a:extLst>
          </p:cNvPr>
          <p:cNvSpPr/>
          <p:nvPr/>
        </p:nvSpPr>
        <p:spPr>
          <a:xfrm>
            <a:off x="1118498" y="2759256"/>
            <a:ext cx="10361599" cy="9128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BFF470-FC03-46D1-AB45-332652FC2EBB}"/>
              </a:ext>
            </a:extLst>
          </p:cNvPr>
          <p:cNvGrpSpPr/>
          <p:nvPr/>
        </p:nvGrpSpPr>
        <p:grpSpPr>
          <a:xfrm>
            <a:off x="974258" y="2759256"/>
            <a:ext cx="1374414" cy="912860"/>
            <a:chOff x="1342404" y="1890612"/>
            <a:chExt cx="2509515" cy="10498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3A304E6-02AB-4FF8-8E0B-A7C499EE935A}"/>
                </a:ext>
              </a:extLst>
            </p:cNvPr>
            <p:cNvGrpSpPr/>
            <p:nvPr/>
          </p:nvGrpSpPr>
          <p:grpSpPr>
            <a:xfrm>
              <a:off x="1342404" y="1890612"/>
              <a:ext cx="2509515" cy="1049822"/>
              <a:chOff x="1822736" y="2564904"/>
              <a:chExt cx="3384376" cy="1415809"/>
            </a:xfrm>
          </p:grpSpPr>
          <p:sp>
            <p:nvSpPr>
              <p:cNvPr id="11" name="Rounded Rectangle 8">
                <a:extLst>
                  <a:ext uri="{FF2B5EF4-FFF2-40B4-BE49-F238E27FC236}">
                    <a16:creationId xmlns:a16="http://schemas.microsoft.com/office/drawing/2014/main" id="{B3FAB75F-7041-49A5-A1C6-147C087A10A6}"/>
                  </a:ext>
                </a:extLst>
              </p:cNvPr>
              <p:cNvSpPr/>
              <p:nvPr/>
            </p:nvSpPr>
            <p:spPr>
              <a:xfrm>
                <a:off x="1822736" y="2564904"/>
                <a:ext cx="3384376" cy="1415808"/>
              </a:xfrm>
              <a:prstGeom prst="roundRect">
                <a:avLst>
                  <a:gd name="adj" fmla="val 1078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2" name="Rounded Rectangle 9">
                <a:extLst>
                  <a:ext uri="{FF2B5EF4-FFF2-40B4-BE49-F238E27FC236}">
                    <a16:creationId xmlns:a16="http://schemas.microsoft.com/office/drawing/2014/main" id="{E94D6FAE-F0D4-4C48-A442-8ADEE0E9ECDA}"/>
                  </a:ext>
                </a:extLst>
              </p:cNvPr>
              <p:cNvSpPr/>
              <p:nvPr/>
            </p:nvSpPr>
            <p:spPr>
              <a:xfrm flipH="1">
                <a:off x="1822737" y="2575648"/>
                <a:ext cx="1538088" cy="1405065"/>
              </a:xfrm>
              <a:custGeom>
                <a:avLst/>
                <a:gdLst/>
                <a:ahLst/>
                <a:cxnLst/>
                <a:rect l="l" t="t" r="r" b="b"/>
                <a:pathLst>
                  <a:path w="1572775" h="1405065">
                    <a:moveTo>
                      <a:pt x="1473249" y="0"/>
                    </a:moveTo>
                    <a:cubicBezTo>
                      <a:pt x="1531558" y="20642"/>
                      <a:pt x="1572775" y="76505"/>
                      <a:pt x="1572775" y="141994"/>
                    </a:cubicBezTo>
                    <a:lnTo>
                      <a:pt x="1572775" y="1252328"/>
                    </a:lnTo>
                    <a:cubicBezTo>
                      <a:pt x="1572775" y="1336682"/>
                      <a:pt x="1504392" y="1405065"/>
                      <a:pt x="1420038" y="1405065"/>
                    </a:cubicBezTo>
                    <a:lnTo>
                      <a:pt x="0" y="1405065"/>
                    </a:lnTo>
                    <a:cubicBezTo>
                      <a:pt x="768941" y="1317621"/>
                      <a:pt x="1379064" y="735374"/>
                      <a:pt x="147324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80000"/>
                      <a:lumOff val="20000"/>
                    </a:schemeClr>
                  </a:gs>
                  <a:gs pos="94000">
                    <a:schemeClr val="accent4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FE924A-04D7-401A-98F0-A8E5EC600DDB}"/>
                </a:ext>
              </a:extLst>
            </p:cNvPr>
            <p:cNvSpPr/>
            <p:nvPr/>
          </p:nvSpPr>
          <p:spPr>
            <a:xfrm>
              <a:off x="2703377" y="2035576"/>
              <a:ext cx="1029833" cy="7598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0365DF6-E1FF-47EC-9828-E03D1ACE8A63}"/>
              </a:ext>
            </a:extLst>
          </p:cNvPr>
          <p:cNvSpPr txBox="1"/>
          <p:nvPr/>
        </p:nvSpPr>
        <p:spPr>
          <a:xfrm>
            <a:off x="1717840" y="2987334"/>
            <a:ext cx="613008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AC92CE-53DF-4359-8D4F-A13038D66ED3}"/>
              </a:ext>
            </a:extLst>
          </p:cNvPr>
          <p:cNvSpPr/>
          <p:nvPr/>
        </p:nvSpPr>
        <p:spPr>
          <a:xfrm>
            <a:off x="1118499" y="4875186"/>
            <a:ext cx="10361598" cy="9128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BD071B-5846-4E59-A884-398C1B933872}"/>
              </a:ext>
            </a:extLst>
          </p:cNvPr>
          <p:cNvGrpSpPr/>
          <p:nvPr/>
        </p:nvGrpSpPr>
        <p:grpSpPr>
          <a:xfrm>
            <a:off x="974258" y="4875186"/>
            <a:ext cx="1374414" cy="912860"/>
            <a:chOff x="1342404" y="1890612"/>
            <a:chExt cx="2509515" cy="104982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09BA16A-4CC2-4B60-A636-872BCF46B293}"/>
                </a:ext>
              </a:extLst>
            </p:cNvPr>
            <p:cNvGrpSpPr/>
            <p:nvPr/>
          </p:nvGrpSpPr>
          <p:grpSpPr>
            <a:xfrm>
              <a:off x="1342404" y="1890612"/>
              <a:ext cx="2509515" cy="1049822"/>
              <a:chOff x="1822736" y="2564904"/>
              <a:chExt cx="3384376" cy="1415809"/>
            </a:xfrm>
          </p:grpSpPr>
          <p:sp>
            <p:nvSpPr>
              <p:cNvPr id="19" name="Rounded Rectangle 17">
                <a:extLst>
                  <a:ext uri="{FF2B5EF4-FFF2-40B4-BE49-F238E27FC236}">
                    <a16:creationId xmlns:a16="http://schemas.microsoft.com/office/drawing/2014/main" id="{32C1A2E6-82F4-4260-9091-92BB871CDEC2}"/>
                  </a:ext>
                </a:extLst>
              </p:cNvPr>
              <p:cNvSpPr/>
              <p:nvPr/>
            </p:nvSpPr>
            <p:spPr>
              <a:xfrm>
                <a:off x="1822736" y="2564904"/>
                <a:ext cx="3384376" cy="1415808"/>
              </a:xfrm>
              <a:prstGeom prst="roundRect">
                <a:avLst>
                  <a:gd name="adj" fmla="val 1078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0" name="Rounded Rectangle 9">
                <a:extLst>
                  <a:ext uri="{FF2B5EF4-FFF2-40B4-BE49-F238E27FC236}">
                    <a16:creationId xmlns:a16="http://schemas.microsoft.com/office/drawing/2014/main" id="{163D95DD-80EB-4098-84A5-13D0C1A1DC27}"/>
                  </a:ext>
                </a:extLst>
              </p:cNvPr>
              <p:cNvSpPr/>
              <p:nvPr/>
            </p:nvSpPr>
            <p:spPr>
              <a:xfrm flipH="1">
                <a:off x="1822737" y="2575648"/>
                <a:ext cx="1538088" cy="1405065"/>
              </a:xfrm>
              <a:custGeom>
                <a:avLst/>
                <a:gdLst/>
                <a:ahLst/>
                <a:cxnLst/>
                <a:rect l="l" t="t" r="r" b="b"/>
                <a:pathLst>
                  <a:path w="1572775" h="1405065">
                    <a:moveTo>
                      <a:pt x="1473249" y="0"/>
                    </a:moveTo>
                    <a:cubicBezTo>
                      <a:pt x="1531558" y="20642"/>
                      <a:pt x="1572775" y="76505"/>
                      <a:pt x="1572775" y="141994"/>
                    </a:cubicBezTo>
                    <a:lnTo>
                      <a:pt x="1572775" y="1252328"/>
                    </a:lnTo>
                    <a:cubicBezTo>
                      <a:pt x="1572775" y="1336682"/>
                      <a:pt x="1504392" y="1405065"/>
                      <a:pt x="1420038" y="1405065"/>
                    </a:cubicBezTo>
                    <a:lnTo>
                      <a:pt x="0" y="1405065"/>
                    </a:lnTo>
                    <a:cubicBezTo>
                      <a:pt x="768941" y="1317621"/>
                      <a:pt x="1379064" y="735374"/>
                      <a:pt x="147324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95000"/>
                      <a:lumOff val="5000"/>
                    </a:schemeClr>
                  </a:gs>
                  <a:gs pos="94000">
                    <a:schemeClr val="accent2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7A4D7E-8E62-4489-91B4-D8662522CCB1}"/>
                </a:ext>
              </a:extLst>
            </p:cNvPr>
            <p:cNvSpPr/>
            <p:nvPr/>
          </p:nvSpPr>
          <p:spPr>
            <a:xfrm>
              <a:off x="2703377" y="2035576"/>
              <a:ext cx="1029833" cy="7598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0593335-1A5D-4C14-B913-BD37400F57F6}"/>
              </a:ext>
            </a:extLst>
          </p:cNvPr>
          <p:cNvSpPr txBox="1"/>
          <p:nvPr/>
        </p:nvSpPr>
        <p:spPr>
          <a:xfrm>
            <a:off x="1687256" y="5103265"/>
            <a:ext cx="613008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BBBF3D-46CA-4003-83D6-AEFB66EB4E7D}"/>
              </a:ext>
            </a:extLst>
          </p:cNvPr>
          <p:cNvSpPr/>
          <p:nvPr/>
        </p:nvSpPr>
        <p:spPr>
          <a:xfrm>
            <a:off x="1251280" y="3823495"/>
            <a:ext cx="9832119" cy="901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A00150-11F3-48F4-981C-D462EF92FAD3}"/>
              </a:ext>
            </a:extLst>
          </p:cNvPr>
          <p:cNvGrpSpPr/>
          <p:nvPr/>
        </p:nvGrpSpPr>
        <p:grpSpPr>
          <a:xfrm flipH="1">
            <a:off x="9999855" y="3817221"/>
            <a:ext cx="1266586" cy="912860"/>
            <a:chOff x="1342404" y="1890612"/>
            <a:chExt cx="2509515" cy="10498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0FD716C-CA8C-4ACE-94E9-8C09E777F11C}"/>
                </a:ext>
              </a:extLst>
            </p:cNvPr>
            <p:cNvGrpSpPr/>
            <p:nvPr/>
          </p:nvGrpSpPr>
          <p:grpSpPr>
            <a:xfrm>
              <a:off x="1342404" y="1890612"/>
              <a:ext cx="2509515" cy="1049822"/>
              <a:chOff x="1822736" y="2564904"/>
              <a:chExt cx="3384376" cy="1415809"/>
            </a:xfrm>
          </p:grpSpPr>
          <p:sp>
            <p:nvSpPr>
              <p:cNvPr id="27" name="Rounded Rectangle 25">
                <a:extLst>
                  <a:ext uri="{FF2B5EF4-FFF2-40B4-BE49-F238E27FC236}">
                    <a16:creationId xmlns:a16="http://schemas.microsoft.com/office/drawing/2014/main" id="{21B120A5-FAFF-4372-9F88-8AD615109FFA}"/>
                  </a:ext>
                </a:extLst>
              </p:cNvPr>
              <p:cNvSpPr/>
              <p:nvPr/>
            </p:nvSpPr>
            <p:spPr>
              <a:xfrm>
                <a:off x="1822736" y="2564904"/>
                <a:ext cx="3384376" cy="1415808"/>
              </a:xfrm>
              <a:prstGeom prst="roundRect">
                <a:avLst>
                  <a:gd name="adj" fmla="val 1078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28" name="Rounded Rectangle 9">
                <a:extLst>
                  <a:ext uri="{FF2B5EF4-FFF2-40B4-BE49-F238E27FC236}">
                    <a16:creationId xmlns:a16="http://schemas.microsoft.com/office/drawing/2014/main" id="{2F180D35-C829-473C-9020-9DD18030EA24}"/>
                  </a:ext>
                </a:extLst>
              </p:cNvPr>
              <p:cNvSpPr/>
              <p:nvPr/>
            </p:nvSpPr>
            <p:spPr>
              <a:xfrm flipH="1">
                <a:off x="1822737" y="2575648"/>
                <a:ext cx="1538088" cy="1405065"/>
              </a:xfrm>
              <a:custGeom>
                <a:avLst/>
                <a:gdLst/>
                <a:ahLst/>
                <a:cxnLst/>
                <a:rect l="l" t="t" r="r" b="b"/>
                <a:pathLst>
                  <a:path w="1572775" h="1405065">
                    <a:moveTo>
                      <a:pt x="1473249" y="0"/>
                    </a:moveTo>
                    <a:cubicBezTo>
                      <a:pt x="1531558" y="20642"/>
                      <a:pt x="1572775" y="76505"/>
                      <a:pt x="1572775" y="141994"/>
                    </a:cubicBezTo>
                    <a:lnTo>
                      <a:pt x="1572775" y="1252328"/>
                    </a:lnTo>
                    <a:cubicBezTo>
                      <a:pt x="1572775" y="1336682"/>
                      <a:pt x="1504392" y="1405065"/>
                      <a:pt x="1420038" y="1405065"/>
                    </a:cubicBezTo>
                    <a:lnTo>
                      <a:pt x="0" y="1405065"/>
                    </a:lnTo>
                    <a:cubicBezTo>
                      <a:pt x="768941" y="1317621"/>
                      <a:pt x="1379064" y="735374"/>
                      <a:pt x="147324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95000"/>
                      <a:lumOff val="5000"/>
                    </a:schemeClr>
                  </a:gs>
                  <a:gs pos="94000">
                    <a:schemeClr val="accent3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DD4B95-E506-4C50-9A33-B5505253B26C}"/>
                </a:ext>
              </a:extLst>
            </p:cNvPr>
            <p:cNvSpPr/>
            <p:nvPr/>
          </p:nvSpPr>
          <p:spPr>
            <a:xfrm>
              <a:off x="2703377" y="2035576"/>
              <a:ext cx="1029833" cy="7598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A81509E-4688-4B0E-A641-A5CF74F3312A}"/>
              </a:ext>
            </a:extLst>
          </p:cNvPr>
          <p:cNvSpPr txBox="1"/>
          <p:nvPr/>
        </p:nvSpPr>
        <p:spPr>
          <a:xfrm>
            <a:off x="10014384" y="4026302"/>
            <a:ext cx="613008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1F1F774-F202-4EF3-9F87-6FCD16128CAA}"/>
              </a:ext>
            </a:extLst>
          </p:cNvPr>
          <p:cNvGrpSpPr/>
          <p:nvPr/>
        </p:nvGrpSpPr>
        <p:grpSpPr>
          <a:xfrm>
            <a:off x="2725700" y="2875927"/>
            <a:ext cx="7205266" cy="646055"/>
            <a:chOff x="3017859" y="4283314"/>
            <a:chExt cx="1890849" cy="68791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570679-D2A7-46F2-8394-A8777D2694B7}"/>
                </a:ext>
              </a:extLst>
            </p:cNvPr>
            <p:cNvSpPr txBox="1"/>
            <p:nvPr/>
          </p:nvSpPr>
          <p:spPr>
            <a:xfrm>
              <a:off x="3017859" y="4283314"/>
              <a:ext cx="18908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Pola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angka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berulang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disingkat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menempatkan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titik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diatas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angka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berulang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pertama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79C6BD-6504-43B2-A148-05F827C8B634}"/>
                    </a:ext>
                  </a:extLst>
                </p:cNvPr>
                <p:cNvSpPr txBox="1"/>
                <p:nvPr/>
              </p:nvSpPr>
              <p:spPr>
                <a:xfrm>
                  <a:off x="3506516" y="4529949"/>
                  <a:ext cx="970754" cy="4412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Contoh :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den>
                      </m:f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=1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÷3=0,3333…=0,</m:t>
                      </m:r>
                      <m:acc>
                        <m:accPr>
                          <m:chr m:val="̇"/>
                          <m:ctrlP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e>
                      </m:acc>
                    </m:oMath>
                  </a14:m>
                  <a:endPara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79C6BD-6504-43B2-A148-05F827C8B6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6516" y="4529949"/>
                  <a:ext cx="970754" cy="441275"/>
                </a:xfrm>
                <a:prstGeom prst="rect">
                  <a:avLst/>
                </a:prstGeom>
                <a:blipFill>
                  <a:blip r:embed="rId3"/>
                  <a:stretch>
                    <a:fillRect l="-990" b="-11765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Round Same Side Corner Rectangle 11">
            <a:extLst>
              <a:ext uri="{FF2B5EF4-FFF2-40B4-BE49-F238E27FC236}">
                <a16:creationId xmlns:a16="http://schemas.microsoft.com/office/drawing/2014/main" id="{6010A876-91E2-4CCC-8E19-79D6EC604CB0}"/>
              </a:ext>
            </a:extLst>
          </p:cNvPr>
          <p:cNvSpPr>
            <a:spLocks noChangeAspect="1"/>
          </p:cNvSpPr>
          <p:nvPr/>
        </p:nvSpPr>
        <p:spPr>
          <a:xfrm rot="9900000">
            <a:off x="1237804" y="3078351"/>
            <a:ext cx="371906" cy="315863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4D556F-5659-4EBB-9390-7C56863DF8D2}"/>
              </a:ext>
            </a:extLst>
          </p:cNvPr>
          <p:cNvGrpSpPr/>
          <p:nvPr/>
        </p:nvGrpSpPr>
        <p:grpSpPr>
          <a:xfrm>
            <a:off x="1453584" y="3917385"/>
            <a:ext cx="8455170" cy="692923"/>
            <a:chOff x="3017859" y="4283314"/>
            <a:chExt cx="2170099" cy="73781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4C96F3F-17F4-406E-AB7D-D7CACF74203D}"/>
                </a:ext>
              </a:extLst>
            </p:cNvPr>
            <p:cNvSpPr txBox="1"/>
            <p:nvPr/>
          </p:nvSpPr>
          <p:spPr>
            <a:xfrm>
              <a:off x="3017859" y="4283314"/>
              <a:ext cx="18908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Pengulangan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urutan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angka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disingkat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menempatkan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titik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diatas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angka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pertama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terakhir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urutan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E3CA6F0-F628-4E9E-A64D-4831E83C4C40}"/>
                    </a:ext>
                  </a:extLst>
                </p:cNvPr>
                <p:cNvSpPr txBox="1"/>
                <p:nvPr/>
              </p:nvSpPr>
              <p:spPr>
                <a:xfrm>
                  <a:off x="4088385" y="4552224"/>
                  <a:ext cx="1099573" cy="468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Contoh :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7</m:t>
                          </m:r>
                        </m:den>
                      </m:f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0,142857142857…=0,</m:t>
                      </m:r>
                      <m:acc>
                        <m:accPr>
                          <m:chr m:val="̇"/>
                          <m:ctrlP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e>
                      </m:acc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4285</m:t>
                      </m:r>
                      <m:acc>
                        <m:accPr>
                          <m:chr m:val="̇"/>
                          <m:ctrlP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7</m:t>
                          </m:r>
                        </m:e>
                      </m:acc>
                    </m:oMath>
                  </a14:m>
                  <a:endPara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E3CA6F0-F628-4E9E-A64D-4831E83C4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8385" y="4552224"/>
                  <a:ext cx="1099573" cy="468905"/>
                </a:xfrm>
                <a:prstGeom prst="rect">
                  <a:avLst/>
                </a:prstGeom>
                <a:blipFill>
                  <a:blip r:embed="rId4"/>
                  <a:stretch>
                    <a:fillRect l="-855" b="-5556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Rectangle 16">
            <a:extLst>
              <a:ext uri="{FF2B5EF4-FFF2-40B4-BE49-F238E27FC236}">
                <a16:creationId xmlns:a16="http://schemas.microsoft.com/office/drawing/2014/main" id="{95DDDED4-B3E6-416F-B4D8-B7CE33D07EA6}"/>
              </a:ext>
            </a:extLst>
          </p:cNvPr>
          <p:cNvSpPr/>
          <p:nvPr/>
        </p:nvSpPr>
        <p:spPr>
          <a:xfrm>
            <a:off x="10807601" y="4139797"/>
            <a:ext cx="360625" cy="2432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Oval 21">
            <a:extLst>
              <a:ext uri="{FF2B5EF4-FFF2-40B4-BE49-F238E27FC236}">
                <a16:creationId xmlns:a16="http://schemas.microsoft.com/office/drawing/2014/main" id="{84EE30A7-61B0-42FA-896A-588CA643AF99}"/>
              </a:ext>
            </a:extLst>
          </p:cNvPr>
          <p:cNvSpPr>
            <a:spLocks noChangeAspect="1"/>
          </p:cNvSpPr>
          <p:nvPr/>
        </p:nvSpPr>
        <p:spPr>
          <a:xfrm>
            <a:off x="1234217" y="5200269"/>
            <a:ext cx="333096" cy="33587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ACDFA5F-03EA-43C7-BD7B-C42F475F9FFD}"/>
              </a:ext>
            </a:extLst>
          </p:cNvPr>
          <p:cNvGrpSpPr/>
          <p:nvPr/>
        </p:nvGrpSpPr>
        <p:grpSpPr>
          <a:xfrm>
            <a:off x="2787501" y="4961278"/>
            <a:ext cx="7367152" cy="694431"/>
            <a:chOff x="3017859" y="4283314"/>
            <a:chExt cx="1890849" cy="73942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EF84AD8-9DB9-40F5-BB74-D3F5E1C9BFE5}"/>
                </a:ext>
              </a:extLst>
            </p:cNvPr>
            <p:cNvSpPr txBox="1"/>
            <p:nvPr/>
          </p:nvSpPr>
          <p:spPr>
            <a:xfrm>
              <a:off x="3017859" y="4283314"/>
              <a:ext cx="18908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Pengulangan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urutan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angka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nol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disingkat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menghilangkan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angka-angka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nol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tersebut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9DBA2BA-3C0F-4819-88F2-914E56A174F8}"/>
                    </a:ext>
                  </a:extLst>
                </p:cNvPr>
                <p:cNvSpPr txBox="1"/>
                <p:nvPr/>
              </p:nvSpPr>
              <p:spPr>
                <a:xfrm>
                  <a:off x="3543179" y="4582357"/>
                  <a:ext cx="1016993" cy="440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Contoh :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5</m:t>
                          </m:r>
                        </m:den>
                      </m:f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0,20000…=0,2</m:t>
                      </m:r>
                    </m:oMath>
                  </a14:m>
                  <a:endPara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9DBA2BA-3C0F-4819-88F2-914E56A174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179" y="4582357"/>
                  <a:ext cx="1016993" cy="440377"/>
                </a:xfrm>
                <a:prstGeom prst="rect">
                  <a:avLst/>
                </a:prstGeom>
                <a:blipFill>
                  <a:blip r:embed="rId5"/>
                  <a:stretch>
                    <a:fillRect l="-769" b="-11765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Rounded Rectangle 32">
            <a:extLst>
              <a:ext uri="{FF2B5EF4-FFF2-40B4-BE49-F238E27FC236}">
                <a16:creationId xmlns:a16="http://schemas.microsoft.com/office/drawing/2014/main" id="{CFEACB4D-62E1-4961-BA12-10261200939A}"/>
              </a:ext>
            </a:extLst>
          </p:cNvPr>
          <p:cNvSpPr/>
          <p:nvPr/>
        </p:nvSpPr>
        <p:spPr>
          <a:xfrm>
            <a:off x="3024839" y="6037351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8F8EBCE-5EE1-4A4A-96E6-1B31EC2F386E}"/>
                  </a:ext>
                </a:extLst>
              </p:cNvPr>
              <p:cNvSpPr txBox="1"/>
              <p:nvPr/>
            </p:nvSpPr>
            <p:spPr>
              <a:xfrm>
                <a:off x="3227574" y="5502903"/>
                <a:ext cx="6483523" cy="1371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3200" b="1" dirty="0">
                    <a:solidFill>
                      <a:schemeClr val="tx2">
                        <a:lumMod val="50000"/>
                      </a:schemeClr>
                    </a:solidFill>
                    <a:cs typeface="Arial" pitchFamily="34" charset="0"/>
                  </a:rPr>
                  <a:t>?? </a:t>
                </a:r>
                <a:r>
                  <a:rPr lang="en-US" altLang="ko-KR" b="1" dirty="0">
                    <a:solidFill>
                      <a:schemeClr val="tx2">
                        <a:lumMod val="50000"/>
                      </a:schemeClr>
                    </a:solidFill>
                    <a:cs typeface="Arial" pitchFamily="34" charset="0"/>
                  </a:rPr>
                  <a:t>:</a:t>
                </a:r>
                <a:r>
                  <a:rPr lang="en-US" altLang="ko-KR" dirty="0">
                    <a:solidFill>
                      <a:schemeClr val="tx2">
                        <a:lumMod val="50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num>
                      <m:den>
                        <m:r>
                          <a:rPr lang="en-US" altLang="ko-KR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11</m:t>
                        </m:r>
                      </m:den>
                    </m:f>
                    <m:r>
                      <a:rPr lang="en-US" altLang="ko-KR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=0,181818…</m:t>
                    </m:r>
                  </m:oMath>
                </a14:m>
                <a:r>
                  <a:rPr lang="en-US" altLang="ko-K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2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ditulis</a:t>
                </a:r>
                <a:r>
                  <a:rPr lang="en-US" altLang="ko-K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2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menjadi</a:t>
                </a:r>
                <a:r>
                  <a:rPr lang="en-US" altLang="ko-K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… ?</a:t>
                </a: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8F8EBCE-5EE1-4A4A-96E6-1B31EC2F3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574" y="5502903"/>
                <a:ext cx="6483523" cy="13715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50833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 animBg="1"/>
      <p:bldP spid="14" grpId="0"/>
      <p:bldP spid="15" grpId="0" animBg="1"/>
      <p:bldP spid="22" grpId="0"/>
      <p:bldP spid="23" grpId="0" animBg="1"/>
      <p:bldP spid="29" grpId="0"/>
      <p:bldP spid="37" grpId="0" animBg="1"/>
      <p:bldP spid="38" grpId="0" animBg="1"/>
      <p:bldP spid="39" grpId="0" animBg="1"/>
      <p:bldP spid="46" grpId="0" animBg="1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60FC0CD2-D78E-4A53-B878-61DB40B69746}"/>
              </a:ext>
            </a:extLst>
          </p:cNvPr>
          <p:cNvSpPr txBox="1">
            <a:spLocks/>
          </p:cNvSpPr>
          <p:nvPr/>
        </p:nvSpPr>
        <p:spPr>
          <a:xfrm>
            <a:off x="661803" y="256446"/>
            <a:ext cx="10029016" cy="9226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err="1">
                <a:latin typeface="Arial Black" panose="020B0A04020102020204" pitchFamily="34" charset="0"/>
              </a:rPr>
              <a:t>Desimal</a:t>
            </a:r>
            <a:r>
              <a:rPr lang="en-US" altLang="ko-KR" sz="3600" dirty="0">
                <a:latin typeface="Arial Black" panose="020B0A04020102020204" pitchFamily="34" charset="0"/>
              </a:rPr>
              <a:t> </a:t>
            </a:r>
            <a:r>
              <a:rPr lang="en-US" altLang="ko-KR" sz="3600" dirty="0" err="1">
                <a:latin typeface="Arial Black" panose="020B0A04020102020204" pitchFamily="34" charset="0"/>
              </a:rPr>
              <a:t>Tak</a:t>
            </a:r>
            <a:r>
              <a:rPr lang="ko-KR" altLang="en-US" sz="3600" dirty="0">
                <a:latin typeface="Arial Black" panose="020B0A04020102020204" pitchFamily="34" charset="0"/>
              </a:rPr>
              <a:t> </a:t>
            </a:r>
            <a:r>
              <a:rPr lang="en-US" altLang="ko-KR" sz="3600" dirty="0" err="1">
                <a:latin typeface="Arial Black" panose="020B0A04020102020204" pitchFamily="34" charset="0"/>
              </a:rPr>
              <a:t>Hingga</a:t>
            </a:r>
            <a:r>
              <a:rPr lang="en-US" altLang="ko-KR" sz="3600" dirty="0">
                <a:latin typeface="Arial Black" panose="020B0A04020102020204" pitchFamily="34" charset="0"/>
              </a:rPr>
              <a:t> </a:t>
            </a:r>
            <a:r>
              <a:rPr lang="en-US" altLang="ko-KR" sz="3600" dirty="0" err="1">
                <a:latin typeface="Arial Black" panose="020B0A04020102020204" pitchFamily="34" charset="0"/>
              </a:rPr>
              <a:t>sebagai</a:t>
            </a:r>
            <a:r>
              <a:rPr lang="en-US" altLang="ko-KR" sz="3600" dirty="0">
                <a:latin typeface="Arial Black" panose="020B0A04020102020204" pitchFamily="34" charset="0"/>
              </a:rPr>
              <a:t> </a:t>
            </a:r>
            <a:r>
              <a:rPr lang="en-US" altLang="ko-KR" sz="3600" dirty="0" err="1">
                <a:latin typeface="Arial Black" panose="020B0A04020102020204" pitchFamily="34" charset="0"/>
              </a:rPr>
              <a:t>Pecahan</a:t>
            </a:r>
            <a:endParaRPr lang="en-US" altLang="ko-KR" sz="3600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47C19-FB66-444B-8F56-F2507F1F03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802" y="139157"/>
            <a:ext cx="1141672" cy="114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A41998-CD42-4E32-BB4B-03A85905BF3D}"/>
              </a:ext>
            </a:extLst>
          </p:cNvPr>
          <p:cNvSpPr txBox="1"/>
          <p:nvPr/>
        </p:nvSpPr>
        <p:spPr>
          <a:xfrm>
            <a:off x="567523" y="1310471"/>
            <a:ext cx="11056953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Desimal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pun yang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pola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berulang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hingga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dikonversi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bentuk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pecahan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46" name="Rounded Rectangle 32">
            <a:extLst>
              <a:ext uri="{FF2B5EF4-FFF2-40B4-BE49-F238E27FC236}">
                <a16:creationId xmlns:a16="http://schemas.microsoft.com/office/drawing/2014/main" id="{CFEACB4D-62E1-4961-BA12-10261200939A}"/>
              </a:ext>
            </a:extLst>
          </p:cNvPr>
          <p:cNvSpPr/>
          <p:nvPr/>
        </p:nvSpPr>
        <p:spPr>
          <a:xfrm>
            <a:off x="2689603" y="4259939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8F8EBCE-5EE1-4A4A-96E6-1B31EC2F386E}"/>
                  </a:ext>
                </a:extLst>
              </p:cNvPr>
              <p:cNvSpPr txBox="1"/>
              <p:nvPr/>
            </p:nvSpPr>
            <p:spPr>
              <a:xfrm>
                <a:off x="3205157" y="3942058"/>
                <a:ext cx="6483523" cy="739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3200" b="1" dirty="0">
                    <a:solidFill>
                      <a:schemeClr val="tx2">
                        <a:lumMod val="50000"/>
                      </a:schemeClr>
                    </a:solidFill>
                    <a:cs typeface="Arial" pitchFamily="34" charset="0"/>
                  </a:rPr>
                  <a:t>?? </a:t>
                </a:r>
                <a:r>
                  <a:rPr lang="en-US" altLang="ko-KR" b="1" dirty="0">
                    <a:solidFill>
                      <a:schemeClr val="tx2">
                        <a:lumMod val="50000"/>
                      </a:schemeClr>
                    </a:solidFill>
                    <a:cs typeface="Arial" pitchFamily="34" charset="0"/>
                  </a:rPr>
                  <a:t>:</a:t>
                </a:r>
                <a:r>
                  <a:rPr lang="en-US" altLang="ko-KR" dirty="0">
                    <a:solidFill>
                      <a:schemeClr val="tx2">
                        <a:lumMod val="50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2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Bagaimana</a:t>
                </a:r>
                <a:r>
                  <a:rPr lang="en-US" altLang="ko-K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2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bentuk</a:t>
                </a:r>
                <a:r>
                  <a:rPr lang="en-US" altLang="ko-K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2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pecahan</a:t>
                </a:r>
                <a:r>
                  <a:rPr lang="en-US" altLang="ko-K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2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dari</a:t>
                </a:r>
                <a:r>
                  <a:rPr lang="en-US" altLang="ko-K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3,2</m:t>
                    </m:r>
                    <m:acc>
                      <m:accPr>
                        <m:chr m:val="̇"/>
                        <m:ctrlPr>
                          <a:rPr lang="en-US" altLang="ko-KR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ko-K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?</a:t>
                </a: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8F8EBCE-5EE1-4A4A-96E6-1B31EC2F3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157" y="3942058"/>
                <a:ext cx="6483523" cy="739754"/>
              </a:xfrm>
              <a:prstGeom prst="rect">
                <a:avLst/>
              </a:prstGeom>
              <a:blipFill>
                <a:blip r:embed="rId3"/>
                <a:stretch>
                  <a:fillRect l="-2446" b="-2644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C0B2942-5615-49EB-9FEC-3BF42C0EF4C3}"/>
                  </a:ext>
                </a:extLst>
              </p:cNvPr>
              <p:cNvSpPr txBox="1"/>
              <p:nvPr/>
            </p:nvSpPr>
            <p:spPr>
              <a:xfrm>
                <a:off x="567523" y="1767006"/>
                <a:ext cx="11056953" cy="195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Contoh :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Untuk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mengubah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0,181818…=0,</m:t>
                    </m:r>
                    <m:acc>
                      <m:accPr>
                        <m:chr m:val="̇"/>
                        <m:ctrlP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e>
                    </m:acc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8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menjadi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bentuk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pecahan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kita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kalikan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bilangan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dengan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100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karena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ada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dua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angka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berulang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100</m:t>
                    </m:r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×</m:t>
                    </m:r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0,</m:t>
                    </m:r>
                    <m:acc>
                      <m:accPr>
                        <m:chr m:val="̇"/>
                        <m:ctrlPr>
                          <a:rPr lang="en-US" altLang="ko-K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e>
                    </m:acc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8</m:t>
                    </m:r>
                    <m:r>
                      <a:rPr lang="en-US" altLang="ko-KR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e>
                    </m:acc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8</m:t>
                    </m:r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altLang="ko-K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e>
                    </m:acc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8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Kemudian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kurangkan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0,</m:t>
                    </m:r>
                    <m:acc>
                      <m:accPr>
                        <m:chr m:val="̇"/>
                        <m:ctrlPr>
                          <a:rPr lang="en-US" altLang="ko-K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e>
                    </m:acc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8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pada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kedua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sisi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yaitu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100</m:t>
                    </m:r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×</m:t>
                    </m:r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0,</m:t>
                    </m:r>
                    <m:acc>
                      <m:accPr>
                        <m:chr m:val="̇"/>
                        <m:ctrlPr>
                          <a:rPr lang="en-US" altLang="ko-K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e>
                    </m:acc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8</m:t>
                    </m:r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r>
                      <a:rPr lang="en-US" altLang="ko-KR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0,</m:t>
                    </m:r>
                    <m:acc>
                      <m:accPr>
                        <m:chr m:val="̇"/>
                        <m:ctrlPr>
                          <a:rPr lang="en-US" altLang="ko-K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e>
                    </m:acc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8</m:t>
                    </m:r>
                    <m:r>
                      <a:rPr lang="en-US" altLang="ko-KR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e>
                    </m:acc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8</m:t>
                    </m:r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altLang="ko-K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e>
                    </m:acc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8</m:t>
                    </m:r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0,</m:t>
                    </m:r>
                    <m:acc>
                      <m:accPr>
                        <m:chr m:val="̇"/>
                        <m:ctrlPr>
                          <a:rPr lang="en-US" altLang="ko-K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e>
                    </m:acc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8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sehingga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diperoleh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9</m:t>
                    </m:r>
                    <m:r>
                      <a:rPr lang="en-US" altLang="ko-KR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9</m:t>
                    </m:r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×</m:t>
                    </m:r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0,</m:t>
                    </m:r>
                    <m:acc>
                      <m:accPr>
                        <m:chr m:val="̇"/>
                        <m:ctrlPr>
                          <a:rPr lang="en-US" altLang="ko-K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e>
                    </m:acc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8</m:t>
                    </m:r>
                    <m:r>
                      <a:rPr lang="en-US" altLang="ko-KR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a:rPr lang="en-US" altLang="ko-K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18,0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Artinya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0,</m:t>
                    </m:r>
                    <m:acc>
                      <m:accPr>
                        <m:chr m:val="̇"/>
                        <m:ctrlPr>
                          <a:rPr lang="en-US" altLang="ko-K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e>
                    </m:acc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8</m:t>
                    </m:r>
                    <m:r>
                      <a:rPr lang="en-US" altLang="ko-KR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18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99</m:t>
                        </m:r>
                      </m:den>
                    </m:f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11</m:t>
                        </m:r>
                      </m:den>
                    </m:f>
                  </m:oMath>
                </a14:m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C0B2942-5615-49EB-9FEC-3BF42C0EF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23" y="1767006"/>
                <a:ext cx="11056953" cy="1958485"/>
              </a:xfrm>
              <a:prstGeom prst="rect">
                <a:avLst/>
              </a:prstGeom>
              <a:blipFill>
                <a:blip r:embed="rId4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336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46" grpId="0" animBg="1"/>
      <p:bldP spid="47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CEA9EDF-C8DB-4697-B17F-4DA109AEFCB6}"/>
              </a:ext>
            </a:extLst>
          </p:cNvPr>
          <p:cNvSpPr/>
          <p:nvPr/>
        </p:nvSpPr>
        <p:spPr>
          <a:xfrm>
            <a:off x="427507" y="0"/>
            <a:ext cx="5668493" cy="3429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27DF58EA-C816-4716-9DBB-DE165DF101D8}"/>
              </a:ext>
            </a:extLst>
          </p:cNvPr>
          <p:cNvSpPr txBox="1">
            <a:spLocks/>
          </p:cNvSpPr>
          <p:nvPr/>
        </p:nvSpPr>
        <p:spPr>
          <a:xfrm>
            <a:off x="1022748" y="376761"/>
            <a:ext cx="4349047" cy="211181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dirty="0" err="1">
                <a:latin typeface="Arial Black" panose="020B0A04020102020204" pitchFamily="34" charset="0"/>
              </a:rPr>
              <a:t>Bilangan</a:t>
            </a:r>
            <a:r>
              <a:rPr lang="en-US" altLang="ko-KR" sz="4800" dirty="0">
                <a:latin typeface="Arial Black" panose="020B0A04020102020204" pitchFamily="34" charset="0"/>
              </a:rPr>
              <a:t> </a:t>
            </a:r>
            <a:r>
              <a:rPr lang="en-US" altLang="ko-KR" sz="4800" dirty="0" err="1">
                <a:latin typeface="Arial Black" panose="020B0A04020102020204" pitchFamily="34" charset="0"/>
              </a:rPr>
              <a:t>Rasional</a:t>
            </a:r>
            <a:endParaRPr lang="en-US" altLang="ko-KR" sz="4800" dirty="0">
              <a:latin typeface="Arial Black" panose="020B0A040201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8A3458-8BF1-4E14-8F9B-32F3DC83767B}"/>
              </a:ext>
            </a:extLst>
          </p:cNvPr>
          <p:cNvSpPr txBox="1"/>
          <p:nvPr/>
        </p:nvSpPr>
        <p:spPr>
          <a:xfrm>
            <a:off x="589615" y="2172986"/>
            <a:ext cx="5362008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Bilangan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dituliskan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sebagai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pecahan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disebut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Bilangan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Rasioanal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A435F609-9481-4A95-8C59-CEA96131A2C1}"/>
              </a:ext>
            </a:extLst>
          </p:cNvPr>
          <p:cNvSpPr txBox="1">
            <a:spLocks/>
          </p:cNvSpPr>
          <p:nvPr/>
        </p:nvSpPr>
        <p:spPr>
          <a:xfrm>
            <a:off x="6979997" y="1313733"/>
            <a:ext cx="4349047" cy="211181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dirty="0" err="1">
                <a:latin typeface="Arial Black" panose="020B0A04020102020204" pitchFamily="34" charset="0"/>
              </a:rPr>
              <a:t>Bilangan</a:t>
            </a:r>
            <a:r>
              <a:rPr lang="en-US" altLang="ko-KR" sz="4800" dirty="0">
                <a:latin typeface="Arial Black" panose="020B0A04020102020204" pitchFamily="34" charset="0"/>
              </a:rPr>
              <a:t> </a:t>
            </a:r>
            <a:r>
              <a:rPr lang="en-US" altLang="ko-KR" sz="4800" dirty="0" err="1">
                <a:latin typeface="Arial Black" panose="020B0A04020102020204" pitchFamily="34" charset="0"/>
              </a:rPr>
              <a:t>Irasional</a:t>
            </a:r>
            <a:endParaRPr lang="en-US" altLang="ko-KR" sz="4800" dirty="0">
              <a:latin typeface="Arial Black" panose="020B0A040201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8DA3EE-A8AB-46C7-BF45-C10AF5C8096C}"/>
              </a:ext>
            </a:extLst>
          </p:cNvPr>
          <p:cNvSpPr txBox="1"/>
          <p:nvPr/>
        </p:nvSpPr>
        <p:spPr>
          <a:xfrm>
            <a:off x="6546864" y="3109958"/>
            <a:ext cx="5362008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Bilangan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dituliskan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sebagai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pecahan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bentuk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decimal yang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terdiri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string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angka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terbatas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pola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berulsnh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5F403FD2-0198-4E31-BC02-95F3B6EF0E34}"/>
              </a:ext>
            </a:extLst>
          </p:cNvPr>
          <p:cNvSpPr txBox="1">
            <a:spLocks/>
          </p:cNvSpPr>
          <p:nvPr/>
        </p:nvSpPr>
        <p:spPr>
          <a:xfrm>
            <a:off x="1057995" y="3961473"/>
            <a:ext cx="4349047" cy="179622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dirty="0" err="1">
                <a:latin typeface="Arial Black" panose="020B0A04020102020204" pitchFamily="34" charset="0"/>
              </a:rPr>
              <a:t>Bilangan</a:t>
            </a:r>
            <a:r>
              <a:rPr lang="en-US" altLang="ko-KR" sz="4800" dirty="0">
                <a:latin typeface="Arial Black" panose="020B0A04020102020204" pitchFamily="34" charset="0"/>
              </a:rPr>
              <a:t> Real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35B3A1-B1C1-4CB3-B7CC-0ED91875F357}"/>
              </a:ext>
            </a:extLst>
          </p:cNvPr>
          <p:cNvSpPr txBox="1"/>
          <p:nvPr/>
        </p:nvSpPr>
        <p:spPr>
          <a:xfrm>
            <a:off x="733992" y="5373718"/>
            <a:ext cx="5362008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Kumpulan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bilangan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rasional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irasional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89D27F9-5E07-4D49-81BD-B9B0015E1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802" y="139157"/>
            <a:ext cx="1141672" cy="114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588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5" grpId="0"/>
      <p:bldP spid="36" grpId="0"/>
      <p:bldP spid="38" grpId="0"/>
      <p:bldP spid="39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 COLOR - 1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C926"/>
      </a:accent1>
      <a:accent2>
        <a:srgbClr val="EF9E1B"/>
      </a:accent2>
      <a:accent3>
        <a:srgbClr val="DE8D22"/>
      </a:accent3>
      <a:accent4>
        <a:srgbClr val="D87732"/>
      </a:accent4>
      <a:accent5>
        <a:srgbClr val="404040"/>
      </a:accent5>
      <a:accent6>
        <a:srgbClr val="59595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C926"/>
      </a:accent1>
      <a:accent2>
        <a:srgbClr val="EF9E1B"/>
      </a:accent2>
      <a:accent3>
        <a:srgbClr val="DE8D22"/>
      </a:accent3>
      <a:accent4>
        <a:srgbClr val="D87732"/>
      </a:accent4>
      <a:accent5>
        <a:srgbClr val="404040"/>
      </a:accent5>
      <a:accent6>
        <a:srgbClr val="59595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COLOR - 1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C926"/>
      </a:accent1>
      <a:accent2>
        <a:srgbClr val="EF9E1B"/>
      </a:accent2>
      <a:accent3>
        <a:srgbClr val="DE8D22"/>
      </a:accent3>
      <a:accent4>
        <a:srgbClr val="D87732"/>
      </a:accent4>
      <a:accent5>
        <a:srgbClr val="404040"/>
      </a:accent5>
      <a:accent6>
        <a:srgbClr val="59595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3985</TotalTime>
  <Words>715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Bahnschrift</vt:lpstr>
      <vt:lpstr>Calibri</vt:lpstr>
      <vt:lpstr>Cambria Math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ASUS</cp:lastModifiedBy>
  <cp:revision>144</cp:revision>
  <dcterms:created xsi:type="dcterms:W3CDTF">2019-01-14T06:35:35Z</dcterms:created>
  <dcterms:modified xsi:type="dcterms:W3CDTF">2021-09-13T00:01:23Z</dcterms:modified>
</cp:coreProperties>
</file>