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5"/>
  </p:notesMasterIdLst>
  <p:sldIdLst>
    <p:sldId id="348" r:id="rId3"/>
    <p:sldId id="376" r:id="rId4"/>
    <p:sldId id="321" r:id="rId5"/>
    <p:sldId id="377" r:id="rId6"/>
    <p:sldId id="353" r:id="rId7"/>
    <p:sldId id="378" r:id="rId8"/>
    <p:sldId id="379" r:id="rId9"/>
    <p:sldId id="380" r:id="rId10"/>
    <p:sldId id="381" r:id="rId11"/>
    <p:sldId id="382" r:id="rId12"/>
    <p:sldId id="383" r:id="rId13"/>
    <p:sldId id="3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462"/>
    <a:srgbClr val="EF8B47"/>
    <a:srgbClr val="D6DCE5"/>
    <a:srgbClr val="2F5597"/>
    <a:srgbClr val="E7E6E6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8B09E-D437-490D-8188-4A4ADC4D5A71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05C83D-6534-49BF-834B-37AE5D7EA3B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C0D28B-7E22-4217-8DDF-E13EC5B355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448CE-9294-402C-8381-5FD390800EEA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DB571C-522A-43B0-8C1D-BF0E34CE7D3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184D7C-735D-4F42-B639-2AE6E76AFE30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5B961-0250-48FD-956E-D49932C04DC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EF794C-0BAB-47C4-9700-865C83A605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F12099-2851-40EE-9D65-942D8DE7F3CF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85077C3-4550-46DC-85E2-AC2C80B4E0D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71530E-829A-4679-8B63-826F25CFEED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889C-78EF-49F2-BDD2-F3C7630C2D9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24205CF-0ABB-4D43-83ED-2BBD8D0CB5C9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4409A38B-035B-4DA4-8742-3F6AA4F8108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720799B5-53B5-4D2D-8F91-91287543654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97161DB7-B085-4A0C-B8EE-5258ABD9901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47C35E36-0C7E-49AF-A9E9-77A1CA8DEB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54466C2-8478-4035-9332-9B8038EB43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52FF0F-BCC6-4A7E-BE76-5E59EA88FA3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A1C81F-94F9-4A16-A021-DE5A0F6BCE5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74D90-5FF4-43D9-85F0-81F25BDB803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6A3919-8D8D-4B0D-B701-5E72E5C5DB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00025FA-2301-4B48-8C22-A54E1818CD3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BAABAE5C-968A-4DC3-9D2C-46EFA2058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07D2C-5940-4139-B801-7F427F8396C0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BEE1D0-44C7-49CF-869C-CCF12306C3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E8C580-A827-4EA7-90EE-B9A7709854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4894A2-CA4E-46EE-B01B-F92552552F6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E6827-905D-4AC7-8B0A-339DA5D5BC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94FFE5-E061-4999-AD73-C5FAC95BC9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FBB564-7CCB-4DB9-B908-A4151614345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A2F91-1FE0-46D1-ACCD-77F44CC99E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475733-4090-41F9-8947-1F2B35C0B61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D9DCD7-FBF4-4990-8F45-1BFB2882A57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BB86CD-1F48-4F87-85F1-74F4C6A28B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CB4193-C575-4169-B497-E261855CB3A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5C4250-F7A6-4EC3-8C51-44DE1AB9878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9CA4998-921E-47EE-B18A-E3A4CA2E1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4484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1659C8-6E6A-4053-B305-730F67A240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FA5CEF-B434-4B30-ACEC-0BB48A55D1A2}"/>
              </a:ext>
            </a:extLst>
          </p:cNvPr>
          <p:cNvSpPr/>
          <p:nvPr/>
        </p:nvSpPr>
        <p:spPr>
          <a:xfrm rot="2375522">
            <a:off x="-568201" y="6046230"/>
            <a:ext cx="2223227" cy="900798"/>
          </a:xfrm>
          <a:custGeom>
            <a:avLst/>
            <a:gdLst>
              <a:gd name="connsiteX0" fmla="*/ 0 w 2223227"/>
              <a:gd name="connsiteY0" fmla="*/ 0 h 900798"/>
              <a:gd name="connsiteX1" fmla="*/ 2223227 w 2223227"/>
              <a:gd name="connsiteY1" fmla="*/ 0 h 900798"/>
              <a:gd name="connsiteX2" fmla="*/ 1134041 w 2223227"/>
              <a:gd name="connsiteY2" fmla="*/ 900798 h 900798"/>
              <a:gd name="connsiteX3" fmla="*/ 744993 w 2223227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27" h="900798">
                <a:moveTo>
                  <a:pt x="0" y="0"/>
                </a:moveTo>
                <a:lnTo>
                  <a:pt x="2223227" y="0"/>
                </a:lnTo>
                <a:lnTo>
                  <a:pt x="1134041" y="900798"/>
                </a:lnTo>
                <a:lnTo>
                  <a:pt x="744993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66CF60-34C1-45D8-81DE-6875492AD69D}"/>
              </a:ext>
            </a:extLst>
          </p:cNvPr>
          <p:cNvSpPr/>
          <p:nvPr/>
        </p:nvSpPr>
        <p:spPr>
          <a:xfrm rot="2375522">
            <a:off x="-418944" y="5900486"/>
            <a:ext cx="2942357" cy="173562"/>
          </a:xfrm>
          <a:custGeom>
            <a:avLst/>
            <a:gdLst>
              <a:gd name="connsiteX0" fmla="*/ 0 w 2942357"/>
              <a:gd name="connsiteY0" fmla="*/ 0 h 173562"/>
              <a:gd name="connsiteX1" fmla="*/ 2942357 w 2942357"/>
              <a:gd name="connsiteY1" fmla="*/ 0 h 173562"/>
              <a:gd name="connsiteX2" fmla="*/ 2732497 w 2942357"/>
              <a:gd name="connsiteY2" fmla="*/ 173562 h 173562"/>
              <a:gd name="connsiteX3" fmla="*/ 143542 w 2942357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357" h="173562">
                <a:moveTo>
                  <a:pt x="0" y="0"/>
                </a:moveTo>
                <a:lnTo>
                  <a:pt x="2942357" y="0"/>
                </a:lnTo>
                <a:lnTo>
                  <a:pt x="2732497" y="173562"/>
                </a:lnTo>
                <a:lnTo>
                  <a:pt x="14354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783DB-ED2E-4B98-B0AD-369BFC8E008D}"/>
              </a:ext>
            </a:extLst>
          </p:cNvPr>
          <p:cNvSpPr/>
          <p:nvPr/>
        </p:nvSpPr>
        <p:spPr>
          <a:xfrm rot="18537919" flipH="1">
            <a:off x="-1552640" y="1729518"/>
            <a:ext cx="6338617" cy="900798"/>
          </a:xfrm>
          <a:custGeom>
            <a:avLst/>
            <a:gdLst>
              <a:gd name="connsiteX0" fmla="*/ 0 w 6338617"/>
              <a:gd name="connsiteY0" fmla="*/ 900798 h 900798"/>
              <a:gd name="connsiteX1" fmla="*/ 6338617 w 6338617"/>
              <a:gd name="connsiteY1" fmla="*/ 900798 h 900798"/>
              <a:gd name="connsiteX2" fmla="*/ 5224847 w 6338617"/>
              <a:gd name="connsiteY2" fmla="*/ 0 h 900798"/>
              <a:gd name="connsiteX3" fmla="*/ 728550 w 6338617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617" h="900798">
                <a:moveTo>
                  <a:pt x="0" y="900798"/>
                </a:moveTo>
                <a:lnTo>
                  <a:pt x="6338617" y="900798"/>
                </a:lnTo>
                <a:lnTo>
                  <a:pt x="5224847" y="0"/>
                </a:lnTo>
                <a:lnTo>
                  <a:pt x="728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0BB9C7-6BE2-4FC9-AD4D-2D52CA290950}"/>
              </a:ext>
            </a:extLst>
          </p:cNvPr>
          <p:cNvSpPr/>
          <p:nvPr/>
        </p:nvSpPr>
        <p:spPr>
          <a:xfrm rot="18537919" flipH="1">
            <a:off x="-1382744" y="2558158"/>
            <a:ext cx="6946602" cy="173562"/>
          </a:xfrm>
          <a:custGeom>
            <a:avLst/>
            <a:gdLst>
              <a:gd name="connsiteX0" fmla="*/ 0 w 6946602"/>
              <a:gd name="connsiteY0" fmla="*/ 173562 h 173562"/>
              <a:gd name="connsiteX1" fmla="*/ 6946602 w 6946602"/>
              <a:gd name="connsiteY1" fmla="*/ 173562 h 173562"/>
              <a:gd name="connsiteX2" fmla="*/ 6732005 w 6946602"/>
              <a:gd name="connsiteY2" fmla="*/ 0 h 173562"/>
              <a:gd name="connsiteX3" fmla="*/ 140374 w 694660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602" h="173562">
                <a:moveTo>
                  <a:pt x="0" y="173562"/>
                </a:moveTo>
                <a:lnTo>
                  <a:pt x="6946602" y="173562"/>
                </a:lnTo>
                <a:lnTo>
                  <a:pt x="6732005" y="0"/>
                </a:lnTo>
                <a:lnTo>
                  <a:pt x="140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E9005D-8A97-4A33-8174-DBB98309488E}"/>
              </a:ext>
            </a:extLst>
          </p:cNvPr>
          <p:cNvSpPr/>
          <p:nvPr/>
        </p:nvSpPr>
        <p:spPr>
          <a:xfrm rot="18594014">
            <a:off x="-947116" y="1282490"/>
            <a:ext cx="4241726" cy="418514"/>
          </a:xfrm>
          <a:custGeom>
            <a:avLst/>
            <a:gdLst>
              <a:gd name="connsiteX0" fmla="*/ 4241726 w 4241726"/>
              <a:gd name="connsiteY0" fmla="*/ 418514 h 418514"/>
              <a:gd name="connsiteX1" fmla="*/ 0 w 4241726"/>
              <a:gd name="connsiteY1" fmla="*/ 418514 h 418514"/>
              <a:gd name="connsiteX2" fmla="*/ 500533 w 4241726"/>
              <a:gd name="connsiteY2" fmla="*/ 0 h 418514"/>
              <a:gd name="connsiteX3" fmla="*/ 3891791 w 4241726"/>
              <a:gd name="connsiteY3" fmla="*/ 0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726" h="418514">
                <a:moveTo>
                  <a:pt x="4241726" y="418514"/>
                </a:moveTo>
                <a:lnTo>
                  <a:pt x="0" y="418514"/>
                </a:lnTo>
                <a:lnTo>
                  <a:pt x="500533" y="0"/>
                </a:lnTo>
                <a:lnTo>
                  <a:pt x="38917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A2BE3-2853-4E6E-B334-4789C9C16EA0}"/>
              </a:ext>
            </a:extLst>
          </p:cNvPr>
          <p:cNvSpPr/>
          <p:nvPr/>
        </p:nvSpPr>
        <p:spPr>
          <a:xfrm rot="2280000" flipH="1">
            <a:off x="-1008955" y="4622758"/>
            <a:ext cx="6990782" cy="785553"/>
          </a:xfrm>
          <a:custGeom>
            <a:avLst/>
            <a:gdLst>
              <a:gd name="connsiteX0" fmla="*/ 91481 w 6990782"/>
              <a:gd name="connsiteY0" fmla="*/ 0 h 785553"/>
              <a:gd name="connsiteX1" fmla="*/ 0 w 6990782"/>
              <a:gd name="connsiteY1" fmla="*/ 0 h 785553"/>
              <a:gd name="connsiteX2" fmla="*/ 67749 w 6990782"/>
              <a:gd name="connsiteY2" fmla="*/ 52931 h 785553"/>
              <a:gd name="connsiteX3" fmla="*/ 531198 w 6990782"/>
              <a:gd name="connsiteY3" fmla="*/ 0 h 785553"/>
              <a:gd name="connsiteX4" fmla="*/ 306142 w 6990782"/>
              <a:gd name="connsiteY4" fmla="*/ 0 h 785553"/>
              <a:gd name="connsiteX5" fmla="*/ 226726 w 6990782"/>
              <a:gd name="connsiteY5" fmla="*/ 177138 h 785553"/>
              <a:gd name="connsiteX6" fmla="*/ 393401 w 6990782"/>
              <a:gd name="connsiteY6" fmla="*/ 307358 h 785553"/>
              <a:gd name="connsiteX7" fmla="*/ 970920 w 6990782"/>
              <a:gd name="connsiteY7" fmla="*/ 0 h 785553"/>
              <a:gd name="connsiteX8" fmla="*/ 745859 w 6990782"/>
              <a:gd name="connsiteY8" fmla="*/ 0 h 785553"/>
              <a:gd name="connsiteX9" fmla="*/ 552377 w 6990782"/>
              <a:gd name="connsiteY9" fmla="*/ 431564 h 785553"/>
              <a:gd name="connsiteX10" fmla="*/ 719052 w 6990782"/>
              <a:gd name="connsiteY10" fmla="*/ 561785 h 785553"/>
              <a:gd name="connsiteX11" fmla="*/ 1410637 w 6990782"/>
              <a:gd name="connsiteY11" fmla="*/ 0 h 785553"/>
              <a:gd name="connsiteX12" fmla="*/ 1185580 w 6990782"/>
              <a:gd name="connsiteY12" fmla="*/ 0 h 785553"/>
              <a:gd name="connsiteX13" fmla="*/ 878029 w 6990782"/>
              <a:gd name="connsiteY13" fmla="*/ 685992 h 785553"/>
              <a:gd name="connsiteX14" fmla="*/ 1005461 w 6990782"/>
              <a:gd name="connsiteY14" fmla="*/ 785552 h 785553"/>
              <a:gd name="connsiteX15" fmla="*/ 1058446 w 6990782"/>
              <a:gd name="connsiteY15" fmla="*/ 785552 h 785553"/>
              <a:gd name="connsiteX16" fmla="*/ 1850356 w 6990782"/>
              <a:gd name="connsiteY16" fmla="*/ 0 h 785553"/>
              <a:gd name="connsiteX17" fmla="*/ 1625298 w 6990782"/>
              <a:gd name="connsiteY17" fmla="*/ 2 h 785553"/>
              <a:gd name="connsiteX18" fmla="*/ 1273109 w 6990782"/>
              <a:gd name="connsiteY18" fmla="*/ 785552 h 785553"/>
              <a:gd name="connsiteX19" fmla="*/ 1498170 w 6990782"/>
              <a:gd name="connsiteY19" fmla="*/ 785552 h 785553"/>
              <a:gd name="connsiteX20" fmla="*/ 2290073 w 6990782"/>
              <a:gd name="connsiteY20" fmla="*/ 0 h 785553"/>
              <a:gd name="connsiteX21" fmla="*/ 2065013 w 6990782"/>
              <a:gd name="connsiteY21" fmla="*/ 0 h 785553"/>
              <a:gd name="connsiteX22" fmla="*/ 1712823 w 6990782"/>
              <a:gd name="connsiteY22" fmla="*/ 785552 h 785553"/>
              <a:gd name="connsiteX23" fmla="*/ 1937881 w 6990782"/>
              <a:gd name="connsiteY23" fmla="*/ 785553 h 785553"/>
              <a:gd name="connsiteX24" fmla="*/ 2700210 w 6990782"/>
              <a:gd name="connsiteY24" fmla="*/ 0 h 785553"/>
              <a:gd name="connsiteX25" fmla="*/ 2475150 w 6990782"/>
              <a:gd name="connsiteY25" fmla="*/ 0 h 785553"/>
              <a:gd name="connsiteX26" fmla="*/ 2122963 w 6990782"/>
              <a:gd name="connsiteY26" fmla="*/ 785552 h 785553"/>
              <a:gd name="connsiteX27" fmla="*/ 2348018 w 6990782"/>
              <a:gd name="connsiteY27" fmla="*/ 785552 h 785553"/>
              <a:gd name="connsiteX28" fmla="*/ 3139927 w 6990782"/>
              <a:gd name="connsiteY28" fmla="*/ 0 h 785553"/>
              <a:gd name="connsiteX29" fmla="*/ 2914873 w 6990782"/>
              <a:gd name="connsiteY29" fmla="*/ 0 h 785553"/>
              <a:gd name="connsiteX30" fmla="*/ 2562682 w 6990782"/>
              <a:gd name="connsiteY30" fmla="*/ 785552 h 785553"/>
              <a:gd name="connsiteX31" fmla="*/ 2787739 w 6990782"/>
              <a:gd name="connsiteY31" fmla="*/ 785552 h 785553"/>
              <a:gd name="connsiteX32" fmla="*/ 3579645 w 6990782"/>
              <a:gd name="connsiteY32" fmla="*/ 0 h 785553"/>
              <a:gd name="connsiteX33" fmla="*/ 3354588 w 6990782"/>
              <a:gd name="connsiteY33" fmla="*/ 0 h 785553"/>
              <a:gd name="connsiteX34" fmla="*/ 3002400 w 6990782"/>
              <a:gd name="connsiteY34" fmla="*/ 785552 h 785553"/>
              <a:gd name="connsiteX35" fmla="*/ 3227458 w 6990782"/>
              <a:gd name="connsiteY35" fmla="*/ 785552 h 785553"/>
              <a:gd name="connsiteX36" fmla="*/ 4019364 w 6990782"/>
              <a:gd name="connsiteY36" fmla="*/ 0 h 785553"/>
              <a:gd name="connsiteX37" fmla="*/ 3794309 w 6990782"/>
              <a:gd name="connsiteY37" fmla="*/ 0 h 785553"/>
              <a:gd name="connsiteX38" fmla="*/ 3442119 w 6990782"/>
              <a:gd name="connsiteY38" fmla="*/ 785552 h 785553"/>
              <a:gd name="connsiteX39" fmla="*/ 3667175 w 6990782"/>
              <a:gd name="connsiteY39" fmla="*/ 785552 h 785553"/>
              <a:gd name="connsiteX40" fmla="*/ 4459078 w 6990782"/>
              <a:gd name="connsiteY40" fmla="*/ 0 h 785553"/>
              <a:gd name="connsiteX41" fmla="*/ 4234027 w 6990782"/>
              <a:gd name="connsiteY41" fmla="*/ 0 h 785553"/>
              <a:gd name="connsiteX42" fmla="*/ 3881837 w 6990782"/>
              <a:gd name="connsiteY42" fmla="*/ 785552 h 785553"/>
              <a:gd name="connsiteX43" fmla="*/ 4106895 w 6990782"/>
              <a:gd name="connsiteY43" fmla="*/ 785552 h 785553"/>
              <a:gd name="connsiteX44" fmla="*/ 4898797 w 6990782"/>
              <a:gd name="connsiteY44" fmla="*/ 0 h 785553"/>
              <a:gd name="connsiteX45" fmla="*/ 4673739 w 6990782"/>
              <a:gd name="connsiteY45" fmla="*/ 1 h 785553"/>
              <a:gd name="connsiteX46" fmla="*/ 4321556 w 6990782"/>
              <a:gd name="connsiteY46" fmla="*/ 785552 h 785553"/>
              <a:gd name="connsiteX47" fmla="*/ 4546610 w 6990782"/>
              <a:gd name="connsiteY47" fmla="*/ 785552 h 785553"/>
              <a:gd name="connsiteX48" fmla="*/ 5338517 w 6990782"/>
              <a:gd name="connsiteY48" fmla="*/ 0 h 785553"/>
              <a:gd name="connsiteX49" fmla="*/ 5113462 w 6990782"/>
              <a:gd name="connsiteY49" fmla="*/ 0 h 785553"/>
              <a:gd name="connsiteX50" fmla="*/ 4761271 w 6990782"/>
              <a:gd name="connsiteY50" fmla="*/ 785552 h 785553"/>
              <a:gd name="connsiteX51" fmla="*/ 4986328 w 6990782"/>
              <a:gd name="connsiteY51" fmla="*/ 785552 h 785553"/>
              <a:gd name="connsiteX52" fmla="*/ 5778233 w 6990782"/>
              <a:gd name="connsiteY52" fmla="*/ 0 h 785553"/>
              <a:gd name="connsiteX53" fmla="*/ 5553181 w 6990782"/>
              <a:gd name="connsiteY53" fmla="*/ 0 h 785553"/>
              <a:gd name="connsiteX54" fmla="*/ 5200989 w 6990782"/>
              <a:gd name="connsiteY54" fmla="*/ 785553 h 785553"/>
              <a:gd name="connsiteX55" fmla="*/ 5426049 w 6990782"/>
              <a:gd name="connsiteY55" fmla="*/ 785552 h 785553"/>
              <a:gd name="connsiteX56" fmla="*/ 6217957 w 6990782"/>
              <a:gd name="connsiteY56" fmla="*/ 0 h 785553"/>
              <a:gd name="connsiteX57" fmla="*/ 5992895 w 6990782"/>
              <a:gd name="connsiteY57" fmla="*/ 0 h 785553"/>
              <a:gd name="connsiteX58" fmla="*/ 5640708 w 6990782"/>
              <a:gd name="connsiteY58" fmla="*/ 785552 h 785553"/>
              <a:gd name="connsiteX59" fmla="*/ 5865766 w 6990782"/>
              <a:gd name="connsiteY59" fmla="*/ 785552 h 785553"/>
              <a:gd name="connsiteX60" fmla="*/ 6657678 w 6990782"/>
              <a:gd name="connsiteY60" fmla="*/ 0 h 785553"/>
              <a:gd name="connsiteX61" fmla="*/ 6432618 w 6990782"/>
              <a:gd name="connsiteY61" fmla="*/ 0 h 785553"/>
              <a:gd name="connsiteX62" fmla="*/ 6080429 w 6990782"/>
              <a:gd name="connsiteY62" fmla="*/ 785552 h 785553"/>
              <a:gd name="connsiteX63" fmla="*/ 6305489 w 6990782"/>
              <a:gd name="connsiteY63" fmla="*/ 785552 h 785553"/>
              <a:gd name="connsiteX64" fmla="*/ 6990782 w 6990782"/>
              <a:gd name="connsiteY64" fmla="*/ 0 h 785553"/>
              <a:gd name="connsiteX65" fmla="*/ 6872332 w 6990782"/>
              <a:gd name="connsiteY65" fmla="*/ 0 h 785553"/>
              <a:gd name="connsiteX66" fmla="*/ 6712834 w 6990782"/>
              <a:gd name="connsiteY66" fmla="*/ 355757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90782" h="785553">
                <a:moveTo>
                  <a:pt x="91481" y="0"/>
                </a:moveTo>
                <a:lnTo>
                  <a:pt x="0" y="0"/>
                </a:lnTo>
                <a:lnTo>
                  <a:pt x="67749" y="52931"/>
                </a:lnTo>
                <a:close/>
                <a:moveTo>
                  <a:pt x="531198" y="0"/>
                </a:moveTo>
                <a:lnTo>
                  <a:pt x="306142" y="0"/>
                </a:lnTo>
                <a:lnTo>
                  <a:pt x="226726" y="177138"/>
                </a:lnTo>
                <a:lnTo>
                  <a:pt x="393401" y="307358"/>
                </a:lnTo>
                <a:close/>
                <a:moveTo>
                  <a:pt x="970920" y="0"/>
                </a:moveTo>
                <a:lnTo>
                  <a:pt x="745859" y="0"/>
                </a:lnTo>
                <a:lnTo>
                  <a:pt x="552377" y="431564"/>
                </a:lnTo>
                <a:lnTo>
                  <a:pt x="719052" y="561785"/>
                </a:lnTo>
                <a:close/>
                <a:moveTo>
                  <a:pt x="1410637" y="0"/>
                </a:moveTo>
                <a:lnTo>
                  <a:pt x="1185580" y="0"/>
                </a:lnTo>
                <a:lnTo>
                  <a:pt x="878029" y="685992"/>
                </a:lnTo>
                <a:lnTo>
                  <a:pt x="1005461" y="785552"/>
                </a:lnTo>
                <a:lnTo>
                  <a:pt x="1058446" y="785552"/>
                </a:lnTo>
                <a:close/>
                <a:moveTo>
                  <a:pt x="1850356" y="0"/>
                </a:moveTo>
                <a:lnTo>
                  <a:pt x="1625298" y="2"/>
                </a:lnTo>
                <a:lnTo>
                  <a:pt x="1273109" y="785552"/>
                </a:lnTo>
                <a:lnTo>
                  <a:pt x="1498170" y="785552"/>
                </a:lnTo>
                <a:close/>
                <a:moveTo>
                  <a:pt x="2290073" y="0"/>
                </a:moveTo>
                <a:lnTo>
                  <a:pt x="2065013" y="0"/>
                </a:lnTo>
                <a:lnTo>
                  <a:pt x="1712823" y="785552"/>
                </a:lnTo>
                <a:lnTo>
                  <a:pt x="1937881" y="785553"/>
                </a:lnTo>
                <a:close/>
                <a:moveTo>
                  <a:pt x="2700210" y="0"/>
                </a:moveTo>
                <a:lnTo>
                  <a:pt x="2475150" y="0"/>
                </a:lnTo>
                <a:lnTo>
                  <a:pt x="2122963" y="785552"/>
                </a:lnTo>
                <a:lnTo>
                  <a:pt x="2348018" y="785552"/>
                </a:lnTo>
                <a:close/>
                <a:moveTo>
                  <a:pt x="3139927" y="0"/>
                </a:moveTo>
                <a:lnTo>
                  <a:pt x="2914873" y="0"/>
                </a:lnTo>
                <a:lnTo>
                  <a:pt x="2562682" y="785552"/>
                </a:lnTo>
                <a:lnTo>
                  <a:pt x="2787739" y="785552"/>
                </a:lnTo>
                <a:close/>
                <a:moveTo>
                  <a:pt x="3579645" y="0"/>
                </a:moveTo>
                <a:lnTo>
                  <a:pt x="3354588" y="0"/>
                </a:lnTo>
                <a:lnTo>
                  <a:pt x="3002400" y="785552"/>
                </a:lnTo>
                <a:lnTo>
                  <a:pt x="3227458" y="785552"/>
                </a:lnTo>
                <a:close/>
                <a:moveTo>
                  <a:pt x="4019364" y="0"/>
                </a:moveTo>
                <a:lnTo>
                  <a:pt x="3794309" y="0"/>
                </a:lnTo>
                <a:lnTo>
                  <a:pt x="3442119" y="785552"/>
                </a:lnTo>
                <a:lnTo>
                  <a:pt x="3667175" y="785552"/>
                </a:lnTo>
                <a:close/>
                <a:moveTo>
                  <a:pt x="4459078" y="0"/>
                </a:moveTo>
                <a:lnTo>
                  <a:pt x="4234027" y="0"/>
                </a:lnTo>
                <a:lnTo>
                  <a:pt x="3881837" y="785552"/>
                </a:lnTo>
                <a:lnTo>
                  <a:pt x="4106895" y="785552"/>
                </a:lnTo>
                <a:close/>
                <a:moveTo>
                  <a:pt x="4898797" y="0"/>
                </a:moveTo>
                <a:lnTo>
                  <a:pt x="4673739" y="1"/>
                </a:lnTo>
                <a:lnTo>
                  <a:pt x="4321556" y="785552"/>
                </a:lnTo>
                <a:lnTo>
                  <a:pt x="4546610" y="785552"/>
                </a:lnTo>
                <a:close/>
                <a:moveTo>
                  <a:pt x="5338517" y="0"/>
                </a:moveTo>
                <a:lnTo>
                  <a:pt x="5113462" y="0"/>
                </a:lnTo>
                <a:lnTo>
                  <a:pt x="4761271" y="785552"/>
                </a:lnTo>
                <a:lnTo>
                  <a:pt x="4986328" y="785552"/>
                </a:lnTo>
                <a:close/>
                <a:moveTo>
                  <a:pt x="5778233" y="0"/>
                </a:moveTo>
                <a:lnTo>
                  <a:pt x="5553181" y="0"/>
                </a:lnTo>
                <a:lnTo>
                  <a:pt x="5200989" y="785553"/>
                </a:lnTo>
                <a:lnTo>
                  <a:pt x="5426049" y="785552"/>
                </a:lnTo>
                <a:close/>
                <a:moveTo>
                  <a:pt x="6217957" y="0"/>
                </a:moveTo>
                <a:lnTo>
                  <a:pt x="5992895" y="0"/>
                </a:lnTo>
                <a:lnTo>
                  <a:pt x="5640708" y="785552"/>
                </a:lnTo>
                <a:lnTo>
                  <a:pt x="5865766" y="785552"/>
                </a:lnTo>
                <a:close/>
                <a:moveTo>
                  <a:pt x="6657678" y="0"/>
                </a:moveTo>
                <a:lnTo>
                  <a:pt x="6432618" y="0"/>
                </a:lnTo>
                <a:lnTo>
                  <a:pt x="6080429" y="785552"/>
                </a:lnTo>
                <a:lnTo>
                  <a:pt x="6305489" y="785552"/>
                </a:lnTo>
                <a:close/>
                <a:moveTo>
                  <a:pt x="6990782" y="0"/>
                </a:moveTo>
                <a:lnTo>
                  <a:pt x="6872332" y="0"/>
                </a:lnTo>
                <a:lnTo>
                  <a:pt x="6712834" y="3557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AA23C-2297-4953-B905-051825C6308B}"/>
              </a:ext>
            </a:extLst>
          </p:cNvPr>
          <p:cNvSpPr/>
          <p:nvPr/>
        </p:nvSpPr>
        <p:spPr>
          <a:xfrm rot="2162081" flipH="1" flipV="1">
            <a:off x="25266" y="-265384"/>
            <a:ext cx="425676" cy="1454017"/>
          </a:xfrm>
          <a:custGeom>
            <a:avLst/>
            <a:gdLst>
              <a:gd name="connsiteX0" fmla="*/ 0 w 425676"/>
              <a:gd name="connsiteY0" fmla="*/ 1454017 h 1454017"/>
              <a:gd name="connsiteX1" fmla="*/ 10747 w 425676"/>
              <a:gd name="connsiteY1" fmla="*/ 0 h 1454017"/>
              <a:gd name="connsiteX2" fmla="*/ 425676 w 425676"/>
              <a:gd name="connsiteY2" fmla="*/ 570375 h 1454017"/>
              <a:gd name="connsiteX3" fmla="*/ 421411 w 425676"/>
              <a:gd name="connsiteY3" fmla="*/ 1147453 h 14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76" h="1454017">
                <a:moveTo>
                  <a:pt x="0" y="1454017"/>
                </a:moveTo>
                <a:lnTo>
                  <a:pt x="10747" y="0"/>
                </a:lnTo>
                <a:lnTo>
                  <a:pt x="425676" y="570375"/>
                </a:lnTo>
                <a:lnTo>
                  <a:pt x="421411" y="1147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6AE708-E6A8-4033-A187-2D57364F8E5F}"/>
              </a:ext>
            </a:extLst>
          </p:cNvPr>
          <p:cNvSpPr/>
          <p:nvPr/>
        </p:nvSpPr>
        <p:spPr>
          <a:xfrm rot="18537919" flipH="1">
            <a:off x="1283285" y="3313553"/>
            <a:ext cx="642678" cy="4658866"/>
          </a:xfrm>
          <a:custGeom>
            <a:avLst/>
            <a:gdLst>
              <a:gd name="connsiteX0" fmla="*/ 34435 w 642678"/>
              <a:gd name="connsiteY0" fmla="*/ 0 h 4658866"/>
              <a:gd name="connsiteX1" fmla="*/ 0 w 642678"/>
              <a:gd name="connsiteY1" fmla="*/ 4658866 h 4658866"/>
              <a:gd name="connsiteX2" fmla="*/ 617523 w 642678"/>
              <a:gd name="connsiteY2" fmla="*/ 3895345 h 4658866"/>
              <a:gd name="connsiteX3" fmla="*/ 642678 w 642678"/>
              <a:gd name="connsiteY3" fmla="*/ 491937 h 465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78" h="4658866">
                <a:moveTo>
                  <a:pt x="34435" y="0"/>
                </a:moveTo>
                <a:lnTo>
                  <a:pt x="0" y="4658866"/>
                </a:lnTo>
                <a:lnTo>
                  <a:pt x="617523" y="3895345"/>
                </a:lnTo>
                <a:lnTo>
                  <a:pt x="642678" y="4919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AA2D5D-2F91-4017-BEB2-95BE7F300CD1}"/>
              </a:ext>
            </a:extLst>
          </p:cNvPr>
          <p:cNvSpPr/>
          <p:nvPr userDrawn="1"/>
        </p:nvSpPr>
        <p:spPr>
          <a:xfrm rot="19252477" flipV="1">
            <a:off x="9849859" y="-935406"/>
            <a:ext cx="1959882" cy="2664986"/>
          </a:xfrm>
          <a:custGeom>
            <a:avLst/>
            <a:gdLst>
              <a:gd name="connsiteX0" fmla="*/ 421411 w 1959882"/>
              <a:gd name="connsiteY0" fmla="*/ 2358422 h 2664986"/>
              <a:gd name="connsiteX1" fmla="*/ 435745 w 1959882"/>
              <a:gd name="connsiteY1" fmla="*/ 419135 h 2664986"/>
              <a:gd name="connsiteX2" fmla="*/ 1959882 w 1959882"/>
              <a:gd name="connsiteY2" fmla="*/ 419135 h 2664986"/>
              <a:gd name="connsiteX3" fmla="*/ 1618952 w 1959882"/>
              <a:gd name="connsiteY3" fmla="*/ 0 h 2664986"/>
              <a:gd name="connsiteX4" fmla="*/ 27601 w 1959882"/>
              <a:gd name="connsiteY4" fmla="*/ 0 h 2664986"/>
              <a:gd name="connsiteX5" fmla="*/ 27601 w 1959882"/>
              <a:gd name="connsiteY5" fmla="*/ 2530 h 2664986"/>
              <a:gd name="connsiteX6" fmla="*/ 19679 w 1959882"/>
              <a:gd name="connsiteY6" fmla="*/ 2471 h 2664986"/>
              <a:gd name="connsiteX7" fmla="*/ 0 w 1959882"/>
              <a:gd name="connsiteY7" fmla="*/ 2664986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882" h="2664986">
                <a:moveTo>
                  <a:pt x="421411" y="2358422"/>
                </a:moveTo>
                <a:lnTo>
                  <a:pt x="435745" y="419135"/>
                </a:lnTo>
                <a:lnTo>
                  <a:pt x="1959882" y="419135"/>
                </a:lnTo>
                <a:lnTo>
                  <a:pt x="1618952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lnTo>
                  <a:pt x="0" y="2664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E1194E-5087-4A2C-8C8A-A9517D71AB7C}"/>
              </a:ext>
            </a:extLst>
          </p:cNvPr>
          <p:cNvSpPr/>
          <p:nvPr userDrawn="1"/>
        </p:nvSpPr>
        <p:spPr>
          <a:xfrm rot="3062081">
            <a:off x="10227511" y="357962"/>
            <a:ext cx="2810621" cy="900798"/>
          </a:xfrm>
          <a:custGeom>
            <a:avLst/>
            <a:gdLst>
              <a:gd name="connsiteX0" fmla="*/ 0 w 2810621"/>
              <a:gd name="connsiteY0" fmla="*/ 900798 h 900798"/>
              <a:gd name="connsiteX1" fmla="*/ 728550 w 2810621"/>
              <a:gd name="connsiteY1" fmla="*/ 0 h 900798"/>
              <a:gd name="connsiteX2" fmla="*/ 1696850 w 2810621"/>
              <a:gd name="connsiteY2" fmla="*/ 0 h 900798"/>
              <a:gd name="connsiteX3" fmla="*/ 2810621 w 2810621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621" h="900798">
                <a:moveTo>
                  <a:pt x="0" y="900798"/>
                </a:moveTo>
                <a:lnTo>
                  <a:pt x="728550" y="0"/>
                </a:lnTo>
                <a:lnTo>
                  <a:pt x="1696850" y="0"/>
                </a:lnTo>
                <a:lnTo>
                  <a:pt x="2810621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325939-2E0E-4526-A3CC-A15980D85B4C}"/>
              </a:ext>
            </a:extLst>
          </p:cNvPr>
          <p:cNvSpPr/>
          <p:nvPr userDrawn="1"/>
        </p:nvSpPr>
        <p:spPr>
          <a:xfrm rot="3062081">
            <a:off x="9449631" y="1186603"/>
            <a:ext cx="3418605" cy="173562"/>
          </a:xfrm>
          <a:custGeom>
            <a:avLst/>
            <a:gdLst>
              <a:gd name="connsiteX0" fmla="*/ 0 w 3418605"/>
              <a:gd name="connsiteY0" fmla="*/ 173562 h 173562"/>
              <a:gd name="connsiteX1" fmla="*/ 140374 w 3418605"/>
              <a:gd name="connsiteY1" fmla="*/ 0 h 173562"/>
              <a:gd name="connsiteX2" fmla="*/ 3204009 w 3418605"/>
              <a:gd name="connsiteY2" fmla="*/ 0 h 173562"/>
              <a:gd name="connsiteX3" fmla="*/ 3418605 w 3418605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05" h="173562">
                <a:moveTo>
                  <a:pt x="0" y="173562"/>
                </a:moveTo>
                <a:lnTo>
                  <a:pt x="140374" y="0"/>
                </a:lnTo>
                <a:lnTo>
                  <a:pt x="3204009" y="0"/>
                </a:lnTo>
                <a:lnTo>
                  <a:pt x="3418605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6425DE-47D4-4CF7-9348-F938E6E36B32}"/>
              </a:ext>
            </a:extLst>
          </p:cNvPr>
          <p:cNvSpPr/>
          <p:nvPr userDrawn="1"/>
        </p:nvSpPr>
        <p:spPr>
          <a:xfrm rot="3005986" flipH="1">
            <a:off x="11671494" y="-16965"/>
            <a:ext cx="783046" cy="385336"/>
          </a:xfrm>
          <a:custGeom>
            <a:avLst/>
            <a:gdLst>
              <a:gd name="connsiteX0" fmla="*/ 783046 w 783046"/>
              <a:gd name="connsiteY0" fmla="*/ 385336 h 385336"/>
              <a:gd name="connsiteX1" fmla="*/ 460853 w 783046"/>
              <a:gd name="connsiteY1" fmla="*/ 0 h 385336"/>
              <a:gd name="connsiteX2" fmla="*/ 0 w 783046"/>
              <a:gd name="connsiteY2" fmla="*/ 385336 h 3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6" h="385336">
                <a:moveTo>
                  <a:pt x="783046" y="385336"/>
                </a:moveTo>
                <a:lnTo>
                  <a:pt x="460853" y="0"/>
                </a:lnTo>
                <a:lnTo>
                  <a:pt x="0" y="385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456847-F425-4E6B-9AF4-9CBB864185A0}"/>
              </a:ext>
            </a:extLst>
          </p:cNvPr>
          <p:cNvSpPr/>
          <p:nvPr userDrawn="1"/>
        </p:nvSpPr>
        <p:spPr>
          <a:xfrm rot="19320000">
            <a:off x="8684593" y="5539970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817488 w 4027547"/>
              <a:gd name="connsiteY37" fmla="*/ 468534 h 785553"/>
              <a:gd name="connsiteX38" fmla="*/ 3569806 w 4027547"/>
              <a:gd name="connsiteY38" fmla="*/ 785552 h 785553"/>
              <a:gd name="connsiteX39" fmla="*/ 3450301 w 4027547"/>
              <a:gd name="connsiteY39" fmla="*/ 785552 h 785553"/>
              <a:gd name="connsiteX40" fmla="*/ 3802492 w 4027547"/>
              <a:gd name="connsiteY40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817488" y="468534"/>
                </a:lnTo>
                <a:lnTo>
                  <a:pt x="3569806" y="785552"/>
                </a:lnTo>
                <a:lnTo>
                  <a:pt x="3450301" y="785552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DF4C75-ED67-4C81-97DA-DEB6A69E35F7}"/>
              </a:ext>
            </a:extLst>
          </p:cNvPr>
          <p:cNvSpPr/>
          <p:nvPr userDrawn="1"/>
        </p:nvSpPr>
        <p:spPr>
          <a:xfrm rot="3062081">
            <a:off x="11390558" y="5495242"/>
            <a:ext cx="313335" cy="1824165"/>
          </a:xfrm>
          <a:custGeom>
            <a:avLst/>
            <a:gdLst>
              <a:gd name="connsiteX0" fmla="*/ 13483 w 313335"/>
              <a:gd name="connsiteY0" fmla="*/ 0 h 1824165"/>
              <a:gd name="connsiteX1" fmla="*/ 313335 w 313335"/>
              <a:gd name="connsiteY1" fmla="*/ 242515 h 1824165"/>
              <a:gd name="connsiteX2" fmla="*/ 304427 w 313335"/>
              <a:gd name="connsiteY2" fmla="*/ 1447763 h 1824165"/>
              <a:gd name="connsiteX3" fmla="*/ 0 w 313335"/>
              <a:gd name="connsiteY3" fmla="*/ 1824165 h 182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35" h="1824165">
                <a:moveTo>
                  <a:pt x="13483" y="0"/>
                </a:moveTo>
                <a:lnTo>
                  <a:pt x="313335" y="242515"/>
                </a:lnTo>
                <a:lnTo>
                  <a:pt x="304427" y="1447763"/>
                </a:lnTo>
                <a:lnTo>
                  <a:pt x="0" y="1824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9747AC-2FC8-45DB-B631-EC7699242DA7}"/>
              </a:ext>
            </a:extLst>
          </p:cNvPr>
          <p:cNvSpPr/>
          <p:nvPr userDrawn="1"/>
        </p:nvSpPr>
        <p:spPr>
          <a:xfrm rot="3079075">
            <a:off x="9677634" y="2242299"/>
            <a:ext cx="652567" cy="5991816"/>
          </a:xfrm>
          <a:custGeom>
            <a:avLst/>
            <a:gdLst>
              <a:gd name="connsiteX0" fmla="*/ 44287 w 652567"/>
              <a:gd name="connsiteY0" fmla="*/ 0 h 5991816"/>
              <a:gd name="connsiteX1" fmla="*/ 652567 w 652567"/>
              <a:gd name="connsiteY1" fmla="*/ 487012 h 5991816"/>
              <a:gd name="connsiteX2" fmla="*/ 617523 w 652567"/>
              <a:gd name="connsiteY2" fmla="*/ 5228294 h 5991816"/>
              <a:gd name="connsiteX3" fmla="*/ 0 w 652567"/>
              <a:gd name="connsiteY3" fmla="*/ 5991816 h 599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67" h="5991816">
                <a:moveTo>
                  <a:pt x="44287" y="0"/>
                </a:moveTo>
                <a:lnTo>
                  <a:pt x="652567" y="487012"/>
                </a:lnTo>
                <a:lnTo>
                  <a:pt x="617523" y="5228294"/>
                </a:lnTo>
                <a:lnTo>
                  <a:pt x="0" y="59918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2BBEF-F1E9-4FA0-A60D-5234C1B11886}"/>
              </a:ext>
            </a:extLst>
          </p:cNvPr>
          <p:cNvSpPr/>
          <p:nvPr/>
        </p:nvSpPr>
        <p:spPr>
          <a:xfrm rot="19224478" flipH="1">
            <a:off x="11903107" y="6055904"/>
            <a:ext cx="577787" cy="698623"/>
          </a:xfrm>
          <a:custGeom>
            <a:avLst/>
            <a:gdLst>
              <a:gd name="connsiteX0" fmla="*/ 0 w 577787"/>
              <a:gd name="connsiteY0" fmla="*/ 0 h 698623"/>
              <a:gd name="connsiteX1" fmla="*/ 577787 w 577787"/>
              <a:gd name="connsiteY1" fmla="*/ 698623 h 698623"/>
              <a:gd name="connsiteX2" fmla="*/ 577787 w 577787"/>
              <a:gd name="connsiteY2" fmla="*/ 0 h 69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87" h="698623">
                <a:moveTo>
                  <a:pt x="0" y="0"/>
                </a:moveTo>
                <a:lnTo>
                  <a:pt x="577787" y="698623"/>
                </a:lnTo>
                <a:lnTo>
                  <a:pt x="577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71123-D893-4585-8E22-2D635C1A5E3E}"/>
              </a:ext>
            </a:extLst>
          </p:cNvPr>
          <p:cNvSpPr/>
          <p:nvPr/>
        </p:nvSpPr>
        <p:spPr>
          <a:xfrm rot="19224478" flipH="1">
            <a:off x="11074618" y="5895799"/>
            <a:ext cx="1324622" cy="173562"/>
          </a:xfrm>
          <a:custGeom>
            <a:avLst/>
            <a:gdLst>
              <a:gd name="connsiteX0" fmla="*/ 0 w 1324622"/>
              <a:gd name="connsiteY0" fmla="*/ 0 h 173562"/>
              <a:gd name="connsiteX1" fmla="*/ 143542 w 1324622"/>
              <a:gd name="connsiteY1" fmla="*/ 173562 h 173562"/>
              <a:gd name="connsiteX2" fmla="*/ 1324622 w 1324622"/>
              <a:gd name="connsiteY2" fmla="*/ 173562 h 173562"/>
              <a:gd name="connsiteX3" fmla="*/ 1324622 w 132462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622" h="173562">
                <a:moveTo>
                  <a:pt x="0" y="0"/>
                </a:moveTo>
                <a:lnTo>
                  <a:pt x="143542" y="173562"/>
                </a:lnTo>
                <a:lnTo>
                  <a:pt x="1324622" y="173562"/>
                </a:lnTo>
                <a:lnTo>
                  <a:pt x="13246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CA4B96-EE54-4DC6-ACF5-01EFC561FAD8}"/>
              </a:ext>
            </a:extLst>
          </p:cNvPr>
          <p:cNvSpPr/>
          <p:nvPr/>
        </p:nvSpPr>
        <p:spPr>
          <a:xfrm rot="3062081">
            <a:off x="5074876" y="2757022"/>
            <a:ext cx="8981625" cy="900798"/>
          </a:xfrm>
          <a:custGeom>
            <a:avLst/>
            <a:gdLst>
              <a:gd name="connsiteX0" fmla="*/ 0 w 8981625"/>
              <a:gd name="connsiteY0" fmla="*/ 900798 h 900798"/>
              <a:gd name="connsiteX1" fmla="*/ 728550 w 8981625"/>
              <a:gd name="connsiteY1" fmla="*/ 0 h 900798"/>
              <a:gd name="connsiteX2" fmla="*/ 8110301 w 8981625"/>
              <a:gd name="connsiteY2" fmla="*/ 0 h 900798"/>
              <a:gd name="connsiteX3" fmla="*/ 8981625 w 8981625"/>
              <a:gd name="connsiteY3" fmla="*/ 704712 h 900798"/>
              <a:gd name="connsiteX4" fmla="*/ 8823034 w 8981625"/>
              <a:gd name="connsiteY4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1625" h="900798">
                <a:moveTo>
                  <a:pt x="0" y="900798"/>
                </a:moveTo>
                <a:lnTo>
                  <a:pt x="728550" y="0"/>
                </a:lnTo>
                <a:lnTo>
                  <a:pt x="8110301" y="0"/>
                </a:lnTo>
                <a:lnTo>
                  <a:pt x="8981625" y="704712"/>
                </a:lnTo>
                <a:lnTo>
                  <a:pt x="8823034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99B1E3-3040-4EE2-A1DE-0C28F772E0A9}"/>
              </a:ext>
            </a:extLst>
          </p:cNvPr>
          <p:cNvSpPr/>
          <p:nvPr/>
        </p:nvSpPr>
        <p:spPr>
          <a:xfrm rot="3062081">
            <a:off x="4413203" y="3342219"/>
            <a:ext cx="8963408" cy="173562"/>
          </a:xfrm>
          <a:custGeom>
            <a:avLst/>
            <a:gdLst>
              <a:gd name="connsiteX0" fmla="*/ 0 w 8963408"/>
              <a:gd name="connsiteY0" fmla="*/ 173562 h 173562"/>
              <a:gd name="connsiteX1" fmla="*/ 140374 w 8963408"/>
              <a:gd name="connsiteY1" fmla="*/ 0 h 173562"/>
              <a:gd name="connsiteX2" fmla="*/ 8963408 w 8963408"/>
              <a:gd name="connsiteY2" fmla="*/ 0 h 173562"/>
              <a:gd name="connsiteX3" fmla="*/ 8823034 w 8963408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08" h="173562">
                <a:moveTo>
                  <a:pt x="0" y="173562"/>
                </a:moveTo>
                <a:lnTo>
                  <a:pt x="140374" y="0"/>
                </a:lnTo>
                <a:lnTo>
                  <a:pt x="8963408" y="0"/>
                </a:lnTo>
                <a:lnTo>
                  <a:pt x="8823034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39E33C-B0D2-4702-89F5-A7E4E0C09CFC}"/>
              </a:ext>
            </a:extLst>
          </p:cNvPr>
          <p:cNvSpPr/>
          <p:nvPr/>
        </p:nvSpPr>
        <p:spPr>
          <a:xfrm rot="3005986" flipH="1">
            <a:off x="6549599" y="2367551"/>
            <a:ext cx="7070489" cy="418515"/>
          </a:xfrm>
          <a:custGeom>
            <a:avLst/>
            <a:gdLst>
              <a:gd name="connsiteX0" fmla="*/ 7070489 w 7070489"/>
              <a:gd name="connsiteY0" fmla="*/ 418514 h 418515"/>
              <a:gd name="connsiteX1" fmla="*/ 6720554 w 7070489"/>
              <a:gd name="connsiteY1" fmla="*/ 0 h 418515"/>
              <a:gd name="connsiteX2" fmla="*/ 500534 w 7070489"/>
              <a:gd name="connsiteY2" fmla="*/ 0 h 418515"/>
              <a:gd name="connsiteX3" fmla="*/ 0 w 7070489"/>
              <a:gd name="connsiteY3" fmla="*/ 418515 h 4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0489" h="418515">
                <a:moveTo>
                  <a:pt x="7070489" y="418514"/>
                </a:moveTo>
                <a:lnTo>
                  <a:pt x="6720554" y="0"/>
                </a:lnTo>
                <a:lnTo>
                  <a:pt x="500534" y="0"/>
                </a:lnTo>
                <a:lnTo>
                  <a:pt x="0" y="418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28B2C4-E9E0-473B-9003-C64988B0A1BC}"/>
              </a:ext>
            </a:extLst>
          </p:cNvPr>
          <p:cNvSpPr/>
          <p:nvPr/>
        </p:nvSpPr>
        <p:spPr>
          <a:xfrm rot="19200000">
            <a:off x="8854924" y="5472751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977918 w 4027547"/>
              <a:gd name="connsiteY37" fmla="*/ 110695 h 785553"/>
              <a:gd name="connsiteX38" fmla="*/ 3494652 w 4027547"/>
              <a:gd name="connsiteY38" fmla="*/ 686629 h 785553"/>
              <a:gd name="connsiteX39" fmla="*/ 3802492 w 4027547"/>
              <a:gd name="connsiteY39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977918" y="110695"/>
                </a:lnTo>
                <a:lnTo>
                  <a:pt x="3494652" y="686629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D6100F-5652-448D-8A03-8A05FD7B6ECC}"/>
              </a:ext>
            </a:extLst>
          </p:cNvPr>
          <p:cNvSpPr/>
          <p:nvPr/>
        </p:nvSpPr>
        <p:spPr>
          <a:xfrm rot="19437919" flipV="1">
            <a:off x="10136715" y="-749760"/>
            <a:ext cx="1678566" cy="2664986"/>
          </a:xfrm>
          <a:custGeom>
            <a:avLst/>
            <a:gdLst>
              <a:gd name="connsiteX0" fmla="*/ 0 w 1678566"/>
              <a:gd name="connsiteY0" fmla="*/ 2664986 h 2664986"/>
              <a:gd name="connsiteX1" fmla="*/ 421411 w 1678566"/>
              <a:gd name="connsiteY1" fmla="*/ 2358422 h 2664986"/>
              <a:gd name="connsiteX2" fmla="*/ 435745 w 1678566"/>
              <a:gd name="connsiteY2" fmla="*/ 419135 h 2664986"/>
              <a:gd name="connsiteX3" fmla="*/ 1678566 w 1678566"/>
              <a:gd name="connsiteY3" fmla="*/ 419135 h 2664986"/>
              <a:gd name="connsiteX4" fmla="*/ 1373659 w 1678566"/>
              <a:gd name="connsiteY4" fmla="*/ 0 h 2664986"/>
              <a:gd name="connsiteX5" fmla="*/ 27601 w 1678566"/>
              <a:gd name="connsiteY5" fmla="*/ 0 h 2664986"/>
              <a:gd name="connsiteX6" fmla="*/ 27601 w 1678566"/>
              <a:gd name="connsiteY6" fmla="*/ 2530 h 2664986"/>
              <a:gd name="connsiteX7" fmla="*/ 19679 w 1678566"/>
              <a:gd name="connsiteY7" fmla="*/ 2471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66" h="2664986">
                <a:moveTo>
                  <a:pt x="0" y="2664986"/>
                </a:moveTo>
                <a:lnTo>
                  <a:pt x="421411" y="2358422"/>
                </a:lnTo>
                <a:lnTo>
                  <a:pt x="435745" y="419135"/>
                </a:lnTo>
                <a:lnTo>
                  <a:pt x="1678566" y="419135"/>
                </a:lnTo>
                <a:lnTo>
                  <a:pt x="1373659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1CC730-3526-4223-BA11-0FEE2E9F273C}"/>
              </a:ext>
            </a:extLst>
          </p:cNvPr>
          <p:cNvSpPr/>
          <p:nvPr/>
        </p:nvSpPr>
        <p:spPr>
          <a:xfrm rot="3062081">
            <a:off x="9323371" y="1430564"/>
            <a:ext cx="659838" cy="6980425"/>
          </a:xfrm>
          <a:custGeom>
            <a:avLst/>
            <a:gdLst>
              <a:gd name="connsiteX0" fmla="*/ 51594 w 659838"/>
              <a:gd name="connsiteY0" fmla="*/ 0 h 6980425"/>
              <a:gd name="connsiteX1" fmla="*/ 659838 w 659838"/>
              <a:gd name="connsiteY1" fmla="*/ 491936 h 6980425"/>
              <a:gd name="connsiteX2" fmla="*/ 617523 w 659838"/>
              <a:gd name="connsiteY2" fmla="*/ 6216903 h 6980425"/>
              <a:gd name="connsiteX3" fmla="*/ 0 w 659838"/>
              <a:gd name="connsiteY3" fmla="*/ 6980425 h 698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8" h="6980425">
                <a:moveTo>
                  <a:pt x="51594" y="0"/>
                </a:moveTo>
                <a:lnTo>
                  <a:pt x="659838" y="491936"/>
                </a:lnTo>
                <a:lnTo>
                  <a:pt x="617523" y="6216903"/>
                </a:lnTo>
                <a:lnTo>
                  <a:pt x="0" y="6980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1A58DF6-EE24-4D91-8403-F5F5EE802B14}"/>
              </a:ext>
            </a:extLst>
          </p:cNvPr>
          <p:cNvSpPr/>
          <p:nvPr userDrawn="1"/>
        </p:nvSpPr>
        <p:spPr>
          <a:xfrm>
            <a:off x="0" y="-1"/>
            <a:ext cx="6210518" cy="6263593"/>
          </a:xfrm>
          <a:custGeom>
            <a:avLst/>
            <a:gdLst>
              <a:gd name="connsiteX0" fmla="*/ 0 w 6210518"/>
              <a:gd name="connsiteY0" fmla="*/ 0 h 6344514"/>
              <a:gd name="connsiteX1" fmla="*/ 6210518 w 6210518"/>
              <a:gd name="connsiteY1" fmla="*/ 0 h 6344514"/>
              <a:gd name="connsiteX2" fmla="*/ 0 w 6210518"/>
              <a:gd name="connsiteY2" fmla="*/ 6344514 h 6344514"/>
              <a:gd name="connsiteX0" fmla="*/ 0 w 6210518"/>
              <a:gd name="connsiteY0" fmla="*/ 0 h 6295961"/>
              <a:gd name="connsiteX1" fmla="*/ 6210518 w 6210518"/>
              <a:gd name="connsiteY1" fmla="*/ 0 h 6295961"/>
              <a:gd name="connsiteX2" fmla="*/ 0 w 6210518"/>
              <a:gd name="connsiteY2" fmla="*/ 6295961 h 6295961"/>
              <a:gd name="connsiteX3" fmla="*/ 0 w 6210518"/>
              <a:gd name="connsiteY3" fmla="*/ 0 h 6295961"/>
              <a:gd name="connsiteX0" fmla="*/ 0 w 6210518"/>
              <a:gd name="connsiteY0" fmla="*/ 0 h 6263593"/>
              <a:gd name="connsiteX1" fmla="*/ 6210518 w 6210518"/>
              <a:gd name="connsiteY1" fmla="*/ 0 h 6263593"/>
              <a:gd name="connsiteX2" fmla="*/ 0 w 6210518"/>
              <a:gd name="connsiteY2" fmla="*/ 6263593 h 6263593"/>
              <a:gd name="connsiteX3" fmla="*/ 0 w 6210518"/>
              <a:gd name="connsiteY3" fmla="*/ 0 h 62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518" h="6263593">
                <a:moveTo>
                  <a:pt x="0" y="0"/>
                </a:moveTo>
                <a:lnTo>
                  <a:pt x="6210518" y="0"/>
                </a:lnTo>
                <a:lnTo>
                  <a:pt x="0" y="62635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52619E89-8BE6-4882-80BE-E5B90A2E25D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4951" y="665214"/>
            <a:ext cx="11588489" cy="3069750"/>
          </a:xfrm>
          <a:custGeom>
            <a:avLst/>
            <a:gdLst>
              <a:gd name="connsiteX0" fmla="*/ 8538295 w 11588489"/>
              <a:gd name="connsiteY0" fmla="*/ 1638313 h 3069750"/>
              <a:gd name="connsiteX1" fmla="*/ 9254015 w 11588489"/>
              <a:gd name="connsiteY1" fmla="*/ 2354032 h 3069750"/>
              <a:gd name="connsiteX2" fmla="*/ 8538297 w 11588489"/>
              <a:gd name="connsiteY2" fmla="*/ 3069750 h 3069750"/>
              <a:gd name="connsiteX3" fmla="*/ 7822577 w 11588489"/>
              <a:gd name="connsiteY3" fmla="*/ 2354032 h 3069750"/>
              <a:gd name="connsiteX4" fmla="*/ 10099736 w 11588489"/>
              <a:gd name="connsiteY4" fmla="*/ 1634131 h 3069750"/>
              <a:gd name="connsiteX5" fmla="*/ 10815454 w 11588489"/>
              <a:gd name="connsiteY5" fmla="*/ 2349850 h 3069750"/>
              <a:gd name="connsiteX6" fmla="*/ 10099737 w 11588489"/>
              <a:gd name="connsiteY6" fmla="*/ 3065568 h 3069750"/>
              <a:gd name="connsiteX7" fmla="*/ 9384018 w 11588489"/>
              <a:gd name="connsiteY7" fmla="*/ 2349849 h 3069750"/>
              <a:gd name="connsiteX8" fmla="*/ 6976855 w 11588489"/>
              <a:gd name="connsiteY8" fmla="*/ 1622938 h 3069750"/>
              <a:gd name="connsiteX9" fmla="*/ 7692574 w 11588489"/>
              <a:gd name="connsiteY9" fmla="*/ 2338658 h 3069750"/>
              <a:gd name="connsiteX10" fmla="*/ 6976856 w 11588489"/>
              <a:gd name="connsiteY10" fmla="*/ 3054377 h 3069750"/>
              <a:gd name="connsiteX11" fmla="*/ 6261136 w 11588489"/>
              <a:gd name="connsiteY11" fmla="*/ 2338657 h 3069750"/>
              <a:gd name="connsiteX12" fmla="*/ 5415414 w 11588489"/>
              <a:gd name="connsiteY12" fmla="*/ 1607564 h 3069750"/>
              <a:gd name="connsiteX13" fmla="*/ 6131134 w 11588489"/>
              <a:gd name="connsiteY13" fmla="*/ 2323284 h 3069750"/>
              <a:gd name="connsiteX14" fmla="*/ 5415415 w 11588489"/>
              <a:gd name="connsiteY14" fmla="*/ 3039002 h 3069750"/>
              <a:gd name="connsiteX15" fmla="*/ 4699696 w 11588489"/>
              <a:gd name="connsiteY15" fmla="*/ 2323283 h 3069750"/>
              <a:gd name="connsiteX16" fmla="*/ 3853976 w 11588489"/>
              <a:gd name="connsiteY16" fmla="*/ 1592191 h 3069750"/>
              <a:gd name="connsiteX17" fmla="*/ 4569692 w 11588489"/>
              <a:gd name="connsiteY17" fmla="*/ 2307910 h 3069750"/>
              <a:gd name="connsiteX18" fmla="*/ 3853976 w 11588489"/>
              <a:gd name="connsiteY18" fmla="*/ 3023628 h 3069750"/>
              <a:gd name="connsiteX19" fmla="*/ 3138256 w 11588489"/>
              <a:gd name="connsiteY19" fmla="*/ 2307910 h 3069750"/>
              <a:gd name="connsiteX20" fmla="*/ 2292535 w 11588489"/>
              <a:gd name="connsiteY20" fmla="*/ 1576817 h 3069750"/>
              <a:gd name="connsiteX21" fmla="*/ 3008253 w 11588489"/>
              <a:gd name="connsiteY21" fmla="*/ 2292536 h 3069750"/>
              <a:gd name="connsiteX22" fmla="*/ 2292536 w 11588489"/>
              <a:gd name="connsiteY22" fmla="*/ 3008255 h 3069750"/>
              <a:gd name="connsiteX23" fmla="*/ 1576817 w 11588489"/>
              <a:gd name="connsiteY23" fmla="*/ 2292535 h 3069750"/>
              <a:gd name="connsiteX24" fmla="*/ 731094 w 11588489"/>
              <a:gd name="connsiteY24" fmla="*/ 1561441 h 3069750"/>
              <a:gd name="connsiteX25" fmla="*/ 1446815 w 11588489"/>
              <a:gd name="connsiteY25" fmla="*/ 2277160 h 3069750"/>
              <a:gd name="connsiteX26" fmla="*/ 731095 w 11588489"/>
              <a:gd name="connsiteY26" fmla="*/ 2992879 h 3069750"/>
              <a:gd name="connsiteX27" fmla="*/ 15375 w 11588489"/>
              <a:gd name="connsiteY27" fmla="*/ 2277159 h 3069750"/>
              <a:gd name="connsiteX28" fmla="*/ 10872769 w 11588489"/>
              <a:gd name="connsiteY28" fmla="*/ 861096 h 3069750"/>
              <a:gd name="connsiteX29" fmla="*/ 11588489 w 11588489"/>
              <a:gd name="connsiteY29" fmla="*/ 1576815 h 3069750"/>
              <a:gd name="connsiteX30" fmla="*/ 10872770 w 11588489"/>
              <a:gd name="connsiteY30" fmla="*/ 2292534 h 3069750"/>
              <a:gd name="connsiteX31" fmla="*/ 10157052 w 11588489"/>
              <a:gd name="connsiteY31" fmla="*/ 1576814 h 3069750"/>
              <a:gd name="connsiteX32" fmla="*/ 7749888 w 11588489"/>
              <a:gd name="connsiteY32" fmla="*/ 849905 h 3069750"/>
              <a:gd name="connsiteX33" fmla="*/ 8465606 w 11588489"/>
              <a:gd name="connsiteY33" fmla="*/ 1565624 h 3069750"/>
              <a:gd name="connsiteX34" fmla="*/ 7749889 w 11588489"/>
              <a:gd name="connsiteY34" fmla="*/ 2281343 h 3069750"/>
              <a:gd name="connsiteX35" fmla="*/ 7034169 w 11588489"/>
              <a:gd name="connsiteY35" fmla="*/ 1565624 h 3069750"/>
              <a:gd name="connsiteX36" fmla="*/ 9311327 w 11588489"/>
              <a:gd name="connsiteY36" fmla="*/ 845723 h 3069750"/>
              <a:gd name="connsiteX37" fmla="*/ 10027046 w 11588489"/>
              <a:gd name="connsiteY37" fmla="*/ 1561442 h 3069750"/>
              <a:gd name="connsiteX38" fmla="*/ 9311329 w 11588489"/>
              <a:gd name="connsiteY38" fmla="*/ 2277161 h 3069750"/>
              <a:gd name="connsiteX39" fmla="*/ 8595610 w 11588489"/>
              <a:gd name="connsiteY39" fmla="*/ 1561441 h 3069750"/>
              <a:gd name="connsiteX40" fmla="*/ 6188447 w 11588489"/>
              <a:gd name="connsiteY40" fmla="*/ 834531 h 3069750"/>
              <a:gd name="connsiteX41" fmla="*/ 6904166 w 11588489"/>
              <a:gd name="connsiteY41" fmla="*/ 1550250 h 3069750"/>
              <a:gd name="connsiteX42" fmla="*/ 6188447 w 11588489"/>
              <a:gd name="connsiteY42" fmla="*/ 2265969 h 3069750"/>
              <a:gd name="connsiteX43" fmla="*/ 5472728 w 11588489"/>
              <a:gd name="connsiteY43" fmla="*/ 1550249 h 3069750"/>
              <a:gd name="connsiteX44" fmla="*/ 4627006 w 11588489"/>
              <a:gd name="connsiteY44" fmla="*/ 819156 h 3069750"/>
              <a:gd name="connsiteX45" fmla="*/ 5342726 w 11588489"/>
              <a:gd name="connsiteY45" fmla="*/ 1534875 h 3069750"/>
              <a:gd name="connsiteX46" fmla="*/ 4627008 w 11588489"/>
              <a:gd name="connsiteY46" fmla="*/ 2250595 h 3069750"/>
              <a:gd name="connsiteX47" fmla="*/ 3911289 w 11588489"/>
              <a:gd name="connsiteY47" fmla="*/ 1534875 h 3069750"/>
              <a:gd name="connsiteX48" fmla="*/ 3065568 w 11588489"/>
              <a:gd name="connsiteY48" fmla="*/ 803783 h 3069750"/>
              <a:gd name="connsiteX49" fmla="*/ 3781287 w 11588489"/>
              <a:gd name="connsiteY49" fmla="*/ 1519502 h 3069750"/>
              <a:gd name="connsiteX50" fmla="*/ 3065567 w 11588489"/>
              <a:gd name="connsiteY50" fmla="*/ 2235221 h 3069750"/>
              <a:gd name="connsiteX51" fmla="*/ 2349849 w 11588489"/>
              <a:gd name="connsiteY51" fmla="*/ 1519502 h 3069750"/>
              <a:gd name="connsiteX52" fmla="*/ 1504128 w 11588489"/>
              <a:gd name="connsiteY52" fmla="*/ 788408 h 3069750"/>
              <a:gd name="connsiteX53" fmla="*/ 2219846 w 11588489"/>
              <a:gd name="connsiteY53" fmla="*/ 1504127 h 3069750"/>
              <a:gd name="connsiteX54" fmla="*/ 1504128 w 11588489"/>
              <a:gd name="connsiteY54" fmla="*/ 2219847 h 3069750"/>
              <a:gd name="connsiteX55" fmla="*/ 788409 w 11588489"/>
              <a:gd name="connsiteY55" fmla="*/ 1504127 h 3069750"/>
              <a:gd name="connsiteX56" fmla="*/ 8522921 w 11588489"/>
              <a:gd name="connsiteY56" fmla="*/ 76872 h 3069750"/>
              <a:gd name="connsiteX57" fmla="*/ 9238640 w 11588489"/>
              <a:gd name="connsiteY57" fmla="*/ 792590 h 3069750"/>
              <a:gd name="connsiteX58" fmla="*/ 8522921 w 11588489"/>
              <a:gd name="connsiteY58" fmla="*/ 1508309 h 3069750"/>
              <a:gd name="connsiteX59" fmla="*/ 7807202 w 11588489"/>
              <a:gd name="connsiteY59" fmla="*/ 792589 h 3069750"/>
              <a:gd name="connsiteX60" fmla="*/ 10084360 w 11588489"/>
              <a:gd name="connsiteY60" fmla="*/ 72688 h 3069750"/>
              <a:gd name="connsiteX61" fmla="*/ 10800080 w 11588489"/>
              <a:gd name="connsiteY61" fmla="*/ 788407 h 3069750"/>
              <a:gd name="connsiteX62" fmla="*/ 10084362 w 11588489"/>
              <a:gd name="connsiteY62" fmla="*/ 1504125 h 3069750"/>
              <a:gd name="connsiteX63" fmla="*/ 9368642 w 11588489"/>
              <a:gd name="connsiteY63" fmla="*/ 788406 h 3069750"/>
              <a:gd name="connsiteX64" fmla="*/ 6961480 w 11588489"/>
              <a:gd name="connsiteY64" fmla="*/ 61496 h 3069750"/>
              <a:gd name="connsiteX65" fmla="*/ 7677199 w 11588489"/>
              <a:gd name="connsiteY65" fmla="*/ 777215 h 3069750"/>
              <a:gd name="connsiteX66" fmla="*/ 6961481 w 11588489"/>
              <a:gd name="connsiteY66" fmla="*/ 1492934 h 3069750"/>
              <a:gd name="connsiteX67" fmla="*/ 6245761 w 11588489"/>
              <a:gd name="connsiteY67" fmla="*/ 777215 h 3069750"/>
              <a:gd name="connsiteX68" fmla="*/ 5400039 w 11588489"/>
              <a:gd name="connsiteY68" fmla="*/ 46123 h 3069750"/>
              <a:gd name="connsiteX69" fmla="*/ 6115758 w 11588489"/>
              <a:gd name="connsiteY69" fmla="*/ 761842 h 3069750"/>
              <a:gd name="connsiteX70" fmla="*/ 5400040 w 11588489"/>
              <a:gd name="connsiteY70" fmla="*/ 1477561 h 3069750"/>
              <a:gd name="connsiteX71" fmla="*/ 4684320 w 11588489"/>
              <a:gd name="connsiteY71" fmla="*/ 761841 h 3069750"/>
              <a:gd name="connsiteX72" fmla="*/ 3838601 w 11588489"/>
              <a:gd name="connsiteY72" fmla="*/ 30748 h 3069750"/>
              <a:gd name="connsiteX73" fmla="*/ 4554317 w 11588489"/>
              <a:gd name="connsiteY73" fmla="*/ 746468 h 3069750"/>
              <a:gd name="connsiteX74" fmla="*/ 3838601 w 11588489"/>
              <a:gd name="connsiteY74" fmla="*/ 1462185 h 3069750"/>
              <a:gd name="connsiteX75" fmla="*/ 3122882 w 11588489"/>
              <a:gd name="connsiteY75" fmla="*/ 746466 h 3069750"/>
              <a:gd name="connsiteX76" fmla="*/ 2277161 w 11588489"/>
              <a:gd name="connsiteY76" fmla="*/ 15374 h 3069750"/>
              <a:gd name="connsiteX77" fmla="*/ 2992879 w 11588489"/>
              <a:gd name="connsiteY77" fmla="*/ 731094 h 3069750"/>
              <a:gd name="connsiteX78" fmla="*/ 2277161 w 11588489"/>
              <a:gd name="connsiteY78" fmla="*/ 1446812 h 3069750"/>
              <a:gd name="connsiteX79" fmla="*/ 1561440 w 11588489"/>
              <a:gd name="connsiteY79" fmla="*/ 731092 h 3069750"/>
              <a:gd name="connsiteX80" fmla="*/ 715719 w 11588489"/>
              <a:gd name="connsiteY80" fmla="*/ 0 h 3069750"/>
              <a:gd name="connsiteX81" fmla="*/ 1431439 w 11588489"/>
              <a:gd name="connsiteY81" fmla="*/ 715719 h 3069750"/>
              <a:gd name="connsiteX82" fmla="*/ 715719 w 11588489"/>
              <a:gd name="connsiteY82" fmla="*/ 1431438 h 3069750"/>
              <a:gd name="connsiteX83" fmla="*/ 0 w 11588489"/>
              <a:gd name="connsiteY83" fmla="*/ 715719 h 30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1588489" h="3069750">
                <a:moveTo>
                  <a:pt x="8538295" y="1638313"/>
                </a:moveTo>
                <a:lnTo>
                  <a:pt x="9254015" y="2354032"/>
                </a:lnTo>
                <a:lnTo>
                  <a:pt x="8538297" y="3069750"/>
                </a:lnTo>
                <a:lnTo>
                  <a:pt x="7822577" y="2354032"/>
                </a:lnTo>
                <a:close/>
                <a:moveTo>
                  <a:pt x="10099736" y="1634131"/>
                </a:moveTo>
                <a:lnTo>
                  <a:pt x="10815454" y="2349850"/>
                </a:lnTo>
                <a:lnTo>
                  <a:pt x="10099737" y="3065568"/>
                </a:lnTo>
                <a:lnTo>
                  <a:pt x="9384018" y="2349849"/>
                </a:lnTo>
                <a:close/>
                <a:moveTo>
                  <a:pt x="6976855" y="1622938"/>
                </a:moveTo>
                <a:lnTo>
                  <a:pt x="7692574" y="2338658"/>
                </a:lnTo>
                <a:lnTo>
                  <a:pt x="6976856" y="3054377"/>
                </a:lnTo>
                <a:lnTo>
                  <a:pt x="6261136" y="2338657"/>
                </a:lnTo>
                <a:close/>
                <a:moveTo>
                  <a:pt x="5415414" y="1607564"/>
                </a:moveTo>
                <a:lnTo>
                  <a:pt x="6131134" y="2323284"/>
                </a:lnTo>
                <a:lnTo>
                  <a:pt x="5415415" y="3039002"/>
                </a:lnTo>
                <a:lnTo>
                  <a:pt x="4699696" y="2323283"/>
                </a:lnTo>
                <a:close/>
                <a:moveTo>
                  <a:pt x="3853976" y="1592191"/>
                </a:moveTo>
                <a:lnTo>
                  <a:pt x="4569692" y="2307910"/>
                </a:lnTo>
                <a:lnTo>
                  <a:pt x="3853976" y="3023628"/>
                </a:lnTo>
                <a:lnTo>
                  <a:pt x="3138256" y="2307910"/>
                </a:lnTo>
                <a:close/>
                <a:moveTo>
                  <a:pt x="2292535" y="1576817"/>
                </a:moveTo>
                <a:lnTo>
                  <a:pt x="3008253" y="2292536"/>
                </a:lnTo>
                <a:lnTo>
                  <a:pt x="2292536" y="3008255"/>
                </a:lnTo>
                <a:lnTo>
                  <a:pt x="1576817" y="2292535"/>
                </a:lnTo>
                <a:close/>
                <a:moveTo>
                  <a:pt x="731094" y="1561441"/>
                </a:moveTo>
                <a:lnTo>
                  <a:pt x="1446815" y="2277160"/>
                </a:lnTo>
                <a:lnTo>
                  <a:pt x="731095" y="2992879"/>
                </a:lnTo>
                <a:lnTo>
                  <a:pt x="15375" y="2277159"/>
                </a:lnTo>
                <a:close/>
                <a:moveTo>
                  <a:pt x="10872769" y="861096"/>
                </a:moveTo>
                <a:lnTo>
                  <a:pt x="11588489" y="1576815"/>
                </a:lnTo>
                <a:lnTo>
                  <a:pt x="10872770" y="2292534"/>
                </a:lnTo>
                <a:lnTo>
                  <a:pt x="10157052" y="1576814"/>
                </a:lnTo>
                <a:close/>
                <a:moveTo>
                  <a:pt x="7749888" y="849905"/>
                </a:moveTo>
                <a:lnTo>
                  <a:pt x="8465606" y="1565624"/>
                </a:lnTo>
                <a:lnTo>
                  <a:pt x="7749889" y="2281343"/>
                </a:lnTo>
                <a:lnTo>
                  <a:pt x="7034169" y="1565624"/>
                </a:lnTo>
                <a:close/>
                <a:moveTo>
                  <a:pt x="9311327" y="845723"/>
                </a:moveTo>
                <a:lnTo>
                  <a:pt x="10027046" y="1561442"/>
                </a:lnTo>
                <a:lnTo>
                  <a:pt x="9311329" y="2277161"/>
                </a:lnTo>
                <a:lnTo>
                  <a:pt x="8595610" y="1561441"/>
                </a:lnTo>
                <a:close/>
                <a:moveTo>
                  <a:pt x="6188447" y="834531"/>
                </a:moveTo>
                <a:lnTo>
                  <a:pt x="6904166" y="1550250"/>
                </a:lnTo>
                <a:lnTo>
                  <a:pt x="6188447" y="2265969"/>
                </a:lnTo>
                <a:lnTo>
                  <a:pt x="5472728" y="1550249"/>
                </a:lnTo>
                <a:close/>
                <a:moveTo>
                  <a:pt x="4627006" y="819156"/>
                </a:moveTo>
                <a:lnTo>
                  <a:pt x="5342726" y="1534875"/>
                </a:lnTo>
                <a:lnTo>
                  <a:pt x="4627008" y="2250595"/>
                </a:lnTo>
                <a:lnTo>
                  <a:pt x="3911289" y="1534875"/>
                </a:lnTo>
                <a:close/>
                <a:moveTo>
                  <a:pt x="3065568" y="803783"/>
                </a:moveTo>
                <a:lnTo>
                  <a:pt x="3781287" y="1519502"/>
                </a:lnTo>
                <a:lnTo>
                  <a:pt x="3065567" y="2235221"/>
                </a:lnTo>
                <a:lnTo>
                  <a:pt x="2349849" y="1519502"/>
                </a:lnTo>
                <a:close/>
                <a:moveTo>
                  <a:pt x="1504128" y="788408"/>
                </a:moveTo>
                <a:lnTo>
                  <a:pt x="2219846" y="1504127"/>
                </a:lnTo>
                <a:lnTo>
                  <a:pt x="1504128" y="2219847"/>
                </a:lnTo>
                <a:lnTo>
                  <a:pt x="788409" y="1504127"/>
                </a:lnTo>
                <a:close/>
                <a:moveTo>
                  <a:pt x="8522921" y="76872"/>
                </a:moveTo>
                <a:lnTo>
                  <a:pt x="9238640" y="792590"/>
                </a:lnTo>
                <a:lnTo>
                  <a:pt x="8522921" y="1508309"/>
                </a:lnTo>
                <a:lnTo>
                  <a:pt x="7807202" y="792589"/>
                </a:lnTo>
                <a:close/>
                <a:moveTo>
                  <a:pt x="10084360" y="72688"/>
                </a:moveTo>
                <a:lnTo>
                  <a:pt x="10800080" y="788407"/>
                </a:lnTo>
                <a:lnTo>
                  <a:pt x="10084362" y="1504125"/>
                </a:lnTo>
                <a:lnTo>
                  <a:pt x="9368642" y="788406"/>
                </a:lnTo>
                <a:close/>
                <a:moveTo>
                  <a:pt x="6961480" y="61496"/>
                </a:moveTo>
                <a:lnTo>
                  <a:pt x="7677199" y="777215"/>
                </a:lnTo>
                <a:lnTo>
                  <a:pt x="6961481" y="1492934"/>
                </a:lnTo>
                <a:lnTo>
                  <a:pt x="6245761" y="777215"/>
                </a:lnTo>
                <a:close/>
                <a:moveTo>
                  <a:pt x="5400039" y="46123"/>
                </a:moveTo>
                <a:lnTo>
                  <a:pt x="6115758" y="761842"/>
                </a:lnTo>
                <a:lnTo>
                  <a:pt x="5400040" y="1477561"/>
                </a:lnTo>
                <a:lnTo>
                  <a:pt x="4684320" y="761841"/>
                </a:lnTo>
                <a:close/>
                <a:moveTo>
                  <a:pt x="3838601" y="30748"/>
                </a:moveTo>
                <a:lnTo>
                  <a:pt x="4554317" y="746468"/>
                </a:lnTo>
                <a:lnTo>
                  <a:pt x="3838601" y="1462185"/>
                </a:lnTo>
                <a:lnTo>
                  <a:pt x="3122882" y="746466"/>
                </a:lnTo>
                <a:close/>
                <a:moveTo>
                  <a:pt x="2277161" y="15374"/>
                </a:moveTo>
                <a:lnTo>
                  <a:pt x="2992879" y="731094"/>
                </a:lnTo>
                <a:lnTo>
                  <a:pt x="2277161" y="1446812"/>
                </a:lnTo>
                <a:lnTo>
                  <a:pt x="1561440" y="731092"/>
                </a:lnTo>
                <a:close/>
                <a:moveTo>
                  <a:pt x="715719" y="0"/>
                </a:moveTo>
                <a:lnTo>
                  <a:pt x="1431439" y="715719"/>
                </a:lnTo>
                <a:lnTo>
                  <a:pt x="715719" y="1431438"/>
                </a:lnTo>
                <a:lnTo>
                  <a:pt x="0" y="7157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000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075C1DE-E117-4FA9-A867-4ED89AC25A98}"/>
              </a:ext>
            </a:extLst>
          </p:cNvPr>
          <p:cNvSpPr/>
          <p:nvPr userDrawn="1"/>
        </p:nvSpPr>
        <p:spPr>
          <a:xfrm>
            <a:off x="-1" y="1"/>
            <a:ext cx="5621868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15581" y="-1"/>
            <a:ext cx="2612571" cy="4373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5581" y="4567162"/>
            <a:ext cx="7876419" cy="229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E83DDED-D6C7-4848-B289-2830377167D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2191" y="0"/>
            <a:ext cx="35318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3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92" r:id="rId7"/>
    <p:sldLayoutId id="2147483682" r:id="rId8"/>
    <p:sldLayoutId id="2147483693" r:id="rId9"/>
    <p:sldLayoutId id="2147483684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A8857-FDFA-486A-A811-4DE901DD9249}"/>
              </a:ext>
            </a:extLst>
          </p:cNvPr>
          <p:cNvSpPr/>
          <p:nvPr/>
        </p:nvSpPr>
        <p:spPr>
          <a:xfrm>
            <a:off x="3491345" y="4362347"/>
            <a:ext cx="5195455" cy="3620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707424" y="2228429"/>
            <a:ext cx="47771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itchFamily="34" charset="0"/>
              </a:rPr>
              <a:t>Pangkat</a:t>
            </a:r>
            <a:endParaRPr lang="ko-KR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4631929" y="3244092"/>
            <a:ext cx="2932653" cy="1118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Teknologi</a:t>
            </a:r>
            <a:r>
              <a:rPr lang="en-US" sz="2000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Informatika</a:t>
            </a:r>
            <a:endParaRPr lang="en-US" sz="2000" dirty="0"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Politeknik</a:t>
            </a:r>
            <a:r>
              <a:rPr lang="en-US" sz="2000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Negeri Malang</a:t>
            </a:r>
          </a:p>
          <a:p>
            <a:pPr marL="0" indent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-ID" sz="2000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E503-4B38-4D7F-9103-EA9B7AAA8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A64C5B9-FB0A-4846-B735-AEFF14543703}"/>
              </a:ext>
            </a:extLst>
          </p:cNvPr>
          <p:cNvSpPr txBox="1">
            <a:spLocks/>
          </p:cNvSpPr>
          <p:nvPr/>
        </p:nvSpPr>
        <p:spPr>
          <a:xfrm>
            <a:off x="3499001" y="4362347"/>
            <a:ext cx="5201649" cy="3920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8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Deasy Sandhya Elya Ikawati, S. Si, M. Si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1">
            <a:extLst>
              <a:ext uri="{FF2B5EF4-FFF2-40B4-BE49-F238E27FC236}">
                <a16:creationId xmlns:a16="http://schemas.microsoft.com/office/drawing/2014/main" id="{E285D8DE-6D37-447F-8B17-C7331D24EB36}"/>
              </a:ext>
            </a:extLst>
          </p:cNvPr>
          <p:cNvSpPr/>
          <p:nvPr/>
        </p:nvSpPr>
        <p:spPr>
          <a:xfrm rot="18900000">
            <a:off x="9229466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7443" y="2922588"/>
            <a:ext cx="3705546" cy="1906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Pangkat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Pecahan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Script" panose="030B0504020000000003" pitchFamily="66" charset="0"/>
              </a:rPr>
              <a:t>dan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Akar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0E30D586-8A1B-4C49-99E5-3ACD434E3B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474" y="882222"/>
                <a:ext cx="7391400" cy="557588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dirty="0"/>
                  <a:t>Perhatikan </a:t>
                </a:r>
                <a:r>
                  <a:rPr lang="en-US" sz="2000" dirty="0" err="1"/>
                  <a:t>bahwa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D" sz="2000" dirty="0"/>
                  <a:t>. Kita </a:t>
                </a:r>
                <a:r>
                  <a:rPr lang="en-ID" sz="2000" dirty="0" err="1"/>
                  <a:t>sebut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sebagai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akar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ketiga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atau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akar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pangkat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tiga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karena</a:t>
                </a:r>
                <a:r>
                  <a:rPr lang="en-ID" sz="20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dimana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adalah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hasil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memangkatkan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akar</a:t>
                </a:r>
                <a:r>
                  <a:rPr lang="en-ID" sz="2000" dirty="0"/>
                  <a:t> ke-3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ke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pangkat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D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sz="2000" dirty="0" err="1"/>
                  <a:t>Akar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dinotasikan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pangkat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pecahan</a:t>
                </a:r>
                <a:r>
                  <a:rPr lang="en-ID" sz="2000" dirty="0"/>
                  <a:t>. 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sz="2000" b="1" dirty="0" err="1"/>
                  <a:t>Contoh</a:t>
                </a:r>
                <a:r>
                  <a:rPr lang="en-ID" sz="2000" b="1" dirty="0"/>
                  <a:t> : </a:t>
                </a:r>
                <a:r>
                  <a:rPr lang="en-ID" sz="2000" dirty="0" err="1"/>
                  <a:t>akar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pangkat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dituliskan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karena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f>
                              <m:fPr>
                                <m:ctrlPr>
                                  <a:rPr lang="en-ID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ID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sz="2000" dirty="0" err="1"/>
                  <a:t>Akar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pangkat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ganjil</a:t>
                </a:r>
                <a:r>
                  <a:rPr lang="en-ID" sz="2000" dirty="0"/>
                  <a:t> </a:t>
                </a:r>
                <a:r>
                  <a:rPr lang="en-ID" sz="2000" dirty="0" err="1"/>
                  <a:t>unik</a:t>
                </a:r>
                <a:r>
                  <a:rPr lang="en-ID" sz="2000" dirty="0"/>
                  <a:t> pada system </a:t>
                </a:r>
                <a:r>
                  <a:rPr lang="en-ID" sz="2000" dirty="0" err="1"/>
                  <a:t>bilangan</a:t>
                </a:r>
                <a:r>
                  <a:rPr lang="en-ID" sz="2000" dirty="0"/>
                  <a:t> real, </a:t>
                </a:r>
                <a:r>
                  <a:rPr lang="en-ID" sz="2000" dirty="0" err="1"/>
                  <a:t>tetapi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tidak</a:t>
                </a:r>
                <a:r>
                  <a:rPr lang="en-ID" sz="2000" dirty="0"/>
                  <a:t> </a:t>
                </a:r>
                <a:r>
                  <a:rPr lang="en-ID" sz="2000" dirty="0" err="1"/>
                  <a:t>untuk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akar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pangkat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genap</a:t>
                </a:r>
                <a:r>
                  <a:rPr lang="en-ID" sz="2000" dirty="0"/>
                  <a:t>.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0E30D586-8A1B-4C49-99E5-3ACD434E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4" y="882222"/>
                <a:ext cx="7391400" cy="5575885"/>
              </a:xfrm>
              <a:prstGeom prst="rect">
                <a:avLst/>
              </a:prstGeom>
              <a:blipFill>
                <a:blip r:embed="rId2"/>
                <a:stretch>
                  <a:fillRect l="-9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2996A9C-3ACF-4BAE-9269-C43D9A1CBE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1">
            <a:extLst>
              <a:ext uri="{FF2B5EF4-FFF2-40B4-BE49-F238E27FC236}">
                <a16:creationId xmlns:a16="http://schemas.microsoft.com/office/drawing/2014/main" id="{E285D8DE-6D37-447F-8B17-C7331D24EB36}"/>
              </a:ext>
            </a:extLst>
          </p:cNvPr>
          <p:cNvSpPr/>
          <p:nvPr/>
        </p:nvSpPr>
        <p:spPr>
          <a:xfrm rot="18900000">
            <a:off x="9229466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7443" y="2922588"/>
            <a:ext cx="3705546" cy="1906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Pangkat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Pecahan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Script" panose="030B0504020000000003" pitchFamily="66" charset="0"/>
              </a:rPr>
              <a:t>dan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Akar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0E30D586-8A1B-4C49-99E5-3ACD434E3B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474" y="882222"/>
                <a:ext cx="7391400" cy="557588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D" sz="2000" b="1" dirty="0"/>
                  <a:t>Contoh : </a:t>
                </a:r>
                <a:r>
                  <a:rPr lang="en-ID" sz="2000" dirty="0" err="1"/>
                  <a:t>Terdapat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dua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akar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pangkat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D" sz="2000" dirty="0"/>
                  <a:t> (</a:t>
                </a:r>
                <a:r>
                  <a:rPr lang="en-ID" sz="2000" dirty="0" err="1"/>
                  <a:t>akar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kuadrat</a:t>
                </a:r>
                <a:r>
                  <a:rPr lang="en-ID" sz="2000" dirty="0"/>
                  <a:t>)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D" sz="2000" dirty="0"/>
                  <a:t>, </a:t>
                </a:r>
                <a:r>
                  <a:rPr lang="en-ID" sz="2000" dirty="0" err="1"/>
                  <a:t>yaitu</a:t>
                </a:r>
                <a:r>
                  <a:rPr lang="en-ID" sz="2000" dirty="0"/>
                  <a:t> 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D" sz="2000" dirty="0"/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karena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</m:t>
                    </m:r>
                  </m:oMath>
                </a14:m>
                <a:r>
                  <a:rPr lang="en-ID" sz="2000" dirty="0"/>
                  <a:t> 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ID" sz="2000" dirty="0"/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D" sz="2000" dirty="0"/>
                  <a:t>Sama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81</m:t>
                        </m:r>
                      </m:e>
                      <m:sup>
                        <m:f>
                          <m:fPr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±3</m:t>
                    </m:r>
                  </m:oMath>
                </a14:m>
                <a:r>
                  <a:rPr lang="en-ID" sz="2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Akar </a:t>
                </a:r>
                <a:r>
                  <a:rPr lang="en-US" sz="2000" dirty="0" err="1"/>
                  <a:t>pangkat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ganjil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bilangan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negatif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bilangan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negatif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itu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sendiri</a:t>
                </a:r>
                <a:r>
                  <a:rPr lang="en-US" sz="2000" dirty="0"/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 err="1"/>
                  <a:t>Contoh</a:t>
                </a:r>
                <a:r>
                  <a:rPr lang="en-US" sz="2000" b="1" dirty="0"/>
                  <a:t> 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(−32)</m:t>
                        </m:r>
                      </m:e>
                      <m:sup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karena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−32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(−2)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=−32</m:t>
                    </m:r>
                  </m:oMath>
                </a14:m>
                <a:r>
                  <a:rPr lang="en-ID" sz="2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D" sz="2000" dirty="0" err="1"/>
                  <a:t>Sedangkan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akar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pangkat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genap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bilangan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negatif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tidak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dapat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ditemukan</a:t>
                </a:r>
                <a:r>
                  <a:rPr lang="en-ID" sz="2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D" sz="2000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0E30D586-8A1B-4C49-99E5-3ACD434E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4" y="882222"/>
                <a:ext cx="7391400" cy="5575885"/>
              </a:xfrm>
              <a:prstGeom prst="rect">
                <a:avLst/>
              </a:prstGeom>
              <a:blipFill>
                <a:blip r:embed="rId2"/>
                <a:stretch>
                  <a:fillRect l="-908" t="-5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2996A9C-3ACF-4BAE-9269-C43D9A1CBE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11448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1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">
            <a:extLst>
              <a:ext uri="{FF2B5EF4-FFF2-40B4-BE49-F238E27FC236}">
                <a16:creationId xmlns:a16="http://schemas.microsoft.com/office/drawing/2014/main" id="{4176A06C-6BD0-4FB1-83F9-3E46CE6FEC10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0CFD38-5911-40F1-A46A-16A50B8DC966}"/>
                </a:ext>
              </a:extLst>
            </p:cNvPr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95F9DF-21CD-43E8-96C6-416FD6A03561}"/>
                </a:ext>
              </a:extLst>
            </p:cNvPr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11B0-89F6-43EE-B3C9-B412BD8F6B3E}"/>
                </a:ext>
              </a:extLst>
            </p:cNvPr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D40EED-88E1-4BE7-841A-4B541A6FA709}"/>
                </a:ext>
              </a:extLst>
            </p:cNvPr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59A8B7-58FE-4E6F-99B4-8BE8BD624971}"/>
                </a:ext>
              </a:extLst>
            </p:cNvPr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6C6DB-4D53-4A82-B507-1846747F3217}"/>
                </a:ext>
              </a:extLst>
            </p:cNvPr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32BF6FB6-6C29-4CB7-9EC8-393BDBD56F26}"/>
              </a:ext>
            </a:extLst>
          </p:cNvPr>
          <p:cNvSpPr txBox="1">
            <a:spLocks/>
          </p:cNvSpPr>
          <p:nvPr/>
        </p:nvSpPr>
        <p:spPr>
          <a:xfrm>
            <a:off x="644780" y="572753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Latihan </a:t>
            </a:r>
            <a:r>
              <a:rPr lang="en-US" altLang="ko-KR" sz="48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Soal</a:t>
            </a:r>
            <a:endParaRPr lang="ko-KR" altLang="en-US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B34B363-E69C-49FE-91AD-7A00CDA52A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11448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813A687-DA6C-4F3A-8E6E-0DE213850F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474" y="1533401"/>
                <a:ext cx="7391400" cy="23754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dirty="0"/>
                  <a:t>1. </a:t>
                </a:r>
                <a:r>
                  <a:rPr lang="en-US" sz="2000" dirty="0" err="1"/>
                  <a:t>Tuliskan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setiap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sebagai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bilangan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berpangkat</a:t>
                </a:r>
                <a:r>
                  <a:rPr lang="en-US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ID" sz="20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sz="2000" dirty="0"/>
                  <a:t>2. </a:t>
                </a:r>
                <a:r>
                  <a:rPr lang="en-ID" sz="2000" dirty="0" err="1"/>
                  <a:t>Tentukan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berikut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ini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untuk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tempat</a:t>
                </a:r>
                <a:r>
                  <a:rPr lang="en-ID" sz="2000" dirty="0"/>
                  <a:t> decimal.</a:t>
                </a: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813A687-DA6C-4F3A-8E6E-0DE213850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4" y="1533401"/>
                <a:ext cx="7391400" cy="2375470"/>
              </a:xfrm>
              <a:prstGeom prst="rect">
                <a:avLst/>
              </a:prstGeom>
              <a:blipFill>
                <a:blip r:embed="rId3"/>
                <a:stretch>
                  <a:fillRect l="-9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E14E0849-A30D-4F38-B84F-C155499B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968" y="2117411"/>
            <a:ext cx="6086475" cy="409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FAF9E18-CAA1-49A1-B6F8-FBFAC96DF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968" y="3271951"/>
            <a:ext cx="5067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045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69859062-E566-4794-8EEB-64A7280D6C95}"/>
              </a:ext>
            </a:extLst>
          </p:cNvPr>
          <p:cNvGrpSpPr/>
          <p:nvPr/>
        </p:nvGrpSpPr>
        <p:grpSpPr>
          <a:xfrm rot="20475792" flipH="1">
            <a:off x="-1607122" y="-354527"/>
            <a:ext cx="9145954" cy="1884486"/>
            <a:chOff x="1518711" y="3051663"/>
            <a:chExt cx="9145954" cy="1884486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A0D6CF1D-CBC8-448E-911E-F3993C95B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711" y="3051663"/>
              <a:ext cx="457200" cy="457200"/>
            </a:xfrm>
            <a:prstGeom prst="diamond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27272194-3D3D-488D-B3F9-83E5DF880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6462" y="4478949"/>
              <a:ext cx="457200" cy="457200"/>
            </a:xfrm>
            <a:prstGeom prst="diamond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FCCDA6A7-044A-4453-9F6F-4798E56D77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4213" y="3051663"/>
              <a:ext cx="457200" cy="457200"/>
            </a:xfrm>
            <a:prstGeom prst="diamond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99F79087-38D1-46DC-9905-A75EB9AF5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1964" y="4478949"/>
              <a:ext cx="457200" cy="457200"/>
            </a:xfrm>
            <a:prstGeom prst="diamond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iamond 66">
              <a:extLst>
                <a:ext uri="{FF2B5EF4-FFF2-40B4-BE49-F238E27FC236}">
                  <a16:creationId xmlns:a16="http://schemas.microsoft.com/office/drawing/2014/main" id="{103764CC-6195-484B-A131-145E49DCD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9715" y="3051663"/>
              <a:ext cx="457200" cy="457200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6C35F9BB-22CC-4F4A-B15B-3A63A8095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07465" y="4478949"/>
              <a:ext cx="457200" cy="457200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5C0844-EEEA-46DD-BE57-5F870353B3B0}"/>
                </a:ext>
              </a:extLst>
            </p:cNvPr>
            <p:cNvCxnSpPr>
              <a:cxnSpLocks/>
            </p:cNvCxnSpPr>
            <p:nvPr/>
          </p:nvCxnSpPr>
          <p:spPr>
            <a:xfrm>
              <a:off x="1868544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49F9A4-0430-46A8-9E9F-18B10DAE4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6295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754C54C-217E-4997-8197-7470DF7EA2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4046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5E2D0CB-17D5-4971-B22C-AE6A3E88B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1797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0CB310-C2F0-4866-9720-2F94EDA104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9548" y="3391971"/>
              <a:ext cx="1495284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9024" y="1002022"/>
            <a:ext cx="11573197" cy="724247"/>
          </a:xfrm>
        </p:spPr>
        <p:txBody>
          <a:bodyPr/>
          <a:lstStyle/>
          <a:p>
            <a:r>
              <a:rPr lang="en-US" sz="4000" b="1" dirty="0">
                <a:latin typeface="Arial Black" panose="020B0A04020102020204" pitchFamily="34" charset="0"/>
              </a:rPr>
              <a:t>Raising a Number to a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8774EDE-F17D-46C9-A5B9-4A84AB1DF3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523" y="2041716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Operasi </a:t>
                </a:r>
                <a:r>
                  <a:rPr lang="en-US" sz="2400" dirty="0" err="1"/>
                  <a:t>aritmatika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pangkat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diperoleh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perkalian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berulang</a:t>
                </a:r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b="1" dirty="0" err="1"/>
                  <a:t>Contoh</a:t>
                </a:r>
                <a:r>
                  <a:rPr lang="en-US" sz="2400" b="1" dirty="0"/>
                  <a:t> :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×10×10×10=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D" sz="2400" dirty="0"/>
                  <a:t> , </a:t>
                </a:r>
                <a:r>
                  <a:rPr lang="en-ID" sz="2400" dirty="0" err="1"/>
                  <a:t>yaitu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angka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dikalikan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bersama</a:t>
                </a:r>
                <a:r>
                  <a:rPr lang="en-ID" sz="24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sz="2400" dirty="0"/>
                  <a:t>	</a:t>
                </a:r>
                <a:r>
                  <a:rPr lang="en-ID" sz="2400" dirty="0" err="1"/>
                  <a:t>Pangkat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disebut</a:t>
                </a:r>
                <a:r>
                  <a:rPr lang="en-ID" sz="2400" dirty="0"/>
                  <a:t> juga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b="1" i="1" dirty="0" err="1"/>
                  <a:t>indeks</a:t>
                </a:r>
                <a:r>
                  <a:rPr lang="en-ID" sz="2400" dirty="0"/>
                  <a:t> dan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dipangkatkan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disebut</a:t>
                </a:r>
                <a:r>
                  <a:rPr lang="en-ID" sz="2400" dirty="0"/>
                  <a:t> </a:t>
                </a:r>
                <a:r>
                  <a:rPr lang="en-ID" sz="2400" b="1" i="1" dirty="0"/>
                  <a:t>basis</a:t>
                </a:r>
                <a:r>
                  <a:rPr lang="en-ID" sz="2400" dirty="0"/>
                  <a:t>. Pada </a:t>
                </a:r>
                <a:r>
                  <a:rPr lang="en-ID" sz="2400" dirty="0" err="1"/>
                  <a:t>perpangkatan</a:t>
                </a:r>
                <a:r>
                  <a:rPr lang="en-ID" sz="2400" dirty="0"/>
                  <a:t> di </a:t>
                </a:r>
                <a:r>
                  <a:rPr lang="en-ID" sz="2400" dirty="0" err="1"/>
                  <a:t>atas</a:t>
                </a:r>
                <a:r>
                  <a:rPr lang="en-ID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indeks</a:t>
                </a:r>
                <a:r>
                  <a:rPr lang="en-ID" sz="2400" dirty="0"/>
                  <a:t> dan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basis. </a:t>
                </a: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8774EDE-F17D-46C9-A5B9-4A84AB1DF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23" y="2041716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688BCE7-1DAF-4EA4-8828-9A45CAB9C9CA}"/>
              </a:ext>
            </a:extLst>
          </p:cNvPr>
          <p:cNvGrpSpPr/>
          <p:nvPr/>
        </p:nvGrpSpPr>
        <p:grpSpPr>
          <a:xfrm rot="20475792" flipH="1">
            <a:off x="3283396" y="5915758"/>
            <a:ext cx="9145954" cy="1884486"/>
            <a:chOff x="1518711" y="3051663"/>
            <a:chExt cx="9145954" cy="1884486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EBFCCD2C-3B3F-4C42-B885-A2AB59731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711" y="3051663"/>
              <a:ext cx="457200" cy="457200"/>
            </a:xfrm>
            <a:prstGeom prst="diamond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378F13BA-C027-45EF-A1BA-0077BE4A6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6462" y="4478949"/>
              <a:ext cx="457200" cy="457200"/>
            </a:xfrm>
            <a:prstGeom prst="diamond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E4187BB6-208D-4663-8004-DA230F730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4213" y="3051663"/>
              <a:ext cx="457200" cy="457200"/>
            </a:xfrm>
            <a:prstGeom prst="diamond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CA939ED8-D937-44B6-A5A2-AEB17E1CE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1964" y="4478949"/>
              <a:ext cx="457200" cy="457200"/>
            </a:xfrm>
            <a:prstGeom prst="diamond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053802D9-F2CC-4CD0-8F19-6C25B4C08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9715" y="3051663"/>
              <a:ext cx="457200" cy="457200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Diamond 79">
              <a:extLst>
                <a:ext uri="{FF2B5EF4-FFF2-40B4-BE49-F238E27FC236}">
                  <a16:creationId xmlns:a16="http://schemas.microsoft.com/office/drawing/2014/main" id="{CD9C43DB-837B-40D0-94F5-C55222888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07465" y="4478949"/>
              <a:ext cx="457200" cy="457200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9CF5BE1-9A3B-4842-9F5B-E80F1706CB48}"/>
                </a:ext>
              </a:extLst>
            </p:cNvPr>
            <p:cNvCxnSpPr>
              <a:cxnSpLocks/>
            </p:cNvCxnSpPr>
            <p:nvPr/>
          </p:nvCxnSpPr>
          <p:spPr>
            <a:xfrm>
              <a:off x="1868544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552B4F-5739-4B7D-8224-4BE0A4470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6295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ACFC41-B7B2-4273-952F-15AAC559E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4046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23CFACD-B101-4346-BDCC-5AB96B90F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1797" y="3391971"/>
              <a:ext cx="1495285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FFA6F9D-DBA7-448C-8A0F-2A68DBE66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9548" y="3391971"/>
              <a:ext cx="1495284" cy="1184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A8557F65-0E36-45D0-AC20-7BCD08277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Hukum </a:t>
            </a:r>
            <a:r>
              <a:rPr lang="en-US" dirty="0" err="1">
                <a:latin typeface="Arial Black" panose="020B0A04020102020204" pitchFamily="34" charset="0"/>
              </a:rPr>
              <a:t>Pangkat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직사각형 68">
            <a:extLst>
              <a:ext uri="{FF2B5EF4-FFF2-40B4-BE49-F238E27FC236}">
                <a16:creationId xmlns:a16="http://schemas.microsoft.com/office/drawing/2014/main" id="{E2D2BA01-C838-4632-9841-73980DA3ED0C}"/>
              </a:ext>
            </a:extLst>
          </p:cNvPr>
          <p:cNvSpPr/>
          <p:nvPr/>
        </p:nvSpPr>
        <p:spPr>
          <a:xfrm>
            <a:off x="926753" y="1830494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69">
            <a:extLst>
              <a:ext uri="{FF2B5EF4-FFF2-40B4-BE49-F238E27FC236}">
                <a16:creationId xmlns:a16="http://schemas.microsoft.com/office/drawing/2014/main" id="{7F8728D5-BD73-49B2-A8A8-EBA20BFE18B3}"/>
              </a:ext>
            </a:extLst>
          </p:cNvPr>
          <p:cNvSpPr/>
          <p:nvPr/>
        </p:nvSpPr>
        <p:spPr>
          <a:xfrm>
            <a:off x="926753" y="3248448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70">
            <a:extLst>
              <a:ext uri="{FF2B5EF4-FFF2-40B4-BE49-F238E27FC236}">
                <a16:creationId xmlns:a16="http://schemas.microsoft.com/office/drawing/2014/main" id="{8984C13F-286B-4557-BE44-8C500DDC5582}"/>
              </a:ext>
            </a:extLst>
          </p:cNvPr>
          <p:cNvSpPr/>
          <p:nvPr/>
        </p:nvSpPr>
        <p:spPr>
          <a:xfrm>
            <a:off x="926753" y="4698617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8776AEFC-F1C3-420D-A8BD-2C55FBFB149B}"/>
              </a:ext>
            </a:extLst>
          </p:cNvPr>
          <p:cNvSpPr/>
          <p:nvPr/>
        </p:nvSpPr>
        <p:spPr>
          <a:xfrm>
            <a:off x="7711874" y="1834131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3">
            <a:extLst>
              <a:ext uri="{FF2B5EF4-FFF2-40B4-BE49-F238E27FC236}">
                <a16:creationId xmlns:a16="http://schemas.microsoft.com/office/drawing/2014/main" id="{BABB918D-3B4E-4189-A3E6-BE9588E5C8DF}"/>
              </a:ext>
            </a:extLst>
          </p:cNvPr>
          <p:cNvSpPr/>
          <p:nvPr/>
        </p:nvSpPr>
        <p:spPr>
          <a:xfrm>
            <a:off x="7711874" y="325208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64">
            <a:extLst>
              <a:ext uri="{FF2B5EF4-FFF2-40B4-BE49-F238E27FC236}">
                <a16:creationId xmlns:a16="http://schemas.microsoft.com/office/drawing/2014/main" id="{08613721-62E5-46CC-8D6C-1F5A0252B8F0}"/>
              </a:ext>
            </a:extLst>
          </p:cNvPr>
          <p:cNvSpPr/>
          <p:nvPr/>
        </p:nvSpPr>
        <p:spPr>
          <a:xfrm>
            <a:off x="7711874" y="4702254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409578-073D-43D3-8C9C-E048E50751B7}"/>
              </a:ext>
            </a:extLst>
          </p:cNvPr>
          <p:cNvSpPr/>
          <p:nvPr/>
        </p:nvSpPr>
        <p:spPr>
          <a:xfrm rot="2700000">
            <a:off x="4297114" y="3421170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D72096-3AEB-4537-8355-9C3AC7392984}"/>
              </a:ext>
            </a:extLst>
          </p:cNvPr>
          <p:cNvSpPr/>
          <p:nvPr/>
        </p:nvSpPr>
        <p:spPr>
          <a:xfrm rot="2700000">
            <a:off x="4027250" y="3421182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EF194919-5735-456A-B3B0-1C29D005F311}"/>
              </a:ext>
            </a:extLst>
          </p:cNvPr>
          <p:cNvSpPr/>
          <p:nvPr/>
        </p:nvSpPr>
        <p:spPr>
          <a:xfrm rot="2700000">
            <a:off x="4297114" y="199334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0FF66017-E4C4-4FF3-ADD5-5F42F78E34EA}"/>
              </a:ext>
            </a:extLst>
          </p:cNvPr>
          <p:cNvSpPr/>
          <p:nvPr/>
        </p:nvSpPr>
        <p:spPr>
          <a:xfrm rot="2700000">
            <a:off x="4027250" y="1993355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EAE3EA8-95B6-4E7C-B8A2-5C7755C97FCD}"/>
              </a:ext>
            </a:extLst>
          </p:cNvPr>
          <p:cNvSpPr/>
          <p:nvPr/>
        </p:nvSpPr>
        <p:spPr>
          <a:xfrm rot="2700000">
            <a:off x="4297114" y="485690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93AA9DC2-D055-4F1D-A8E6-73E2C01A0BFA}"/>
              </a:ext>
            </a:extLst>
          </p:cNvPr>
          <p:cNvSpPr/>
          <p:nvPr/>
        </p:nvSpPr>
        <p:spPr>
          <a:xfrm rot="2700000">
            <a:off x="4027250" y="485691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F6962803-9C18-4B1B-8810-6A1727A6C6BA}"/>
              </a:ext>
            </a:extLst>
          </p:cNvPr>
          <p:cNvSpPr/>
          <p:nvPr/>
        </p:nvSpPr>
        <p:spPr>
          <a:xfrm rot="18900000" flipH="1">
            <a:off x="6919696" y="3420682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BA780F27-DF67-46E9-AA08-30CC7343FB7C}"/>
              </a:ext>
            </a:extLst>
          </p:cNvPr>
          <p:cNvSpPr/>
          <p:nvPr/>
        </p:nvSpPr>
        <p:spPr>
          <a:xfrm rot="18900000" flipH="1">
            <a:off x="7189560" y="342069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642D05EE-59AF-42D9-AC43-95BB729FD64B}"/>
              </a:ext>
            </a:extLst>
          </p:cNvPr>
          <p:cNvSpPr/>
          <p:nvPr/>
        </p:nvSpPr>
        <p:spPr>
          <a:xfrm rot="18900000" flipH="1">
            <a:off x="6919696" y="199285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DEE72A9C-458B-45E5-8ECC-7428D14496C7}"/>
              </a:ext>
            </a:extLst>
          </p:cNvPr>
          <p:cNvSpPr/>
          <p:nvPr/>
        </p:nvSpPr>
        <p:spPr>
          <a:xfrm rot="18900000" flipH="1">
            <a:off x="7189560" y="199286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B897E143-34CF-4BCF-86BF-3C9B08860C5D}"/>
              </a:ext>
            </a:extLst>
          </p:cNvPr>
          <p:cNvSpPr/>
          <p:nvPr/>
        </p:nvSpPr>
        <p:spPr>
          <a:xfrm rot="18900000" flipH="1">
            <a:off x="6919696" y="4856416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30">
            <a:extLst>
              <a:ext uri="{FF2B5EF4-FFF2-40B4-BE49-F238E27FC236}">
                <a16:creationId xmlns:a16="http://schemas.microsoft.com/office/drawing/2014/main" id="{4A37200E-D8A0-4B9B-B798-1B23F67B2989}"/>
              </a:ext>
            </a:extLst>
          </p:cNvPr>
          <p:cNvSpPr/>
          <p:nvPr/>
        </p:nvSpPr>
        <p:spPr>
          <a:xfrm rot="18900000" flipH="1">
            <a:off x="7189560" y="485642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EA123-05E5-4019-BBD4-A847643F0BFB}"/>
              </a:ext>
            </a:extLst>
          </p:cNvPr>
          <p:cNvGrpSpPr/>
          <p:nvPr/>
        </p:nvGrpSpPr>
        <p:grpSpPr>
          <a:xfrm>
            <a:off x="6047448" y="1931692"/>
            <a:ext cx="68958" cy="3877695"/>
            <a:chOff x="4304926" y="2101029"/>
            <a:chExt cx="68958" cy="38776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3524E1-5E31-474D-9C83-FD4AB3A2EE1B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960433-BDDB-4FE0-A9C6-94016285FC58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1A48B0-2AB5-4684-8AF9-EB98009DF35F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733558-B4DA-45D6-A1DC-05A82F417FAE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A1F2CD-8BC9-4982-9E80-C4957624D350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C0C5EF-EEBC-47EB-BFA9-E64D9E96D5FE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1ECB8B-CBAC-405C-965F-DE61A1210603}"/>
              </a:ext>
            </a:extLst>
          </p:cNvPr>
          <p:cNvCxnSpPr/>
          <p:nvPr/>
        </p:nvCxnSpPr>
        <p:spPr>
          <a:xfrm>
            <a:off x="6233841" y="28754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75E6F9-29A0-4175-8E25-57149E1E8AF8}"/>
              </a:ext>
            </a:extLst>
          </p:cNvPr>
          <p:cNvCxnSpPr/>
          <p:nvPr/>
        </p:nvCxnSpPr>
        <p:spPr>
          <a:xfrm>
            <a:off x="6302339" y="41942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017032-052B-4BDC-8975-6BC8E53E9616}"/>
              </a:ext>
            </a:extLst>
          </p:cNvPr>
          <p:cNvCxnSpPr/>
          <p:nvPr/>
        </p:nvCxnSpPr>
        <p:spPr>
          <a:xfrm>
            <a:off x="6302339" y="5521832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B0CE08-C6E6-40DA-8EA2-63C9A75284FF}"/>
              </a:ext>
            </a:extLst>
          </p:cNvPr>
          <p:cNvCxnSpPr/>
          <p:nvPr/>
        </p:nvCxnSpPr>
        <p:spPr>
          <a:xfrm>
            <a:off x="5477814" y="2216036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7B9E57-5C42-497A-B29A-E200E4D736A2}"/>
              </a:ext>
            </a:extLst>
          </p:cNvPr>
          <p:cNvCxnSpPr/>
          <p:nvPr/>
        </p:nvCxnSpPr>
        <p:spPr>
          <a:xfrm>
            <a:off x="5519936" y="35348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95B938-7408-473A-A082-1CD8B5F32FE2}"/>
              </a:ext>
            </a:extLst>
          </p:cNvPr>
          <p:cNvCxnSpPr/>
          <p:nvPr/>
        </p:nvCxnSpPr>
        <p:spPr>
          <a:xfrm>
            <a:off x="5519936" y="48536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FFBBD9-ABF9-4345-A72F-05004804AAE6}"/>
              </a:ext>
            </a:extLst>
          </p:cNvPr>
          <p:cNvSpPr txBox="1"/>
          <p:nvPr/>
        </p:nvSpPr>
        <p:spPr>
          <a:xfrm>
            <a:off x="8386198" y="3691311"/>
            <a:ext cx="278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Pangkat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Nol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D5E929-816A-4C70-9BA0-A8F1C7213E3F}"/>
              </a:ext>
            </a:extLst>
          </p:cNvPr>
          <p:cNvSpPr txBox="1"/>
          <p:nvPr/>
        </p:nvSpPr>
        <p:spPr>
          <a:xfrm>
            <a:off x="8386198" y="5126842"/>
            <a:ext cx="278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Perkalian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Pangkat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CCCD4-67CD-42BD-85EC-3AEC285D0C8C}"/>
              </a:ext>
            </a:extLst>
          </p:cNvPr>
          <p:cNvSpPr txBox="1"/>
          <p:nvPr/>
        </p:nvSpPr>
        <p:spPr>
          <a:xfrm>
            <a:off x="942752" y="2259665"/>
            <a:ext cx="278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Pangkat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Satu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53BE53-4305-4D29-B8E5-022128931586}"/>
              </a:ext>
            </a:extLst>
          </p:cNvPr>
          <p:cNvSpPr txBox="1"/>
          <p:nvPr/>
        </p:nvSpPr>
        <p:spPr>
          <a:xfrm>
            <a:off x="942752" y="3429478"/>
            <a:ext cx="278980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Pembagian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Pengurangan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Pangkat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4E9024-C302-42ED-9A09-3D158708D936}"/>
              </a:ext>
            </a:extLst>
          </p:cNvPr>
          <p:cNvSpPr txBox="1"/>
          <p:nvPr/>
        </p:nvSpPr>
        <p:spPr>
          <a:xfrm>
            <a:off x="942752" y="5132523"/>
            <a:ext cx="278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Pangkat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Negatif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E54484E3-7105-4BCF-9EC7-B108CA959AAB}"/>
              </a:ext>
            </a:extLst>
          </p:cNvPr>
          <p:cNvSpPr/>
          <p:nvPr/>
        </p:nvSpPr>
        <p:spPr>
          <a:xfrm>
            <a:off x="4368530" y="5184356"/>
            <a:ext cx="270202" cy="35758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8FD6C2EA-64C2-4F39-B089-A83B3AC55277}"/>
              </a:ext>
            </a:extLst>
          </p:cNvPr>
          <p:cNvSpPr/>
          <p:nvPr/>
        </p:nvSpPr>
        <p:spPr>
          <a:xfrm>
            <a:off x="4327493" y="3711615"/>
            <a:ext cx="367837" cy="37397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C4E7D4BB-B873-4B84-A54F-9FD124062A83}"/>
              </a:ext>
            </a:extLst>
          </p:cNvPr>
          <p:cNvSpPr/>
          <p:nvPr/>
        </p:nvSpPr>
        <p:spPr>
          <a:xfrm rot="2700000">
            <a:off x="7570521" y="3656680"/>
            <a:ext cx="282704" cy="50683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5">
            <a:extLst>
              <a:ext uri="{FF2B5EF4-FFF2-40B4-BE49-F238E27FC236}">
                <a16:creationId xmlns:a16="http://schemas.microsoft.com/office/drawing/2014/main" id="{CE1A6BF6-1598-4F3D-9AC3-94AB4DEC1965}"/>
              </a:ext>
            </a:extLst>
          </p:cNvPr>
          <p:cNvSpPr/>
          <p:nvPr/>
        </p:nvSpPr>
        <p:spPr>
          <a:xfrm flipH="1">
            <a:off x="7459276" y="2328836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Teardrop 1">
            <a:extLst>
              <a:ext uri="{FF2B5EF4-FFF2-40B4-BE49-F238E27FC236}">
                <a16:creationId xmlns:a16="http://schemas.microsoft.com/office/drawing/2014/main" id="{2EED11B5-2C9D-4E50-A964-57A4BCF52844}"/>
              </a:ext>
            </a:extLst>
          </p:cNvPr>
          <p:cNvSpPr/>
          <p:nvPr/>
        </p:nvSpPr>
        <p:spPr>
          <a:xfrm rot="18805991">
            <a:off x="7464010" y="5135783"/>
            <a:ext cx="400649" cy="39646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843314D8-DDC5-45F6-A0A5-59B89D9CE50F}"/>
              </a:ext>
            </a:extLst>
          </p:cNvPr>
          <p:cNvSpPr/>
          <p:nvPr/>
        </p:nvSpPr>
        <p:spPr>
          <a:xfrm>
            <a:off x="4297230" y="2292882"/>
            <a:ext cx="413946" cy="3460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15B472-6796-4485-A63C-92A63BB00659}"/>
              </a:ext>
            </a:extLst>
          </p:cNvPr>
          <p:cNvSpPr txBox="1"/>
          <p:nvPr/>
        </p:nvSpPr>
        <p:spPr>
          <a:xfrm>
            <a:off x="2036620" y="3766722"/>
            <a:ext cx="72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Script" panose="030B0504020000000003" pitchFamily="66" charset="0"/>
                <a:cs typeface="Arial" pitchFamily="34" charset="0"/>
              </a:rPr>
              <a:t>dan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6A21E9-B1BF-4040-B9C5-38EC0AEFA7A3}"/>
              </a:ext>
            </a:extLst>
          </p:cNvPr>
          <p:cNvSpPr txBox="1"/>
          <p:nvPr/>
        </p:nvSpPr>
        <p:spPr>
          <a:xfrm>
            <a:off x="8386198" y="2026308"/>
            <a:ext cx="278980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Perkalian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Penjumlahan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Pangkat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A644BA-AEF5-49F9-9FA6-9356C62C5044}"/>
              </a:ext>
            </a:extLst>
          </p:cNvPr>
          <p:cNvSpPr txBox="1"/>
          <p:nvPr/>
        </p:nvSpPr>
        <p:spPr>
          <a:xfrm>
            <a:off x="9105991" y="2349697"/>
            <a:ext cx="72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Script" panose="030B0504020000000003" pitchFamily="66" charset="0"/>
                <a:cs typeface="Arial" pitchFamily="34" charset="0"/>
              </a:rPr>
              <a:t>dan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700A397-B762-4298-ACD8-2A0E16273A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/>
      <p:bldP spid="42" grpId="0"/>
      <p:bldP spid="45" grpId="0"/>
      <p:bldP spid="48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7">
            <a:extLst>
              <a:ext uri="{FF2B5EF4-FFF2-40B4-BE49-F238E27FC236}">
                <a16:creationId xmlns:a16="http://schemas.microsoft.com/office/drawing/2014/main" id="{DC86D075-EAAB-446D-A6B4-63A74EA32742}"/>
              </a:ext>
            </a:extLst>
          </p:cNvPr>
          <p:cNvGrpSpPr/>
          <p:nvPr/>
        </p:nvGrpSpPr>
        <p:grpSpPr>
          <a:xfrm>
            <a:off x="4134002" y="3567705"/>
            <a:ext cx="8057998" cy="3684192"/>
            <a:chOff x="4134002" y="3315156"/>
            <a:chExt cx="8057998" cy="36841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89EB39-57AA-45C0-B1E6-BBB1BFC72131}"/>
                </a:ext>
              </a:extLst>
            </p:cNvPr>
            <p:cNvSpPr/>
            <p:nvPr/>
          </p:nvSpPr>
          <p:spPr>
            <a:xfrm flipH="1">
              <a:off x="11405121" y="4811473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8D3D03-2E77-4900-9CA9-0B9D381D0647}"/>
                </a:ext>
              </a:extLst>
            </p:cNvPr>
            <p:cNvSpPr/>
            <p:nvPr/>
          </p:nvSpPr>
          <p:spPr>
            <a:xfrm flipH="1">
              <a:off x="11155214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74F9F0-F9E6-40C6-8B1B-06C989DCBDE4}"/>
                </a:ext>
              </a:extLst>
            </p:cNvPr>
            <p:cNvSpPr/>
            <p:nvPr/>
          </p:nvSpPr>
          <p:spPr>
            <a:xfrm flipH="1">
              <a:off x="10772446" y="456869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65F947-4A6A-467E-906F-EDF182251F8A}"/>
                </a:ext>
              </a:extLst>
            </p:cNvPr>
            <p:cNvSpPr/>
            <p:nvPr/>
          </p:nvSpPr>
          <p:spPr>
            <a:xfrm flipH="1">
              <a:off x="10318331" y="469211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6647CF-D742-42A8-8B82-C4AFC643BAF4}"/>
                </a:ext>
              </a:extLst>
            </p:cNvPr>
            <p:cNvSpPr/>
            <p:nvPr/>
          </p:nvSpPr>
          <p:spPr>
            <a:xfrm flipH="1">
              <a:off x="8733216" y="4738339"/>
              <a:ext cx="450875" cy="4273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A3AFA1-B768-41AB-BA1A-62B57B59C488}"/>
                </a:ext>
              </a:extLst>
            </p:cNvPr>
            <p:cNvSpPr/>
            <p:nvPr/>
          </p:nvSpPr>
          <p:spPr>
            <a:xfrm flipH="1">
              <a:off x="6520462" y="5631458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11EFDA-4A1C-4D5E-A655-179CB1F0D737}"/>
                </a:ext>
              </a:extLst>
            </p:cNvPr>
            <p:cNvSpPr/>
            <p:nvPr/>
          </p:nvSpPr>
          <p:spPr>
            <a:xfrm flipH="1">
              <a:off x="9757833" y="4445271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E335EC-6096-43D8-B131-3406149EF290}"/>
                </a:ext>
              </a:extLst>
            </p:cNvPr>
            <p:cNvSpPr/>
            <p:nvPr/>
          </p:nvSpPr>
          <p:spPr>
            <a:xfrm flipH="1">
              <a:off x="9757833" y="494709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73BAA-B188-4B3F-8698-2243CE3CA6EC}"/>
                </a:ext>
              </a:extLst>
            </p:cNvPr>
            <p:cNvSpPr/>
            <p:nvPr/>
          </p:nvSpPr>
          <p:spPr>
            <a:xfrm flipH="1">
              <a:off x="9116208" y="5253027"/>
              <a:ext cx="3075791" cy="717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58760D-5B4E-4D68-BAB8-E12E698279C8}"/>
                </a:ext>
              </a:extLst>
            </p:cNvPr>
            <p:cNvSpPr/>
            <p:nvPr/>
          </p:nvSpPr>
          <p:spPr>
            <a:xfrm flipH="1">
              <a:off x="11143693" y="4817974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78DD60-7B4A-417D-AB9E-3D8DFAEDE12C}"/>
                </a:ext>
              </a:extLst>
            </p:cNvPr>
            <p:cNvSpPr/>
            <p:nvPr/>
          </p:nvSpPr>
          <p:spPr>
            <a:xfrm flipH="1">
              <a:off x="9343612" y="4893738"/>
              <a:ext cx="786471" cy="745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1877F0-52CF-4053-A5A3-965A40239B7C}"/>
                </a:ext>
              </a:extLst>
            </p:cNvPr>
            <p:cNvGrpSpPr/>
            <p:nvPr/>
          </p:nvGrpSpPr>
          <p:grpSpPr>
            <a:xfrm>
              <a:off x="5646606" y="5046605"/>
              <a:ext cx="5161006" cy="1554395"/>
              <a:chOff x="-51736" y="4519448"/>
              <a:chExt cx="4473126" cy="150158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8EE6D7E-94F8-4CE4-9F97-051D1B8483EE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4AF1759-A0A1-46FE-9BA6-EC8DFE7E3333}"/>
                  </a:ext>
                </a:extLst>
              </p:cNvPr>
              <p:cNvSpPr/>
              <p:nvPr/>
            </p:nvSpPr>
            <p:spPr>
              <a:xfrm>
                <a:off x="188854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59A27FC-2B9A-49BF-9D7F-E46481EE4AF9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5B32CB3-03DA-46DE-A5F2-E13180520E64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E3E255D-6F33-43CE-836C-AB6C6EAD0717}"/>
                  </a:ext>
                </a:extLst>
              </p:cNvPr>
              <p:cNvSpPr/>
              <p:nvPr/>
            </p:nvSpPr>
            <p:spPr>
              <a:xfrm>
                <a:off x="1381397" y="5109889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623C4A7-C483-4E2C-BE28-48993ADA66D2}"/>
                  </a:ext>
                </a:extLst>
              </p:cNvPr>
              <p:cNvSpPr/>
              <p:nvPr/>
            </p:nvSpPr>
            <p:spPr>
              <a:xfrm>
                <a:off x="912048" y="523952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A7D3504-9E1F-42FE-8B0D-E6E2ACC6288E}"/>
                  </a:ext>
                </a:extLst>
              </p:cNvPr>
              <p:cNvSpPr/>
              <p:nvPr/>
            </p:nvSpPr>
            <p:spPr>
              <a:xfrm>
                <a:off x="3701310" y="451944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3D7C886-AF59-4F89-B2DD-346D06D1B259}"/>
                  </a:ext>
                </a:extLst>
              </p:cNvPr>
              <p:cNvSpPr/>
              <p:nvPr/>
            </p:nvSpPr>
            <p:spPr>
              <a:xfrm>
                <a:off x="3701310" y="5004225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A91A888-7EE2-4851-8422-90957A7E8A40}"/>
                  </a:ext>
                </a:extLst>
              </p:cNvPr>
              <p:cNvSpPr/>
              <p:nvPr/>
            </p:nvSpPr>
            <p:spPr>
              <a:xfrm>
                <a:off x="-51736" y="5584839"/>
                <a:ext cx="4364607" cy="4342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ED7B6AF-5FE0-4DD6-A963-F28E22A4E6C0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0BCE776-1A8D-44E6-9175-BBEBE364514F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939E1AE-2644-446A-9AE1-84ED307DFE38}"/>
                  </a:ext>
                </a:extLst>
              </p:cNvPr>
              <p:cNvSpPr/>
              <p:nvPr/>
            </p:nvSpPr>
            <p:spPr>
              <a:xfrm>
                <a:off x="179512" y="5300951"/>
                <a:ext cx="720080" cy="720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CFA5A0F-20D9-4040-9EA1-104D4C6FEFFE}"/>
                </a:ext>
              </a:extLst>
            </p:cNvPr>
            <p:cNvGrpSpPr/>
            <p:nvPr/>
          </p:nvGrpSpPr>
          <p:grpSpPr>
            <a:xfrm>
              <a:off x="7903837" y="3315156"/>
              <a:ext cx="4288163" cy="3292985"/>
              <a:chOff x="4929522" y="3711179"/>
              <a:chExt cx="4142470" cy="3181103"/>
            </a:xfrm>
          </p:grpSpPr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895975A5-FE0A-4EB5-BCA7-2573A5AEF8B7}"/>
                  </a:ext>
                </a:extLst>
              </p:cNvPr>
              <p:cNvSpPr/>
              <p:nvPr/>
            </p:nvSpPr>
            <p:spPr>
              <a:xfrm>
                <a:off x="7387697" y="3711179"/>
                <a:ext cx="575820" cy="2367243"/>
              </a:xfrm>
              <a:custGeom>
                <a:avLst/>
                <a:gdLst>
                  <a:gd name="connsiteX0" fmla="*/ 118003 w 575820"/>
                  <a:gd name="connsiteY0" fmla="*/ 51196 h 2367243"/>
                  <a:gd name="connsiteX1" fmla="*/ 41803 w 575820"/>
                  <a:gd name="connsiteY1" fmla="*/ 479821 h 2367243"/>
                  <a:gd name="connsiteX2" fmla="*/ 51328 w 575820"/>
                  <a:gd name="connsiteY2" fmla="*/ 1213246 h 2367243"/>
                  <a:gd name="connsiteX3" fmla="*/ 3703 w 575820"/>
                  <a:gd name="connsiteY3" fmla="*/ 2232421 h 2367243"/>
                  <a:gd name="connsiteX4" fmla="*/ 165628 w 575820"/>
                  <a:gd name="connsiteY4" fmla="*/ 2327671 h 2367243"/>
                  <a:gd name="connsiteX5" fmla="*/ 489478 w 575820"/>
                  <a:gd name="connsiteY5" fmla="*/ 2346721 h 2367243"/>
                  <a:gd name="connsiteX6" fmla="*/ 575203 w 575820"/>
                  <a:gd name="connsiteY6" fmla="*/ 2041921 h 2367243"/>
                  <a:gd name="connsiteX7" fmla="*/ 460903 w 575820"/>
                  <a:gd name="connsiteY7" fmla="*/ 2070496 h 2367243"/>
                  <a:gd name="connsiteX8" fmla="*/ 432328 w 575820"/>
                  <a:gd name="connsiteY8" fmla="*/ 1032271 h 2367243"/>
                  <a:gd name="connsiteX9" fmla="*/ 518053 w 575820"/>
                  <a:gd name="connsiteY9" fmla="*/ 289321 h 2367243"/>
                  <a:gd name="connsiteX10" fmla="*/ 413278 w 575820"/>
                  <a:gd name="connsiteY10" fmla="*/ 32146 h 2367243"/>
                  <a:gd name="connsiteX11" fmla="*/ 118003 w 575820"/>
                  <a:gd name="connsiteY11" fmla="*/ 51196 h 236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5820" h="2367243">
                    <a:moveTo>
                      <a:pt x="118003" y="51196"/>
                    </a:moveTo>
                    <a:cubicBezTo>
                      <a:pt x="56091" y="125808"/>
                      <a:pt x="52915" y="286146"/>
                      <a:pt x="41803" y="479821"/>
                    </a:cubicBezTo>
                    <a:cubicBezTo>
                      <a:pt x="30691" y="673496"/>
                      <a:pt x="57678" y="921146"/>
                      <a:pt x="51328" y="1213246"/>
                    </a:cubicBezTo>
                    <a:cubicBezTo>
                      <a:pt x="44978" y="1505346"/>
                      <a:pt x="-15347" y="2046683"/>
                      <a:pt x="3703" y="2232421"/>
                    </a:cubicBezTo>
                    <a:cubicBezTo>
                      <a:pt x="22753" y="2418159"/>
                      <a:pt x="84666" y="2308621"/>
                      <a:pt x="165628" y="2327671"/>
                    </a:cubicBezTo>
                    <a:cubicBezTo>
                      <a:pt x="246590" y="2346721"/>
                      <a:pt x="421216" y="2394346"/>
                      <a:pt x="489478" y="2346721"/>
                    </a:cubicBezTo>
                    <a:cubicBezTo>
                      <a:pt x="557740" y="2299096"/>
                      <a:pt x="579966" y="2087959"/>
                      <a:pt x="575203" y="2041921"/>
                    </a:cubicBezTo>
                    <a:cubicBezTo>
                      <a:pt x="570441" y="1995884"/>
                      <a:pt x="484715" y="2238771"/>
                      <a:pt x="460903" y="2070496"/>
                    </a:cubicBezTo>
                    <a:cubicBezTo>
                      <a:pt x="437091" y="1902221"/>
                      <a:pt x="422803" y="1329133"/>
                      <a:pt x="432328" y="1032271"/>
                    </a:cubicBezTo>
                    <a:cubicBezTo>
                      <a:pt x="441853" y="735409"/>
                      <a:pt x="521228" y="456008"/>
                      <a:pt x="518053" y="289321"/>
                    </a:cubicBezTo>
                    <a:cubicBezTo>
                      <a:pt x="514878" y="122634"/>
                      <a:pt x="478366" y="68659"/>
                      <a:pt x="413278" y="32146"/>
                    </a:cubicBezTo>
                    <a:cubicBezTo>
                      <a:pt x="348190" y="-4367"/>
                      <a:pt x="179915" y="-23416"/>
                      <a:pt x="118003" y="5119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E7F96B3-BA7F-476C-8668-ADE4E06EDBCB}"/>
                  </a:ext>
                </a:extLst>
              </p:cNvPr>
              <p:cNvSpPr/>
              <p:nvPr/>
            </p:nvSpPr>
            <p:spPr>
              <a:xfrm>
                <a:off x="6955527" y="5445224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828248C-1D17-4B53-93AB-E6DE9448FD9B}"/>
                  </a:ext>
                </a:extLst>
              </p:cNvPr>
              <p:cNvSpPr/>
              <p:nvPr/>
            </p:nvSpPr>
            <p:spPr>
              <a:xfrm>
                <a:off x="671967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A8E3F0B-5029-4612-8BE2-72BB0F517057}"/>
                  </a:ext>
                </a:extLst>
              </p:cNvPr>
              <p:cNvSpPr/>
              <p:nvPr/>
            </p:nvSpPr>
            <p:spPr>
              <a:xfrm>
                <a:off x="7603477" y="5477569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9DBC86B-28A0-4D59-A5C1-2B7E3BDD5176}"/>
                  </a:ext>
                </a:extLst>
              </p:cNvPr>
              <p:cNvSpPr/>
              <p:nvPr/>
            </p:nvSpPr>
            <p:spPr>
              <a:xfrm>
                <a:off x="7993937" y="554544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49BD4C9-B3E9-4767-A1C6-FD186826DFC5}"/>
                  </a:ext>
                </a:extLst>
              </p:cNvPr>
              <p:cNvSpPr/>
              <p:nvPr/>
            </p:nvSpPr>
            <p:spPr>
              <a:xfrm>
                <a:off x="6212527" y="59487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6CE5F5A-1935-49D9-93CE-8FBB198620FA}"/>
                  </a:ext>
                </a:extLst>
              </p:cNvPr>
              <p:cNvSpPr/>
              <p:nvPr/>
            </p:nvSpPr>
            <p:spPr>
              <a:xfrm>
                <a:off x="5827426" y="6135483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3221307-3C54-4FA5-9FA0-5A214D415FB9}"/>
                  </a:ext>
                </a:extLst>
              </p:cNvPr>
              <p:cNvSpPr/>
              <p:nvPr/>
            </p:nvSpPr>
            <p:spPr>
              <a:xfrm>
                <a:off x="8292533" y="5571337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74D9AB1-0EDF-4DD0-8E14-8CD5D3638406}"/>
                  </a:ext>
                </a:extLst>
              </p:cNvPr>
              <p:cNvSpPr/>
              <p:nvPr/>
            </p:nvSpPr>
            <p:spPr>
              <a:xfrm>
                <a:off x="8351074" y="5907336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13B6E7-5EBE-41A2-904F-989F536FFB88}"/>
                  </a:ext>
                </a:extLst>
              </p:cNvPr>
              <p:cNvSpPr/>
              <p:nvPr/>
            </p:nvSpPr>
            <p:spPr>
              <a:xfrm>
                <a:off x="5191043" y="6328748"/>
                <a:ext cx="3880949" cy="5635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2F4BC58-9D3E-4F04-A739-F2DBDA78DA6D}"/>
                  </a:ext>
                </a:extLst>
              </p:cNvPr>
              <p:cNvSpPr/>
              <p:nvPr/>
            </p:nvSpPr>
            <p:spPr>
              <a:xfrm>
                <a:off x="7263569" y="571838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653A190-8DCD-44B9-9A73-F195754BC05D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DF821D0-3824-436A-82A7-1FFF8F1E02E2}"/>
                  </a:ext>
                </a:extLst>
              </p:cNvPr>
              <p:cNvSpPr/>
              <p:nvPr/>
            </p:nvSpPr>
            <p:spPr>
              <a:xfrm>
                <a:off x="4929522" y="6244505"/>
                <a:ext cx="595719" cy="59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8EA75F7-1ED8-4820-A8AB-44576697D6AC}"/>
                  </a:ext>
                </a:extLst>
              </p:cNvPr>
              <p:cNvSpPr/>
              <p:nvPr/>
            </p:nvSpPr>
            <p:spPr>
              <a:xfrm>
                <a:off x="7781439" y="5868621"/>
                <a:ext cx="720080" cy="720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5C1B96-356C-43F2-AEFB-E365FD88F131}"/>
                </a:ext>
              </a:extLst>
            </p:cNvPr>
            <p:cNvSpPr/>
            <p:nvPr/>
          </p:nvSpPr>
          <p:spPr>
            <a:xfrm>
              <a:off x="10646736" y="4907911"/>
              <a:ext cx="418644" cy="4186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012348-43BA-42D9-A591-182FE754181C}"/>
                </a:ext>
              </a:extLst>
            </p:cNvPr>
            <p:cNvSpPr/>
            <p:nvPr/>
          </p:nvSpPr>
          <p:spPr>
            <a:xfrm flipH="1">
              <a:off x="5475561" y="6037978"/>
              <a:ext cx="509632" cy="5246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47">
              <a:extLst>
                <a:ext uri="{FF2B5EF4-FFF2-40B4-BE49-F238E27FC236}">
                  <a16:creationId xmlns:a16="http://schemas.microsoft.com/office/drawing/2014/main" id="{C5EDB17D-8163-4BCE-B4F7-6149666B6FF8}"/>
                </a:ext>
              </a:extLst>
            </p:cNvPr>
            <p:cNvSpPr/>
            <p:nvPr/>
          </p:nvSpPr>
          <p:spPr>
            <a:xfrm flipH="1">
              <a:off x="4134002" y="6287484"/>
              <a:ext cx="263702" cy="2499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현 96">
              <a:extLst>
                <a:ext uri="{FF2B5EF4-FFF2-40B4-BE49-F238E27FC236}">
                  <a16:creationId xmlns:a16="http://schemas.microsoft.com/office/drawing/2014/main" id="{B4BC2889-549D-48E1-B9DF-F1EACD348D85}"/>
                </a:ext>
              </a:extLst>
            </p:cNvPr>
            <p:cNvSpPr/>
            <p:nvPr/>
          </p:nvSpPr>
          <p:spPr>
            <a:xfrm>
              <a:off x="4911525" y="6214691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현 97">
              <a:extLst>
                <a:ext uri="{FF2B5EF4-FFF2-40B4-BE49-F238E27FC236}">
                  <a16:creationId xmlns:a16="http://schemas.microsoft.com/office/drawing/2014/main" id="{467946D6-927E-43AD-838D-3556F53E4BD4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6E103A-D243-4271-B6AF-4430971589D3}"/>
              </a:ext>
            </a:extLst>
          </p:cNvPr>
          <p:cNvSpPr txBox="1"/>
          <p:nvPr/>
        </p:nvSpPr>
        <p:spPr>
          <a:xfrm>
            <a:off x="928897" y="1368094"/>
            <a:ext cx="3019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Pangkat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Satu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7E315D-2493-4A66-8408-3C106EB8E9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3237" y="1506415"/>
                <a:ext cx="7363691" cy="197287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Setiap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dipangkatkan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satu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hasilnya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sendiri</a:t>
                </a:r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b="1" dirty="0" err="1"/>
                  <a:t>Contoh</a:t>
                </a:r>
                <a:r>
                  <a:rPr lang="en-US" sz="2400" b="1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7E315D-2493-4A66-8408-3C106EB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237" y="1506415"/>
                <a:ext cx="7363691" cy="1972877"/>
              </a:xfrm>
              <a:prstGeom prst="rect">
                <a:avLst/>
              </a:prstGeom>
              <a:blipFill>
                <a:blip r:embed="rId2"/>
                <a:stretch>
                  <a:fillRect l="-132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BA678A-103D-4CEC-B20A-16454F7AB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9D91CE9F-5A3E-4880-884F-4EAAF4C08E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51457" y="4194363"/>
                <a:ext cx="3092772" cy="6558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b="1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Berapakah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D" b="1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 ?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ID" b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9D91CE9F-5A3E-4880-884F-4EAAF4C08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457" y="4194363"/>
                <a:ext cx="3092772" cy="655888"/>
              </a:xfrm>
              <a:prstGeom prst="rect">
                <a:avLst/>
              </a:prstGeom>
              <a:blipFill>
                <a:blip r:embed="rId4"/>
                <a:stretch>
                  <a:fillRect l="-4142" r="-1381" b="-268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078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9">
            <a:extLst>
              <a:ext uri="{FF2B5EF4-FFF2-40B4-BE49-F238E27FC236}">
                <a16:creationId xmlns:a16="http://schemas.microsoft.com/office/drawing/2014/main" id="{B282BD03-A3C5-4158-AE34-243179550A49}"/>
              </a:ext>
            </a:extLst>
          </p:cNvPr>
          <p:cNvSpPr/>
          <p:nvPr/>
        </p:nvSpPr>
        <p:spPr>
          <a:xfrm>
            <a:off x="-90057" y="871086"/>
            <a:ext cx="5375564" cy="34437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4000" dirty="0" err="1">
                <a:latin typeface="Arial Black" panose="020B0A04020102020204" pitchFamily="34" charset="0"/>
              </a:rPr>
              <a:t>Perkalian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Bilangan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</a:p>
          <a:p>
            <a:pPr algn="r">
              <a:lnSpc>
                <a:spcPct val="110000"/>
              </a:lnSpc>
            </a:pPr>
            <a:r>
              <a:rPr lang="en-US" sz="4000" dirty="0">
                <a:latin typeface="Segoe Script" panose="030B0504020000000003" pitchFamily="66" charset="0"/>
              </a:rPr>
              <a:t>dan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</a:p>
          <a:p>
            <a:pPr algn="r">
              <a:lnSpc>
                <a:spcPct val="110000"/>
              </a:lnSpc>
            </a:pPr>
            <a:r>
              <a:rPr lang="en-US" sz="4000" dirty="0" err="1">
                <a:latin typeface="Arial Black" panose="020B0A04020102020204" pitchFamily="34" charset="0"/>
              </a:rPr>
              <a:t>Penjumlahan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Pangkat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646E2B-31CC-46C4-B9C1-2183B13ED951}"/>
              </a:ext>
            </a:extLst>
          </p:cNvPr>
          <p:cNvSpPr txBox="1">
            <a:spLocks/>
          </p:cNvSpPr>
          <p:nvPr/>
        </p:nvSpPr>
        <p:spPr>
          <a:xfrm>
            <a:off x="5950526" y="933866"/>
            <a:ext cx="4800601" cy="1149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/>
              <a:t>Jika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masing-masing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basis yang </a:t>
            </a:r>
            <a:r>
              <a:rPr lang="en-US" sz="2000" dirty="0" err="1"/>
              <a:t>dipangkatkan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143D9-26E8-430E-8DC4-423B8E9D0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BB62CC4-9D0A-482F-8D3D-FB5D1AE37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4381" y="1819430"/>
                <a:ext cx="5798128" cy="184467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dirty="0" err="1"/>
                  <a:t>hasil</a:t>
                </a:r>
                <a:r>
                  <a:rPr lang="en-US" sz="2000" dirty="0"/>
                  <a:t> kali </a:t>
                </a:r>
                <a:r>
                  <a:rPr lang="en-US" sz="2000" dirty="0" err="1"/>
                  <a:t>dua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bilangan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basis yang </a:t>
                </a:r>
                <a:r>
                  <a:rPr lang="en-US" sz="2000" dirty="0" err="1"/>
                  <a:t>sama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dipangkatkan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jumlah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pangkat</a:t>
                </a:r>
                <a:r>
                  <a:rPr lang="en-US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b="1" dirty="0" err="1"/>
                  <a:t>Contoh</a:t>
                </a:r>
                <a:r>
                  <a:rPr lang="en-US" sz="2000" b="1" dirty="0"/>
                  <a:t>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16=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 dan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8=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sehingga</a:t>
                </a:r>
                <a:r>
                  <a:rPr lang="en-US" sz="2000" dirty="0"/>
                  <a:t> :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BB62CC4-9D0A-482F-8D3D-FB5D1AE37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81" y="1819430"/>
                <a:ext cx="5798128" cy="1844675"/>
              </a:xfrm>
              <a:prstGeom prst="rect">
                <a:avLst/>
              </a:prstGeom>
              <a:blipFill>
                <a:blip r:embed="rId3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2BC080F-F2CB-495B-BAC4-621B5D356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86" y="3481147"/>
            <a:ext cx="3996949" cy="21370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E133AD-612F-45AC-BE0F-6C6240B212BF}"/>
              </a:ext>
            </a:extLst>
          </p:cNvPr>
          <p:cNvSpPr/>
          <p:nvPr/>
        </p:nvSpPr>
        <p:spPr>
          <a:xfrm>
            <a:off x="443345" y="0"/>
            <a:ext cx="304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82266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9">
            <a:extLst>
              <a:ext uri="{FF2B5EF4-FFF2-40B4-BE49-F238E27FC236}">
                <a16:creationId xmlns:a16="http://schemas.microsoft.com/office/drawing/2014/main" id="{B282BD03-A3C5-4158-AE34-243179550A49}"/>
              </a:ext>
            </a:extLst>
          </p:cNvPr>
          <p:cNvSpPr/>
          <p:nvPr/>
        </p:nvSpPr>
        <p:spPr>
          <a:xfrm>
            <a:off x="27665" y="462814"/>
            <a:ext cx="5375564" cy="34437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4000" dirty="0" err="1">
                <a:latin typeface="Arial Black" panose="020B0A04020102020204" pitchFamily="34" charset="0"/>
              </a:rPr>
              <a:t>Perkalian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Bilangan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</a:p>
          <a:p>
            <a:pPr algn="r">
              <a:lnSpc>
                <a:spcPct val="110000"/>
              </a:lnSpc>
            </a:pPr>
            <a:r>
              <a:rPr lang="en-US" sz="4000" dirty="0">
                <a:latin typeface="Segoe Script" panose="030B0504020000000003" pitchFamily="66" charset="0"/>
              </a:rPr>
              <a:t>dan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</a:p>
          <a:p>
            <a:pPr algn="r">
              <a:lnSpc>
                <a:spcPct val="110000"/>
              </a:lnSpc>
            </a:pPr>
            <a:r>
              <a:rPr lang="en-US" sz="4000" dirty="0" err="1">
                <a:latin typeface="Arial Black" panose="020B0A04020102020204" pitchFamily="34" charset="0"/>
              </a:rPr>
              <a:t>Penjumlahan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Pangkat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143D9-26E8-430E-8DC4-423B8E9D0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07CB080-AA07-492F-B645-BA0666A83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575139"/>
                <a:ext cx="5001492" cy="253398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b="1" dirty="0"/>
                  <a:t>Catatan :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dirty="0"/>
                  <a:t>Kita </a:t>
                </a:r>
                <a:r>
                  <a:rPr lang="en-US" sz="2000" dirty="0" err="1"/>
                  <a:t>tidak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menggabungkan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pangkat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berbeda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basis yang </a:t>
                </a:r>
                <a:r>
                  <a:rPr lang="en-US" sz="2000" dirty="0" err="1"/>
                  <a:t>berbeda</a:t>
                </a:r>
                <a:r>
                  <a:rPr lang="en-US" sz="2000" dirty="0"/>
                  <a:t>. </a:t>
                </a:r>
                <a:r>
                  <a:rPr lang="en-US" sz="2000" b="1" dirty="0" err="1"/>
                  <a:t>Contoh</a:t>
                </a:r>
                <a:r>
                  <a:rPr lang="en-US" sz="2000" b="1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tidak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dapat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ditulis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menjadi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D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ID" sz="20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07CB080-AA07-492F-B645-BA0666A83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5139"/>
                <a:ext cx="5001492" cy="2533989"/>
              </a:xfrm>
              <a:prstGeom prst="rect">
                <a:avLst/>
              </a:prstGeom>
              <a:blipFill>
                <a:blip r:embed="rId3"/>
                <a:stretch>
                  <a:fillRect l="-1220" b="-12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50AAA06-3B80-424F-AABE-8EA039160D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233044"/>
                <a:ext cx="5631896" cy="134706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sz="2000" dirty="0"/>
                  <a:t>Akan </a:t>
                </a:r>
                <a:r>
                  <a:rPr lang="en-ID" sz="2000" dirty="0" err="1"/>
                  <a:t>tetapi</a:t>
                </a:r>
                <a:r>
                  <a:rPr lang="en-ID" sz="2000" dirty="0"/>
                  <a:t>, </a:t>
                </a:r>
                <a:r>
                  <a:rPr lang="en-ID" sz="2000" dirty="0" err="1"/>
                  <a:t>kita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dapat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menggabungkan</a:t>
                </a:r>
                <a:r>
                  <a:rPr lang="en-ID" sz="2000" dirty="0"/>
                  <a:t> basis yang </a:t>
                </a:r>
                <a:r>
                  <a:rPr lang="en-ID" sz="2000" dirty="0" err="1"/>
                  <a:t>berbeda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untuk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pangkat</a:t>
                </a:r>
                <a:r>
                  <a:rPr lang="en-ID" sz="2000" dirty="0"/>
                  <a:t> yang </a:t>
                </a:r>
                <a:r>
                  <a:rPr lang="en-ID" sz="2000" dirty="0" err="1"/>
                  <a:t>sama</a:t>
                </a:r>
                <a:r>
                  <a:rPr lang="en-ID" sz="2000" dirty="0"/>
                  <a:t>. </a:t>
                </a:r>
                <a:r>
                  <a:rPr lang="en-ID" sz="2000" b="1" dirty="0" err="1"/>
                  <a:t>Contoh</a:t>
                </a:r>
                <a:r>
                  <a:rPr lang="en-ID" sz="2000" b="1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ID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dapat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dituliskan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menjadi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D" sz="2000" dirty="0"/>
                  <a:t> </a:t>
                </a:r>
                <a:r>
                  <a:rPr lang="en-ID" sz="2000" dirty="0" err="1"/>
                  <a:t>karena</a:t>
                </a:r>
                <a:r>
                  <a:rPr lang="en-ID" sz="2000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50AAA06-3B80-424F-AABE-8EA039160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33044"/>
                <a:ext cx="5631896" cy="1347066"/>
              </a:xfrm>
              <a:prstGeom prst="rect">
                <a:avLst/>
              </a:prstGeom>
              <a:blipFill>
                <a:blip r:embed="rId4"/>
                <a:stretch>
                  <a:fillRect l="-1082" b="-466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C288A15-2216-40DA-897C-FC2609744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745" y="4717881"/>
            <a:ext cx="4579876" cy="15788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B86D8-42EF-4006-A168-0C27804E103B}"/>
              </a:ext>
            </a:extLst>
          </p:cNvPr>
          <p:cNvSpPr/>
          <p:nvPr/>
        </p:nvSpPr>
        <p:spPr>
          <a:xfrm>
            <a:off x="0" y="5056909"/>
            <a:ext cx="5611091" cy="1801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33A5A07D-E55D-4C1B-A333-3EA066EC17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036" y="5056909"/>
                <a:ext cx="2708564" cy="109768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D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Berapakah</a:t>
                </a:r>
                <a:r>
                  <a:rPr lang="en-ID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dirty="0"/>
                  <a:t> </a:t>
                </a:r>
                <a:r>
                  <a:rPr lang="en-ID" b="1" dirty="0">
                    <a:solidFill>
                      <a:schemeClr val="accent2">
                        <a:lumMod val="75000"/>
                      </a:schemeClr>
                    </a:solidFill>
                  </a:rPr>
                  <a:t>??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33A5A07D-E55D-4C1B-A333-3EA066EC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36" y="5056909"/>
                <a:ext cx="2708564" cy="1097684"/>
              </a:xfrm>
              <a:prstGeom prst="rect">
                <a:avLst/>
              </a:prstGeom>
              <a:blipFill>
                <a:blip r:embed="rId6"/>
                <a:stretch>
                  <a:fillRect l="-4730" b="-3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85932B9-D4CF-4590-9601-2688370D1866}"/>
              </a:ext>
            </a:extLst>
          </p:cNvPr>
          <p:cNvSpPr/>
          <p:nvPr/>
        </p:nvSpPr>
        <p:spPr>
          <a:xfrm>
            <a:off x="443345" y="0"/>
            <a:ext cx="304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165639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A470F1-7B67-409E-9F24-2650DDE7DFD0}"/>
              </a:ext>
            </a:extLst>
          </p:cNvPr>
          <p:cNvSpPr/>
          <p:nvPr/>
        </p:nvSpPr>
        <p:spPr>
          <a:xfrm>
            <a:off x="4486275" y="0"/>
            <a:ext cx="7705725" cy="6858000"/>
          </a:xfrm>
          <a:custGeom>
            <a:avLst/>
            <a:gdLst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0 w 6829425"/>
              <a:gd name="connsiteY3" fmla="*/ 6858000 h 6858000"/>
              <a:gd name="connsiteX4" fmla="*/ 0 w 6829425"/>
              <a:gd name="connsiteY4" fmla="*/ 0 h 6858000"/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1704975 w 6829425"/>
              <a:gd name="connsiteY3" fmla="*/ 6848475 h 6858000"/>
              <a:gd name="connsiteX4" fmla="*/ 0 w 6829425"/>
              <a:gd name="connsiteY4" fmla="*/ 0 h 6858000"/>
              <a:gd name="connsiteX0" fmla="*/ 0 w 6829425"/>
              <a:gd name="connsiteY0" fmla="*/ 0 h 6858000"/>
              <a:gd name="connsiteX1" fmla="*/ 6829425 w 6829425"/>
              <a:gd name="connsiteY1" fmla="*/ 0 h 6858000"/>
              <a:gd name="connsiteX2" fmla="*/ 6829425 w 6829425"/>
              <a:gd name="connsiteY2" fmla="*/ 6858000 h 6858000"/>
              <a:gd name="connsiteX3" fmla="*/ 2515389 w 6829425"/>
              <a:gd name="connsiteY3" fmla="*/ 6858000 h 6858000"/>
              <a:gd name="connsiteX4" fmla="*/ 0 w 682942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425" h="6858000">
                <a:moveTo>
                  <a:pt x="0" y="0"/>
                </a:moveTo>
                <a:lnTo>
                  <a:pt x="6829425" y="0"/>
                </a:lnTo>
                <a:lnTo>
                  <a:pt x="6829425" y="6858000"/>
                </a:lnTo>
                <a:lnTo>
                  <a:pt x="2515389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6767A-B324-493F-BD98-47E0BBBAF41E}"/>
              </a:ext>
            </a:extLst>
          </p:cNvPr>
          <p:cNvSpPr/>
          <p:nvPr/>
        </p:nvSpPr>
        <p:spPr>
          <a:xfrm>
            <a:off x="0" y="0"/>
            <a:ext cx="77057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F6442-44BC-4D3D-8C05-5138B48CC709}"/>
              </a:ext>
            </a:extLst>
          </p:cNvPr>
          <p:cNvSpPr txBox="1"/>
          <p:nvPr/>
        </p:nvSpPr>
        <p:spPr>
          <a:xfrm>
            <a:off x="8021788" y="1880463"/>
            <a:ext cx="4364182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 err="1">
                <a:latin typeface="Arial Black" panose="020B0A04020102020204" pitchFamily="34" charset="0"/>
              </a:rPr>
              <a:t>Pembagian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Bilangan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4000" dirty="0">
                <a:latin typeface="Segoe Script" panose="030B0504020000000003" pitchFamily="66" charset="0"/>
              </a:rPr>
              <a:t>dan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Pengurangan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Pangkat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9332F9-7DBD-4B8C-824F-F1B7189EB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5249AF-C7D7-4FAF-917D-D8975ED61BDC}"/>
              </a:ext>
            </a:extLst>
          </p:cNvPr>
          <p:cNvSpPr txBox="1">
            <a:spLocks/>
          </p:cNvSpPr>
          <p:nvPr/>
        </p:nvSpPr>
        <p:spPr>
          <a:xfrm>
            <a:off x="755073" y="575139"/>
            <a:ext cx="6698673" cy="275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/>
              <a:t>Jika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basis yang </a:t>
            </a:r>
            <a:r>
              <a:rPr lang="en-US" sz="2000" dirty="0" err="1"/>
              <a:t>dipangkatkan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basis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dipangkatkan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selisih</a:t>
            </a:r>
            <a:r>
              <a:rPr lang="en-US" sz="2000" dirty="0"/>
              <a:t> </a:t>
            </a:r>
            <a:r>
              <a:rPr lang="en-US" sz="2000" dirty="0" err="1"/>
              <a:t>pangkat</a:t>
            </a:r>
            <a:r>
              <a:rPr lang="en-US" sz="2000" dirty="0"/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 err="1"/>
              <a:t>Contoh</a:t>
            </a:r>
            <a:r>
              <a:rPr lang="en-US" sz="2000" b="1" dirty="0"/>
              <a:t> :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A3C87D-7313-4272-BC90-23B74FCE80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E7E6E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76055" y="2695393"/>
            <a:ext cx="4881890" cy="2662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FCF9AB7-CC2C-4E4E-949F-4B0D687D35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7053" y="5632554"/>
                <a:ext cx="4881890" cy="74728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Berapakah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D" b="1" dirty="0">
                    <a:solidFill>
                      <a:schemeClr val="accent2">
                        <a:lumMod val="50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FCF9AB7-CC2C-4E4E-949F-4B0D687D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" y="5632554"/>
                <a:ext cx="4881890" cy="747289"/>
              </a:xfrm>
              <a:prstGeom prst="rect">
                <a:avLst/>
              </a:prstGeom>
              <a:blipFill>
                <a:blip r:embed="rId4"/>
                <a:stretch>
                  <a:fillRect l="-2497" b="-97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7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E4D5C5-87D6-4BF9-BE23-AACAFE1670BF}"/>
              </a:ext>
            </a:extLst>
          </p:cNvPr>
          <p:cNvSpPr/>
          <p:nvPr/>
        </p:nvSpPr>
        <p:spPr>
          <a:xfrm>
            <a:off x="363749" y="401782"/>
            <a:ext cx="5070763" cy="599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89109-2492-47D7-9FF1-BA8FEE4946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96E749-1291-4BC7-A8D2-552AAE10A31F}"/>
              </a:ext>
            </a:extLst>
          </p:cNvPr>
          <p:cNvSpPr/>
          <p:nvPr/>
        </p:nvSpPr>
        <p:spPr>
          <a:xfrm>
            <a:off x="706582" y="713685"/>
            <a:ext cx="4419600" cy="865733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1694A0-E74B-43BC-92A7-2980140B1FB5}"/>
              </a:ext>
            </a:extLst>
          </p:cNvPr>
          <p:cNvSpPr/>
          <p:nvPr/>
        </p:nvSpPr>
        <p:spPr>
          <a:xfrm>
            <a:off x="363749" y="1884218"/>
            <a:ext cx="5070763" cy="4447309"/>
          </a:xfrm>
          <a:prstGeom prst="rect">
            <a:avLst/>
          </a:prstGeom>
          <a:solidFill>
            <a:srgbClr val="D6DCE5"/>
          </a:solidFill>
          <a:ln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B1C12-BC1F-45F7-A6F8-EE695612FC21}"/>
              </a:ext>
            </a:extLst>
          </p:cNvPr>
          <p:cNvSpPr txBox="1"/>
          <p:nvPr/>
        </p:nvSpPr>
        <p:spPr>
          <a:xfrm>
            <a:off x="1104833" y="792608"/>
            <a:ext cx="4364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Pangkat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Nol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6BA670A-AE30-4E3C-8B32-D639C34670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63142"/>
                <a:ext cx="4287982" cy="24831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dirty="0"/>
                  <a:t>Setiap </a:t>
                </a:r>
                <a:r>
                  <a:rPr lang="en-US" sz="2000" dirty="0" err="1"/>
                  <a:t>bilangan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dipangkatkan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nol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hasilnya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satu</a:t>
                </a:r>
                <a:r>
                  <a:rPr lang="en-US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b="1" dirty="0" err="1"/>
                  <a:t>Contoh</a:t>
                </a:r>
                <a:r>
                  <a:rPr lang="en-US" sz="2000" b="1" dirty="0"/>
                  <a:t> :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6BA670A-AE30-4E3C-8B32-D639C3467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3142"/>
                <a:ext cx="4287982" cy="2483139"/>
              </a:xfrm>
              <a:prstGeom prst="rect">
                <a:avLst/>
              </a:prstGeom>
              <a:blipFill>
                <a:blip r:embed="rId3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457F689-BAFC-40A2-B531-71208D2E4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391" y="4750053"/>
                <a:ext cx="4287982" cy="58712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b="1" dirty="0" err="1"/>
                  <a:t>Berapakah</a:t>
                </a:r>
                <a:r>
                  <a:rPr lang="en-ID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𝟏𝟗𝟑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ID" b="1" dirty="0"/>
                  <a:t>?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457F689-BAFC-40A2-B531-71208D2E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1" y="4750053"/>
                <a:ext cx="4287982" cy="587122"/>
              </a:xfrm>
              <a:prstGeom prst="rect">
                <a:avLst/>
              </a:prstGeom>
              <a:blipFill>
                <a:blip r:embed="rId4"/>
                <a:stretch>
                  <a:fillRect b="-412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7300B1-67E0-4C40-8411-882C3EAE72ED}"/>
              </a:ext>
            </a:extLst>
          </p:cNvPr>
          <p:cNvCxnSpPr/>
          <p:nvPr/>
        </p:nvCxnSpPr>
        <p:spPr>
          <a:xfrm>
            <a:off x="852055" y="4446281"/>
            <a:ext cx="4038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E257C-C97D-40C8-8A0F-5D8F5C0EB9B6}"/>
              </a:ext>
            </a:extLst>
          </p:cNvPr>
          <p:cNvSpPr/>
          <p:nvPr/>
        </p:nvSpPr>
        <p:spPr>
          <a:xfrm>
            <a:off x="5621549" y="429491"/>
            <a:ext cx="5070763" cy="59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7CF78-6F62-4917-A3FC-55FBC3DD3723}"/>
              </a:ext>
            </a:extLst>
          </p:cNvPr>
          <p:cNvSpPr/>
          <p:nvPr/>
        </p:nvSpPr>
        <p:spPr>
          <a:xfrm>
            <a:off x="5964382" y="713685"/>
            <a:ext cx="4419600" cy="8657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83DA8-1769-4DA6-A2A7-66F6CC54CBF2}"/>
              </a:ext>
            </a:extLst>
          </p:cNvPr>
          <p:cNvSpPr/>
          <p:nvPr/>
        </p:nvSpPr>
        <p:spPr>
          <a:xfrm>
            <a:off x="5621549" y="1884218"/>
            <a:ext cx="5070763" cy="444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61469-9FA8-4619-9881-B0ED6072202B}"/>
              </a:ext>
            </a:extLst>
          </p:cNvPr>
          <p:cNvSpPr txBox="1"/>
          <p:nvPr/>
        </p:nvSpPr>
        <p:spPr>
          <a:xfrm>
            <a:off x="6099393" y="823386"/>
            <a:ext cx="43641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Pangkat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Negatif</a:t>
            </a:r>
            <a:endParaRPr lang="ko-KR" altLang="en-US" sz="16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BB6DBA0-4AE3-40A6-915F-D46F807A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5164" y="5337175"/>
                <a:ext cx="4287982" cy="58712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ID" b="1" dirty="0" err="1"/>
                  <a:t>Berapakah</a:t>
                </a:r>
                <a:r>
                  <a:rPr lang="en-ID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ID" b="1" dirty="0"/>
                  <a:t> ?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BB6DBA0-4AE3-40A6-915F-D46F807A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4" y="5337175"/>
                <a:ext cx="4287982" cy="587122"/>
              </a:xfrm>
              <a:prstGeom prst="rect">
                <a:avLst/>
              </a:prstGeom>
              <a:blipFill>
                <a:blip r:embed="rId5"/>
                <a:stretch>
                  <a:fillRect b="-437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C9087642-43F6-4A73-A681-8E1125F8BC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2423" y="2073997"/>
                <a:ext cx="4616961" cy="302447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2000" dirty="0"/>
                  <a:t>Bilangan yang </a:t>
                </a:r>
                <a:r>
                  <a:rPr lang="en-US" sz="2000" dirty="0" err="1"/>
                  <a:t>dipangkatkan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negatif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menunjukkan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kebalikannya</a:t>
                </a:r>
                <a:r>
                  <a:rPr lang="en-US" sz="2000" dirty="0"/>
                  <a:t>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2000" b="1" dirty="0" err="1"/>
                  <a:t>Contoh</a:t>
                </a:r>
                <a:r>
                  <a:rPr lang="en-US" sz="2000" b="1" dirty="0"/>
                  <a:t> 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0−2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 sz="2000" dirty="0"/>
              </a:p>
              <a:p>
                <a:pPr marL="0" indent="0">
                  <a:lnSpc>
                    <a:spcPct val="150000"/>
                  </a:lnSpc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ID" sz="2000" dirty="0" err="1"/>
                  <a:t>Begitu</a:t>
                </a:r>
                <a:r>
                  <a:rPr lang="en-ID" sz="2000" dirty="0"/>
                  <a:t> juga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D" sz="2000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C9087642-43F6-4A73-A681-8E1125F8B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423" y="2073997"/>
                <a:ext cx="4616961" cy="3024476"/>
              </a:xfrm>
              <a:prstGeom prst="rect">
                <a:avLst/>
              </a:prstGeom>
              <a:blipFill>
                <a:blip r:embed="rId6"/>
                <a:stretch>
                  <a:fillRect l="-1453" b="-12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624C18-CC42-416E-B145-1117DA9E0C9E}"/>
              </a:ext>
            </a:extLst>
          </p:cNvPr>
          <p:cNvCxnSpPr>
            <a:cxnSpLocks/>
          </p:cNvCxnSpPr>
          <p:nvPr/>
        </p:nvCxnSpPr>
        <p:spPr>
          <a:xfrm>
            <a:off x="5985164" y="5249844"/>
            <a:ext cx="428798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5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/>
      <p:bldP spid="16" grpId="0"/>
      <p:bldP spid="22" grpId="0" animBg="1"/>
      <p:bldP spid="23" grpId="0" animBg="1"/>
      <p:bldP spid="24" grpId="0" animBg="1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8EE44C-8794-48E6-B29C-20F3E56B1567}"/>
              </a:ext>
            </a:extLst>
          </p:cNvPr>
          <p:cNvSpPr/>
          <p:nvPr/>
        </p:nvSpPr>
        <p:spPr>
          <a:xfrm>
            <a:off x="0" y="374073"/>
            <a:ext cx="6096000" cy="10390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82F8F-E78A-4E6E-B999-17E49087734F}"/>
              </a:ext>
            </a:extLst>
          </p:cNvPr>
          <p:cNvSpPr txBox="1"/>
          <p:nvPr/>
        </p:nvSpPr>
        <p:spPr>
          <a:xfrm>
            <a:off x="453669" y="539675"/>
            <a:ext cx="547607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Perkalian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Pangkat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933231-2C7D-452C-876B-AA1C26015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8766"/>
                <a:ext cx="10515600" cy="32564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dirty="0"/>
                  <a:t>Jika </a:t>
                </a:r>
                <a:r>
                  <a:rPr lang="en-US" sz="2000" dirty="0" err="1"/>
                  <a:t>bilangan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ditulis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sebagai</a:t>
                </a:r>
                <a:r>
                  <a:rPr lang="en-US" sz="2000" dirty="0"/>
                  <a:t> basis </a:t>
                </a:r>
                <a:r>
                  <a:rPr lang="en-US" sz="2000" dirty="0" err="1"/>
                  <a:t>berpangkat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kemudian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dipangkatkan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hasil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diperoleh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basis yang </a:t>
                </a:r>
                <a:r>
                  <a:rPr lang="en-US" sz="2000" dirty="0" err="1"/>
                  <a:t>sama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dipangkatkan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hasil</a:t>
                </a:r>
                <a:r>
                  <a:rPr lang="en-US" sz="2000" dirty="0"/>
                  <a:t> kali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pangkatnya</a:t>
                </a:r>
                <a:r>
                  <a:rPr lang="en-US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000" b="1" dirty="0" err="1"/>
                  <a:t>Contoh</a:t>
                </a:r>
                <a:r>
                  <a:rPr lang="en-US" sz="2000" b="1" dirty="0"/>
                  <a:t> :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(25)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×5×5×5×5×5=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2×3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=15625</m:t>
                      </m:r>
                    </m:oMath>
                  </m:oMathPara>
                </a14:m>
                <a:endParaRPr lang="en-ID" sz="20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sz="2000" b="1" dirty="0" err="1"/>
                  <a:t>Catatan</a:t>
                </a:r>
                <a:r>
                  <a:rPr lang="en-ID" sz="2000" b="1" dirty="0"/>
                  <a:t> :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2000" dirty="0"/>
                  <a:t> karena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=390625</m:t>
                    </m:r>
                  </m:oMath>
                </a14:m>
                <a:endParaRPr lang="en-ID" sz="20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ID" sz="20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933231-2C7D-452C-876B-AA1C26015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8766"/>
                <a:ext cx="10515600" cy="3256470"/>
              </a:xfrm>
              <a:prstGeom prst="rect">
                <a:avLst/>
              </a:prstGeom>
              <a:blipFill>
                <a:blip r:embed="rId2"/>
                <a:stretch>
                  <a:fillRect l="-638" b="-26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E0A668-E491-4DA1-BF7F-D18BCC94D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E62F7D8-52B1-42E7-A230-57D4CD943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0038" y="5390071"/>
                <a:ext cx="10515600" cy="55418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b="1" dirty="0" err="1"/>
                  <a:t>Berapakah</a:t>
                </a:r>
                <a:r>
                  <a:rPr lang="en-ID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</m:t>
                    </m:r>
                  </m:oMath>
                </a14:m>
                <a:r>
                  <a:rPr lang="en-ID" b="1" dirty="0"/>
                  <a:t>?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ID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E62F7D8-52B1-42E7-A230-57D4CD94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38" y="5390071"/>
                <a:ext cx="10515600" cy="554182"/>
              </a:xfrm>
              <a:prstGeom prst="rect">
                <a:avLst/>
              </a:prstGeom>
              <a:blipFill>
                <a:blip r:embed="rId4"/>
                <a:stretch>
                  <a:fillRect l="-1217" t="-9890" b="-2527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7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548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Segoe Script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</cp:lastModifiedBy>
  <cp:revision>84</cp:revision>
  <dcterms:created xsi:type="dcterms:W3CDTF">2020-01-20T05:08:25Z</dcterms:created>
  <dcterms:modified xsi:type="dcterms:W3CDTF">2021-09-13T23:13:41Z</dcterms:modified>
</cp:coreProperties>
</file>