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8"/>
  </p:notesMasterIdLst>
  <p:handoutMasterIdLst>
    <p:handoutMasterId r:id="rId29"/>
  </p:handoutMasterIdLst>
  <p:sldIdLst>
    <p:sldId id="257" r:id="rId5"/>
    <p:sldId id="258" r:id="rId6"/>
    <p:sldId id="277" r:id="rId7"/>
    <p:sldId id="314" r:id="rId8"/>
    <p:sldId id="315" r:id="rId9"/>
    <p:sldId id="316" r:id="rId10"/>
    <p:sldId id="317" r:id="rId11"/>
    <p:sldId id="318" r:id="rId12"/>
    <p:sldId id="319" r:id="rId13"/>
    <p:sldId id="320" r:id="rId14"/>
    <p:sldId id="321" r:id="rId15"/>
    <p:sldId id="322" r:id="rId16"/>
    <p:sldId id="323" r:id="rId17"/>
    <p:sldId id="324" r:id="rId18"/>
    <p:sldId id="325" r:id="rId19"/>
    <p:sldId id="326" r:id="rId20"/>
    <p:sldId id="327" r:id="rId21"/>
    <p:sldId id="329" r:id="rId22"/>
    <p:sldId id="328" r:id="rId23"/>
    <p:sldId id="275" r:id="rId24"/>
    <p:sldId id="294" r:id="rId25"/>
    <p:sldId id="297" r:id="rId26"/>
    <p:sldId id="276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567A"/>
    <a:srgbClr val="0D1D51"/>
    <a:srgbClr val="0072C7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0543E6B-7E55-0F45-ADD5-B5D982AFDB68}" v="24" dt="2024-03-24T16:47:02.4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8" autoAdjust="0"/>
    <p:restoredTop sz="87949" autoAdjust="0"/>
  </p:normalViewPr>
  <p:slideViewPr>
    <p:cSldViewPr snapToGrid="0" showGuides="1">
      <p:cViewPr varScale="1">
        <p:scale>
          <a:sx n="110" d="100"/>
          <a:sy n="110" d="100"/>
        </p:scale>
        <p:origin x="576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1560" y="-146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oppy Yunhasnawa" userId="7f08eb94-d06b-4939-8720-31e061b9ea9f" providerId="ADAL" clId="{C0543E6B-7E55-0F45-ADD5-B5D982AFDB68}"/>
    <pc:docChg chg="undo redo custSel addSld delSld modSld sldOrd">
      <pc:chgData name="Yoppy Yunhasnawa" userId="7f08eb94-d06b-4939-8720-31e061b9ea9f" providerId="ADAL" clId="{C0543E6B-7E55-0F45-ADD5-B5D982AFDB68}" dt="2024-03-24T16:47:09.057" v="398" actId="20577"/>
      <pc:docMkLst>
        <pc:docMk/>
      </pc:docMkLst>
      <pc:sldChg chg="modSp mod">
        <pc:chgData name="Yoppy Yunhasnawa" userId="7f08eb94-d06b-4939-8720-31e061b9ea9f" providerId="ADAL" clId="{C0543E6B-7E55-0F45-ADD5-B5D982AFDB68}" dt="2024-03-24T16:47:09.057" v="398" actId="20577"/>
        <pc:sldMkLst>
          <pc:docMk/>
          <pc:sldMk cId="3737989870" sldId="257"/>
        </pc:sldMkLst>
        <pc:spChg chg="mod">
          <ac:chgData name="Yoppy Yunhasnawa" userId="7f08eb94-d06b-4939-8720-31e061b9ea9f" providerId="ADAL" clId="{C0543E6B-7E55-0F45-ADD5-B5D982AFDB68}" dt="2024-03-24T16:31:13.559" v="1" actId="20577"/>
          <ac:spMkLst>
            <pc:docMk/>
            <pc:sldMk cId="3737989870" sldId="257"/>
            <ac:spMk id="2" creationId="{998EF7BD-FE81-4B20-8DC5-0B3EB736F9F8}"/>
          </ac:spMkLst>
        </pc:spChg>
        <pc:spChg chg="mod">
          <ac:chgData name="Yoppy Yunhasnawa" userId="7f08eb94-d06b-4939-8720-31e061b9ea9f" providerId="ADAL" clId="{C0543E6B-7E55-0F45-ADD5-B5D982AFDB68}" dt="2024-03-24T16:47:09.057" v="398" actId="20577"/>
          <ac:spMkLst>
            <pc:docMk/>
            <pc:sldMk cId="3737989870" sldId="257"/>
            <ac:spMk id="3" creationId="{1AFF0EFE-C50F-44EB-8978-B97795477C9E}"/>
          </ac:spMkLst>
        </pc:spChg>
      </pc:sldChg>
      <pc:sldChg chg="modSp mod">
        <pc:chgData name="Yoppy Yunhasnawa" userId="7f08eb94-d06b-4939-8720-31e061b9ea9f" providerId="ADAL" clId="{C0543E6B-7E55-0F45-ADD5-B5D982AFDB68}" dt="2024-03-24T16:46:53.963" v="391" actId="20577"/>
        <pc:sldMkLst>
          <pc:docMk/>
          <pc:sldMk cId="3167172060" sldId="258"/>
        </pc:sldMkLst>
        <pc:spChg chg="mod">
          <ac:chgData name="Yoppy Yunhasnawa" userId="7f08eb94-d06b-4939-8720-31e061b9ea9f" providerId="ADAL" clId="{C0543E6B-7E55-0F45-ADD5-B5D982AFDB68}" dt="2024-03-24T16:46:53.963" v="391" actId="20577"/>
          <ac:spMkLst>
            <pc:docMk/>
            <pc:sldMk cId="3167172060" sldId="258"/>
            <ac:spMk id="3" creationId="{2198AA37-E298-4CD8-9F0F-2123ACFD9653}"/>
          </ac:spMkLst>
        </pc:spChg>
      </pc:sldChg>
      <pc:sldChg chg="add del">
        <pc:chgData name="Yoppy Yunhasnawa" userId="7f08eb94-d06b-4939-8720-31e061b9ea9f" providerId="ADAL" clId="{C0543E6B-7E55-0F45-ADD5-B5D982AFDB68}" dt="2024-03-24T16:36:38.289" v="92"/>
        <pc:sldMkLst>
          <pc:docMk/>
          <pc:sldMk cId="0" sldId="259"/>
        </pc:sldMkLst>
      </pc:sldChg>
      <pc:sldChg chg="del">
        <pc:chgData name="Yoppy Yunhasnawa" userId="7f08eb94-d06b-4939-8720-31e061b9ea9f" providerId="ADAL" clId="{C0543E6B-7E55-0F45-ADD5-B5D982AFDB68}" dt="2024-03-24T16:32:44.325" v="15" actId="2696"/>
        <pc:sldMkLst>
          <pc:docMk/>
          <pc:sldMk cId="2819287266" sldId="259"/>
        </pc:sldMkLst>
      </pc:sldChg>
      <pc:sldChg chg="del">
        <pc:chgData name="Yoppy Yunhasnawa" userId="7f08eb94-d06b-4939-8720-31e061b9ea9f" providerId="ADAL" clId="{C0543E6B-7E55-0F45-ADD5-B5D982AFDB68}" dt="2024-03-24T16:32:44.397" v="34" actId="2696"/>
        <pc:sldMkLst>
          <pc:docMk/>
          <pc:sldMk cId="3819267114" sldId="260"/>
        </pc:sldMkLst>
      </pc:sldChg>
      <pc:sldChg chg="del">
        <pc:chgData name="Yoppy Yunhasnawa" userId="7f08eb94-d06b-4939-8720-31e061b9ea9f" providerId="ADAL" clId="{C0543E6B-7E55-0F45-ADD5-B5D982AFDB68}" dt="2024-03-24T16:32:44.349" v="21" actId="2696"/>
        <pc:sldMkLst>
          <pc:docMk/>
          <pc:sldMk cId="2247550675" sldId="261"/>
        </pc:sldMkLst>
      </pc:sldChg>
      <pc:sldChg chg="del">
        <pc:chgData name="Yoppy Yunhasnawa" userId="7f08eb94-d06b-4939-8720-31e061b9ea9f" providerId="ADAL" clId="{C0543E6B-7E55-0F45-ADD5-B5D982AFDB68}" dt="2024-03-24T16:32:44.470" v="41" actId="2696"/>
        <pc:sldMkLst>
          <pc:docMk/>
          <pc:sldMk cId="3894185168" sldId="262"/>
        </pc:sldMkLst>
      </pc:sldChg>
      <pc:sldChg chg="del">
        <pc:chgData name="Yoppy Yunhasnawa" userId="7f08eb94-d06b-4939-8720-31e061b9ea9f" providerId="ADAL" clId="{C0543E6B-7E55-0F45-ADD5-B5D982AFDB68}" dt="2024-03-24T16:32:44.404" v="38" actId="2696"/>
        <pc:sldMkLst>
          <pc:docMk/>
          <pc:sldMk cId="3510082336" sldId="263"/>
        </pc:sldMkLst>
      </pc:sldChg>
      <pc:sldChg chg="del">
        <pc:chgData name="Yoppy Yunhasnawa" userId="7f08eb94-d06b-4939-8720-31e061b9ea9f" providerId="ADAL" clId="{C0543E6B-7E55-0F45-ADD5-B5D982AFDB68}" dt="2024-03-24T16:32:44.372" v="28" actId="2696"/>
        <pc:sldMkLst>
          <pc:docMk/>
          <pc:sldMk cId="2462812060" sldId="264"/>
        </pc:sldMkLst>
      </pc:sldChg>
      <pc:sldChg chg="del">
        <pc:chgData name="Yoppy Yunhasnawa" userId="7f08eb94-d06b-4939-8720-31e061b9ea9f" providerId="ADAL" clId="{C0543E6B-7E55-0F45-ADD5-B5D982AFDB68}" dt="2024-03-24T16:32:44.401" v="36" actId="2696"/>
        <pc:sldMkLst>
          <pc:docMk/>
          <pc:sldMk cId="3424405887" sldId="265"/>
        </pc:sldMkLst>
      </pc:sldChg>
      <pc:sldChg chg="add del">
        <pc:chgData name="Yoppy Yunhasnawa" userId="7f08eb94-d06b-4939-8720-31e061b9ea9f" providerId="ADAL" clId="{C0543E6B-7E55-0F45-ADD5-B5D982AFDB68}" dt="2024-03-24T16:31:43.554" v="7"/>
        <pc:sldMkLst>
          <pc:docMk/>
          <pc:sldMk cId="0" sldId="266"/>
        </pc:sldMkLst>
      </pc:sldChg>
      <pc:sldChg chg="del">
        <pc:chgData name="Yoppy Yunhasnawa" userId="7f08eb94-d06b-4939-8720-31e061b9ea9f" providerId="ADAL" clId="{C0543E6B-7E55-0F45-ADD5-B5D982AFDB68}" dt="2024-03-24T16:32:44.351" v="22" actId="2696"/>
        <pc:sldMkLst>
          <pc:docMk/>
          <pc:sldMk cId="1837010506" sldId="267"/>
        </pc:sldMkLst>
      </pc:sldChg>
      <pc:sldChg chg="add del">
        <pc:chgData name="Yoppy Yunhasnawa" userId="7f08eb94-d06b-4939-8720-31e061b9ea9f" providerId="ADAL" clId="{C0543E6B-7E55-0F45-ADD5-B5D982AFDB68}" dt="2024-03-24T16:31:43.554" v="7"/>
        <pc:sldMkLst>
          <pc:docMk/>
          <pc:sldMk cId="0" sldId="268"/>
        </pc:sldMkLst>
      </pc:sldChg>
      <pc:sldChg chg="add del">
        <pc:chgData name="Yoppy Yunhasnawa" userId="7f08eb94-d06b-4939-8720-31e061b9ea9f" providerId="ADAL" clId="{C0543E6B-7E55-0F45-ADD5-B5D982AFDB68}" dt="2024-03-24T16:31:43.554" v="7"/>
        <pc:sldMkLst>
          <pc:docMk/>
          <pc:sldMk cId="0" sldId="269"/>
        </pc:sldMkLst>
      </pc:sldChg>
      <pc:sldChg chg="add del">
        <pc:chgData name="Yoppy Yunhasnawa" userId="7f08eb94-d06b-4939-8720-31e061b9ea9f" providerId="ADAL" clId="{C0543E6B-7E55-0F45-ADD5-B5D982AFDB68}" dt="2024-03-24T16:31:43.554" v="7"/>
        <pc:sldMkLst>
          <pc:docMk/>
          <pc:sldMk cId="0" sldId="270"/>
        </pc:sldMkLst>
      </pc:sldChg>
      <pc:sldChg chg="add del">
        <pc:chgData name="Yoppy Yunhasnawa" userId="7f08eb94-d06b-4939-8720-31e061b9ea9f" providerId="ADAL" clId="{C0543E6B-7E55-0F45-ADD5-B5D982AFDB68}" dt="2024-03-24T16:31:43.554" v="7"/>
        <pc:sldMkLst>
          <pc:docMk/>
          <pc:sldMk cId="0" sldId="271"/>
        </pc:sldMkLst>
      </pc:sldChg>
      <pc:sldChg chg="add del">
        <pc:chgData name="Yoppy Yunhasnawa" userId="7f08eb94-d06b-4939-8720-31e061b9ea9f" providerId="ADAL" clId="{C0543E6B-7E55-0F45-ADD5-B5D982AFDB68}" dt="2024-03-24T16:31:43.554" v="7"/>
        <pc:sldMkLst>
          <pc:docMk/>
          <pc:sldMk cId="0" sldId="272"/>
        </pc:sldMkLst>
      </pc:sldChg>
      <pc:sldChg chg="modSp mod">
        <pc:chgData name="Yoppy Yunhasnawa" userId="7f08eb94-d06b-4939-8720-31e061b9ea9f" providerId="ADAL" clId="{C0543E6B-7E55-0F45-ADD5-B5D982AFDB68}" dt="2024-03-24T16:46:12.173" v="363" actId="20577"/>
        <pc:sldMkLst>
          <pc:docMk/>
          <pc:sldMk cId="3039208966" sldId="277"/>
        </pc:sldMkLst>
        <pc:spChg chg="mod">
          <ac:chgData name="Yoppy Yunhasnawa" userId="7f08eb94-d06b-4939-8720-31e061b9ea9f" providerId="ADAL" clId="{C0543E6B-7E55-0F45-ADD5-B5D982AFDB68}" dt="2024-03-24T16:46:12.173" v="363" actId="20577"/>
          <ac:spMkLst>
            <pc:docMk/>
            <pc:sldMk cId="3039208966" sldId="277"/>
            <ac:spMk id="3" creationId="{00000000-0000-0000-0000-000000000000}"/>
          </ac:spMkLst>
        </pc:spChg>
      </pc:sldChg>
      <pc:sldChg chg="del">
        <pc:chgData name="Yoppy Yunhasnawa" userId="7f08eb94-d06b-4939-8720-31e061b9ea9f" providerId="ADAL" clId="{C0543E6B-7E55-0F45-ADD5-B5D982AFDB68}" dt="2024-03-24T16:32:44.496" v="42" actId="2696"/>
        <pc:sldMkLst>
          <pc:docMk/>
          <pc:sldMk cId="2594190871" sldId="278"/>
        </pc:sldMkLst>
      </pc:sldChg>
      <pc:sldChg chg="del">
        <pc:chgData name="Yoppy Yunhasnawa" userId="7f08eb94-d06b-4939-8720-31e061b9ea9f" providerId="ADAL" clId="{C0543E6B-7E55-0F45-ADD5-B5D982AFDB68}" dt="2024-03-24T16:32:44.403" v="37" actId="2696"/>
        <pc:sldMkLst>
          <pc:docMk/>
          <pc:sldMk cId="2146280177" sldId="279"/>
        </pc:sldMkLst>
      </pc:sldChg>
      <pc:sldChg chg="del">
        <pc:chgData name="Yoppy Yunhasnawa" userId="7f08eb94-d06b-4939-8720-31e061b9ea9f" providerId="ADAL" clId="{C0543E6B-7E55-0F45-ADD5-B5D982AFDB68}" dt="2024-03-24T16:32:44.383" v="33" actId="2696"/>
        <pc:sldMkLst>
          <pc:docMk/>
          <pc:sldMk cId="3823771505" sldId="280"/>
        </pc:sldMkLst>
      </pc:sldChg>
      <pc:sldChg chg="del">
        <pc:chgData name="Yoppy Yunhasnawa" userId="7f08eb94-d06b-4939-8720-31e061b9ea9f" providerId="ADAL" clId="{C0543E6B-7E55-0F45-ADD5-B5D982AFDB68}" dt="2024-03-24T16:32:44.364" v="27" actId="2696"/>
        <pc:sldMkLst>
          <pc:docMk/>
          <pc:sldMk cId="2048134374" sldId="281"/>
        </pc:sldMkLst>
      </pc:sldChg>
      <pc:sldChg chg="del">
        <pc:chgData name="Yoppy Yunhasnawa" userId="7f08eb94-d06b-4939-8720-31e061b9ea9f" providerId="ADAL" clId="{C0543E6B-7E55-0F45-ADD5-B5D982AFDB68}" dt="2024-03-24T16:32:44.508" v="46" actId="2696"/>
        <pc:sldMkLst>
          <pc:docMk/>
          <pc:sldMk cId="55592786" sldId="282"/>
        </pc:sldMkLst>
      </pc:sldChg>
      <pc:sldChg chg="del">
        <pc:chgData name="Yoppy Yunhasnawa" userId="7f08eb94-d06b-4939-8720-31e061b9ea9f" providerId="ADAL" clId="{C0543E6B-7E55-0F45-ADD5-B5D982AFDB68}" dt="2024-03-24T16:32:44.340" v="19" actId="2696"/>
        <pc:sldMkLst>
          <pc:docMk/>
          <pc:sldMk cId="3520145187" sldId="283"/>
        </pc:sldMkLst>
      </pc:sldChg>
      <pc:sldChg chg="del">
        <pc:chgData name="Yoppy Yunhasnawa" userId="7f08eb94-d06b-4939-8720-31e061b9ea9f" providerId="ADAL" clId="{C0543E6B-7E55-0F45-ADD5-B5D982AFDB68}" dt="2024-03-24T16:32:44.543" v="53" actId="2696"/>
        <pc:sldMkLst>
          <pc:docMk/>
          <pc:sldMk cId="3674788924" sldId="284"/>
        </pc:sldMkLst>
      </pc:sldChg>
      <pc:sldChg chg="del">
        <pc:chgData name="Yoppy Yunhasnawa" userId="7f08eb94-d06b-4939-8720-31e061b9ea9f" providerId="ADAL" clId="{C0543E6B-7E55-0F45-ADD5-B5D982AFDB68}" dt="2024-03-24T16:32:44.512" v="49" actId="2696"/>
        <pc:sldMkLst>
          <pc:docMk/>
          <pc:sldMk cId="647469284" sldId="285"/>
        </pc:sldMkLst>
      </pc:sldChg>
      <pc:sldChg chg="del">
        <pc:chgData name="Yoppy Yunhasnawa" userId="7f08eb94-d06b-4939-8720-31e061b9ea9f" providerId="ADAL" clId="{C0543E6B-7E55-0F45-ADD5-B5D982AFDB68}" dt="2024-03-24T16:32:44.506" v="44" actId="2696"/>
        <pc:sldMkLst>
          <pc:docMk/>
          <pc:sldMk cId="3824440565" sldId="286"/>
        </pc:sldMkLst>
      </pc:sldChg>
      <pc:sldChg chg="del">
        <pc:chgData name="Yoppy Yunhasnawa" userId="7f08eb94-d06b-4939-8720-31e061b9ea9f" providerId="ADAL" clId="{C0543E6B-7E55-0F45-ADD5-B5D982AFDB68}" dt="2024-03-24T16:32:44.552" v="55" actId="2696"/>
        <pc:sldMkLst>
          <pc:docMk/>
          <pc:sldMk cId="2930044744" sldId="287"/>
        </pc:sldMkLst>
      </pc:sldChg>
      <pc:sldChg chg="del">
        <pc:chgData name="Yoppy Yunhasnawa" userId="7f08eb94-d06b-4939-8720-31e061b9ea9f" providerId="ADAL" clId="{C0543E6B-7E55-0F45-ADD5-B5D982AFDB68}" dt="2024-03-24T16:32:44.328" v="16" actId="2696"/>
        <pc:sldMkLst>
          <pc:docMk/>
          <pc:sldMk cId="3531245148" sldId="288"/>
        </pc:sldMkLst>
      </pc:sldChg>
      <pc:sldChg chg="del">
        <pc:chgData name="Yoppy Yunhasnawa" userId="7f08eb94-d06b-4939-8720-31e061b9ea9f" providerId="ADAL" clId="{C0543E6B-7E55-0F45-ADD5-B5D982AFDB68}" dt="2024-03-24T16:32:44.378" v="31" actId="2696"/>
        <pc:sldMkLst>
          <pc:docMk/>
          <pc:sldMk cId="638275456" sldId="289"/>
        </pc:sldMkLst>
      </pc:sldChg>
      <pc:sldChg chg="del">
        <pc:chgData name="Yoppy Yunhasnawa" userId="7f08eb94-d06b-4939-8720-31e061b9ea9f" providerId="ADAL" clId="{C0543E6B-7E55-0F45-ADD5-B5D982AFDB68}" dt="2024-03-24T16:32:44.362" v="26" actId="2696"/>
        <pc:sldMkLst>
          <pc:docMk/>
          <pc:sldMk cId="1797517990" sldId="290"/>
        </pc:sldMkLst>
      </pc:sldChg>
      <pc:sldChg chg="del">
        <pc:chgData name="Yoppy Yunhasnawa" userId="7f08eb94-d06b-4939-8720-31e061b9ea9f" providerId="ADAL" clId="{C0543E6B-7E55-0F45-ADD5-B5D982AFDB68}" dt="2024-03-24T16:32:44.522" v="52" actId="2696"/>
        <pc:sldMkLst>
          <pc:docMk/>
          <pc:sldMk cId="1290562361" sldId="291"/>
        </pc:sldMkLst>
      </pc:sldChg>
      <pc:sldChg chg="del">
        <pc:chgData name="Yoppy Yunhasnawa" userId="7f08eb94-d06b-4939-8720-31e061b9ea9f" providerId="ADAL" clId="{C0543E6B-7E55-0F45-ADD5-B5D982AFDB68}" dt="2024-03-24T16:32:44.347" v="20" actId="2696"/>
        <pc:sldMkLst>
          <pc:docMk/>
          <pc:sldMk cId="363243103" sldId="292"/>
        </pc:sldMkLst>
      </pc:sldChg>
      <pc:sldChg chg="del">
        <pc:chgData name="Yoppy Yunhasnawa" userId="7f08eb94-d06b-4939-8720-31e061b9ea9f" providerId="ADAL" clId="{C0543E6B-7E55-0F45-ADD5-B5D982AFDB68}" dt="2024-03-24T16:32:44.336" v="17" actId="2696"/>
        <pc:sldMkLst>
          <pc:docMk/>
          <pc:sldMk cId="2666504887" sldId="293"/>
        </pc:sldMkLst>
      </pc:sldChg>
      <pc:sldChg chg="del">
        <pc:chgData name="Yoppy Yunhasnawa" userId="7f08eb94-d06b-4939-8720-31e061b9ea9f" providerId="ADAL" clId="{C0543E6B-7E55-0F45-ADD5-B5D982AFDB68}" dt="2024-03-24T16:44:04.108" v="185" actId="2696"/>
        <pc:sldMkLst>
          <pc:docMk/>
          <pc:sldMk cId="202183204" sldId="295"/>
        </pc:sldMkLst>
      </pc:sldChg>
      <pc:sldChg chg="del">
        <pc:chgData name="Yoppy Yunhasnawa" userId="7f08eb94-d06b-4939-8720-31e061b9ea9f" providerId="ADAL" clId="{C0543E6B-7E55-0F45-ADD5-B5D982AFDB68}" dt="2024-03-24T16:44:06.380" v="186" actId="2696"/>
        <pc:sldMkLst>
          <pc:docMk/>
          <pc:sldMk cId="2224998540" sldId="296"/>
        </pc:sldMkLst>
      </pc:sldChg>
      <pc:sldChg chg="modSp mod">
        <pc:chgData name="Yoppy Yunhasnawa" userId="7f08eb94-d06b-4939-8720-31e061b9ea9f" providerId="ADAL" clId="{C0543E6B-7E55-0F45-ADD5-B5D982AFDB68}" dt="2024-03-24T16:43:53.645" v="182" actId="20577"/>
        <pc:sldMkLst>
          <pc:docMk/>
          <pc:sldMk cId="1788474973" sldId="297"/>
        </pc:sldMkLst>
        <pc:spChg chg="mod">
          <ac:chgData name="Yoppy Yunhasnawa" userId="7f08eb94-d06b-4939-8720-31e061b9ea9f" providerId="ADAL" clId="{C0543E6B-7E55-0F45-ADD5-B5D982AFDB68}" dt="2024-03-24T16:43:53.645" v="182" actId="20577"/>
          <ac:spMkLst>
            <pc:docMk/>
            <pc:sldMk cId="1788474973" sldId="297"/>
            <ac:spMk id="3" creationId="{00000000-0000-0000-0000-000000000000}"/>
          </ac:spMkLst>
        </pc:spChg>
      </pc:sldChg>
      <pc:sldChg chg="del">
        <pc:chgData name="Yoppy Yunhasnawa" userId="7f08eb94-d06b-4939-8720-31e061b9ea9f" providerId="ADAL" clId="{C0543E6B-7E55-0F45-ADD5-B5D982AFDB68}" dt="2024-03-24T16:32:44.516" v="50" actId="2696"/>
        <pc:sldMkLst>
          <pc:docMk/>
          <pc:sldMk cId="1104212597" sldId="298"/>
        </pc:sldMkLst>
      </pc:sldChg>
      <pc:sldChg chg="del">
        <pc:chgData name="Yoppy Yunhasnawa" userId="7f08eb94-d06b-4939-8720-31e061b9ea9f" providerId="ADAL" clId="{C0543E6B-7E55-0F45-ADD5-B5D982AFDB68}" dt="2024-03-24T16:32:44.356" v="24" actId="2696"/>
        <pc:sldMkLst>
          <pc:docMk/>
          <pc:sldMk cId="2553513584" sldId="299"/>
        </pc:sldMkLst>
      </pc:sldChg>
      <pc:sldChg chg="del">
        <pc:chgData name="Yoppy Yunhasnawa" userId="7f08eb94-d06b-4939-8720-31e061b9ea9f" providerId="ADAL" clId="{C0543E6B-7E55-0F45-ADD5-B5D982AFDB68}" dt="2024-03-24T16:32:44.338" v="18" actId="2696"/>
        <pc:sldMkLst>
          <pc:docMk/>
          <pc:sldMk cId="167940799" sldId="300"/>
        </pc:sldMkLst>
      </pc:sldChg>
      <pc:sldChg chg="del">
        <pc:chgData name="Yoppy Yunhasnawa" userId="7f08eb94-d06b-4939-8720-31e061b9ea9f" providerId="ADAL" clId="{C0543E6B-7E55-0F45-ADD5-B5D982AFDB68}" dt="2024-03-24T16:32:44.358" v="25" actId="2696"/>
        <pc:sldMkLst>
          <pc:docMk/>
          <pc:sldMk cId="1166349660" sldId="301"/>
        </pc:sldMkLst>
      </pc:sldChg>
      <pc:sldChg chg="del">
        <pc:chgData name="Yoppy Yunhasnawa" userId="7f08eb94-d06b-4939-8720-31e061b9ea9f" providerId="ADAL" clId="{C0543E6B-7E55-0F45-ADD5-B5D982AFDB68}" dt="2024-03-24T16:32:44.408" v="40" actId="2696"/>
        <pc:sldMkLst>
          <pc:docMk/>
          <pc:sldMk cId="4289851074" sldId="302"/>
        </pc:sldMkLst>
      </pc:sldChg>
      <pc:sldChg chg="del">
        <pc:chgData name="Yoppy Yunhasnawa" userId="7f08eb94-d06b-4939-8720-31e061b9ea9f" providerId="ADAL" clId="{C0543E6B-7E55-0F45-ADD5-B5D982AFDB68}" dt="2024-03-24T16:32:44.374" v="29" actId="2696"/>
        <pc:sldMkLst>
          <pc:docMk/>
          <pc:sldMk cId="2173429430" sldId="303"/>
        </pc:sldMkLst>
      </pc:sldChg>
      <pc:sldChg chg="del">
        <pc:chgData name="Yoppy Yunhasnawa" userId="7f08eb94-d06b-4939-8720-31e061b9ea9f" providerId="ADAL" clId="{C0543E6B-7E55-0F45-ADD5-B5D982AFDB68}" dt="2024-03-24T16:32:44.399" v="35" actId="2696"/>
        <pc:sldMkLst>
          <pc:docMk/>
          <pc:sldMk cId="471701117" sldId="304"/>
        </pc:sldMkLst>
      </pc:sldChg>
      <pc:sldChg chg="del">
        <pc:chgData name="Yoppy Yunhasnawa" userId="7f08eb94-d06b-4939-8720-31e061b9ea9f" providerId="ADAL" clId="{C0543E6B-7E55-0F45-ADD5-B5D982AFDB68}" dt="2024-03-24T16:32:44.376" v="30" actId="2696"/>
        <pc:sldMkLst>
          <pc:docMk/>
          <pc:sldMk cId="3846645114" sldId="305"/>
        </pc:sldMkLst>
      </pc:sldChg>
      <pc:sldChg chg="del">
        <pc:chgData name="Yoppy Yunhasnawa" userId="7f08eb94-d06b-4939-8720-31e061b9ea9f" providerId="ADAL" clId="{C0543E6B-7E55-0F45-ADD5-B5D982AFDB68}" dt="2024-03-24T16:32:44.406" v="39" actId="2696"/>
        <pc:sldMkLst>
          <pc:docMk/>
          <pc:sldMk cId="171371068" sldId="306"/>
        </pc:sldMkLst>
      </pc:sldChg>
      <pc:sldChg chg="del">
        <pc:chgData name="Yoppy Yunhasnawa" userId="7f08eb94-d06b-4939-8720-31e061b9ea9f" providerId="ADAL" clId="{C0543E6B-7E55-0F45-ADD5-B5D982AFDB68}" dt="2024-03-24T16:32:44.354" v="23" actId="2696"/>
        <pc:sldMkLst>
          <pc:docMk/>
          <pc:sldMk cId="2884737512" sldId="307"/>
        </pc:sldMkLst>
      </pc:sldChg>
      <pc:sldChg chg="del">
        <pc:chgData name="Yoppy Yunhasnawa" userId="7f08eb94-d06b-4939-8720-31e061b9ea9f" providerId="ADAL" clId="{C0543E6B-7E55-0F45-ADD5-B5D982AFDB68}" dt="2024-03-24T16:32:44.510" v="47" actId="2696"/>
        <pc:sldMkLst>
          <pc:docMk/>
          <pc:sldMk cId="2134569484" sldId="308"/>
        </pc:sldMkLst>
      </pc:sldChg>
      <pc:sldChg chg="del">
        <pc:chgData name="Yoppy Yunhasnawa" userId="7f08eb94-d06b-4939-8720-31e061b9ea9f" providerId="ADAL" clId="{C0543E6B-7E55-0F45-ADD5-B5D982AFDB68}" dt="2024-03-24T16:32:44.511" v="48" actId="2696"/>
        <pc:sldMkLst>
          <pc:docMk/>
          <pc:sldMk cId="3425905491" sldId="309"/>
        </pc:sldMkLst>
      </pc:sldChg>
      <pc:sldChg chg="del">
        <pc:chgData name="Yoppy Yunhasnawa" userId="7f08eb94-d06b-4939-8720-31e061b9ea9f" providerId="ADAL" clId="{C0543E6B-7E55-0F45-ADD5-B5D982AFDB68}" dt="2024-03-24T16:32:44.498" v="43" actId="2696"/>
        <pc:sldMkLst>
          <pc:docMk/>
          <pc:sldMk cId="1899856455" sldId="310"/>
        </pc:sldMkLst>
      </pc:sldChg>
      <pc:sldChg chg="del">
        <pc:chgData name="Yoppy Yunhasnawa" userId="7f08eb94-d06b-4939-8720-31e061b9ea9f" providerId="ADAL" clId="{C0543E6B-7E55-0F45-ADD5-B5D982AFDB68}" dt="2024-03-24T16:32:44.518" v="51" actId="2696"/>
        <pc:sldMkLst>
          <pc:docMk/>
          <pc:sldMk cId="1851440380" sldId="311"/>
        </pc:sldMkLst>
      </pc:sldChg>
      <pc:sldChg chg="del">
        <pc:chgData name="Yoppy Yunhasnawa" userId="7f08eb94-d06b-4939-8720-31e061b9ea9f" providerId="ADAL" clId="{C0543E6B-7E55-0F45-ADD5-B5D982AFDB68}" dt="2024-03-24T16:44:00.679" v="184" actId="2696"/>
        <pc:sldMkLst>
          <pc:docMk/>
          <pc:sldMk cId="3011864503" sldId="312"/>
        </pc:sldMkLst>
      </pc:sldChg>
      <pc:sldChg chg="del">
        <pc:chgData name="Yoppy Yunhasnawa" userId="7f08eb94-d06b-4939-8720-31e061b9ea9f" providerId="ADAL" clId="{C0543E6B-7E55-0F45-ADD5-B5D982AFDB68}" dt="2024-03-24T16:43:56.650" v="183" actId="2696"/>
        <pc:sldMkLst>
          <pc:docMk/>
          <pc:sldMk cId="1986787762" sldId="313"/>
        </pc:sldMkLst>
      </pc:sldChg>
      <pc:sldChg chg="add del">
        <pc:chgData name="Yoppy Yunhasnawa" userId="7f08eb94-d06b-4939-8720-31e061b9ea9f" providerId="ADAL" clId="{C0543E6B-7E55-0F45-ADD5-B5D982AFDB68}" dt="2024-03-24T16:31:43.554" v="7"/>
        <pc:sldMkLst>
          <pc:docMk/>
          <pc:sldMk cId="0" sldId="314"/>
        </pc:sldMkLst>
      </pc:sldChg>
      <pc:sldChg chg="new del">
        <pc:chgData name="Yoppy Yunhasnawa" userId="7f08eb94-d06b-4939-8720-31e061b9ea9f" providerId="ADAL" clId="{C0543E6B-7E55-0F45-ADD5-B5D982AFDB68}" dt="2024-03-24T16:32:19.498" v="11" actId="680"/>
        <pc:sldMkLst>
          <pc:docMk/>
          <pc:sldMk cId="210583868" sldId="314"/>
        </pc:sldMkLst>
      </pc:sldChg>
      <pc:sldChg chg="modSp new mod">
        <pc:chgData name="Yoppy Yunhasnawa" userId="7f08eb94-d06b-4939-8720-31e061b9ea9f" providerId="ADAL" clId="{C0543E6B-7E55-0F45-ADD5-B5D982AFDB68}" dt="2024-03-24T16:32:34.693" v="14"/>
        <pc:sldMkLst>
          <pc:docMk/>
          <pc:sldMk cId="2462357665" sldId="314"/>
        </pc:sldMkLst>
        <pc:spChg chg="mod">
          <ac:chgData name="Yoppy Yunhasnawa" userId="7f08eb94-d06b-4939-8720-31e061b9ea9f" providerId="ADAL" clId="{C0543E6B-7E55-0F45-ADD5-B5D982AFDB68}" dt="2024-03-24T16:32:34.693" v="14"/>
          <ac:spMkLst>
            <pc:docMk/>
            <pc:sldMk cId="2462357665" sldId="314"/>
            <ac:spMk id="3" creationId="{577CB687-73DA-C03C-8FEF-5C280FC56B3E}"/>
          </ac:spMkLst>
        </pc:spChg>
        <pc:spChg chg="mod">
          <ac:chgData name="Yoppy Yunhasnawa" userId="7f08eb94-d06b-4939-8720-31e061b9ea9f" providerId="ADAL" clId="{C0543E6B-7E55-0F45-ADD5-B5D982AFDB68}" dt="2024-03-24T16:32:30.128" v="13"/>
          <ac:spMkLst>
            <pc:docMk/>
            <pc:sldMk cId="2462357665" sldId="314"/>
            <ac:spMk id="4" creationId="{8D7B4291-4ED7-6E1A-7972-4F6A96022FA6}"/>
          </ac:spMkLst>
        </pc:spChg>
      </pc:sldChg>
      <pc:sldChg chg="add del">
        <pc:chgData name="Yoppy Yunhasnawa" userId="7f08eb94-d06b-4939-8720-31e061b9ea9f" providerId="ADAL" clId="{C0543E6B-7E55-0F45-ADD5-B5D982AFDB68}" dt="2024-03-24T16:32:59.630" v="57"/>
        <pc:sldMkLst>
          <pc:docMk/>
          <pc:sldMk cId="0" sldId="315"/>
        </pc:sldMkLst>
      </pc:sldChg>
      <pc:sldChg chg="addSp delSp modSp new mod modAnim">
        <pc:chgData name="Yoppy Yunhasnawa" userId="7f08eb94-d06b-4939-8720-31e061b9ea9f" providerId="ADAL" clId="{C0543E6B-7E55-0F45-ADD5-B5D982AFDB68}" dt="2024-03-24T16:41:02.910" v="147" actId="20577"/>
        <pc:sldMkLst>
          <pc:docMk/>
          <pc:sldMk cId="3060726993" sldId="315"/>
        </pc:sldMkLst>
        <pc:spChg chg="del">
          <ac:chgData name="Yoppy Yunhasnawa" userId="7f08eb94-d06b-4939-8720-31e061b9ea9f" providerId="ADAL" clId="{C0543E6B-7E55-0F45-ADD5-B5D982AFDB68}" dt="2024-03-24T16:33:34.841" v="64" actId="478"/>
          <ac:spMkLst>
            <pc:docMk/>
            <pc:sldMk cId="3060726993" sldId="315"/>
            <ac:spMk id="3" creationId="{C1A6FD90-D5FA-1DAA-BD67-F1416229A5C4}"/>
          </ac:spMkLst>
        </pc:spChg>
        <pc:spChg chg="mod">
          <ac:chgData name="Yoppy Yunhasnawa" userId="7f08eb94-d06b-4939-8720-31e061b9ea9f" providerId="ADAL" clId="{C0543E6B-7E55-0F45-ADD5-B5D982AFDB68}" dt="2024-03-24T16:41:02.910" v="147" actId="20577"/>
          <ac:spMkLst>
            <pc:docMk/>
            <pc:sldMk cId="3060726993" sldId="315"/>
            <ac:spMk id="4" creationId="{AF0D75C9-603B-7A31-34B6-FA9355963777}"/>
          </ac:spMkLst>
        </pc:spChg>
        <pc:spChg chg="mod">
          <ac:chgData name="Yoppy Yunhasnawa" userId="7f08eb94-d06b-4939-8720-31e061b9ea9f" providerId="ADAL" clId="{C0543E6B-7E55-0F45-ADD5-B5D982AFDB68}" dt="2024-03-24T16:33:28.259" v="60"/>
          <ac:spMkLst>
            <pc:docMk/>
            <pc:sldMk cId="3060726993" sldId="315"/>
            <ac:spMk id="6" creationId="{8D330445-227E-8918-5D29-EF45CDCE4B8E}"/>
          </ac:spMkLst>
        </pc:spChg>
        <pc:spChg chg="mod">
          <ac:chgData name="Yoppy Yunhasnawa" userId="7f08eb94-d06b-4939-8720-31e061b9ea9f" providerId="ADAL" clId="{C0543E6B-7E55-0F45-ADD5-B5D982AFDB68}" dt="2024-03-24T16:33:28.259" v="60"/>
          <ac:spMkLst>
            <pc:docMk/>
            <pc:sldMk cId="3060726993" sldId="315"/>
            <ac:spMk id="7" creationId="{EF482EE3-9E6D-972B-602E-577C179B4271}"/>
          </ac:spMkLst>
        </pc:spChg>
        <pc:spChg chg="mod">
          <ac:chgData name="Yoppy Yunhasnawa" userId="7f08eb94-d06b-4939-8720-31e061b9ea9f" providerId="ADAL" clId="{C0543E6B-7E55-0F45-ADD5-B5D982AFDB68}" dt="2024-03-24T16:33:28.259" v="60"/>
          <ac:spMkLst>
            <pc:docMk/>
            <pc:sldMk cId="3060726993" sldId="315"/>
            <ac:spMk id="8" creationId="{761ACFA3-245C-D083-C0A8-CA9E6387508D}"/>
          </ac:spMkLst>
        </pc:spChg>
        <pc:spChg chg="mod">
          <ac:chgData name="Yoppy Yunhasnawa" userId="7f08eb94-d06b-4939-8720-31e061b9ea9f" providerId="ADAL" clId="{C0543E6B-7E55-0F45-ADD5-B5D982AFDB68}" dt="2024-03-24T16:33:28.259" v="60"/>
          <ac:spMkLst>
            <pc:docMk/>
            <pc:sldMk cId="3060726993" sldId="315"/>
            <ac:spMk id="9" creationId="{39087C48-6E7D-26CA-723D-BCE75E420953}"/>
          </ac:spMkLst>
        </pc:spChg>
        <pc:spChg chg="mod">
          <ac:chgData name="Yoppy Yunhasnawa" userId="7f08eb94-d06b-4939-8720-31e061b9ea9f" providerId="ADAL" clId="{C0543E6B-7E55-0F45-ADD5-B5D982AFDB68}" dt="2024-03-24T16:33:28.259" v="60"/>
          <ac:spMkLst>
            <pc:docMk/>
            <pc:sldMk cId="3060726993" sldId="315"/>
            <ac:spMk id="10" creationId="{3FDDD41A-7DD7-EC3D-825E-87E344F89195}"/>
          </ac:spMkLst>
        </pc:spChg>
        <pc:spChg chg="mod">
          <ac:chgData name="Yoppy Yunhasnawa" userId="7f08eb94-d06b-4939-8720-31e061b9ea9f" providerId="ADAL" clId="{C0543E6B-7E55-0F45-ADD5-B5D982AFDB68}" dt="2024-03-24T16:33:28.259" v="60"/>
          <ac:spMkLst>
            <pc:docMk/>
            <pc:sldMk cId="3060726993" sldId="315"/>
            <ac:spMk id="11" creationId="{A74B6AC8-4EA7-E4A6-8050-2EDE4AF8D746}"/>
          </ac:spMkLst>
        </pc:spChg>
        <pc:spChg chg="mod">
          <ac:chgData name="Yoppy Yunhasnawa" userId="7f08eb94-d06b-4939-8720-31e061b9ea9f" providerId="ADAL" clId="{C0543E6B-7E55-0F45-ADD5-B5D982AFDB68}" dt="2024-03-24T16:33:28.259" v="60"/>
          <ac:spMkLst>
            <pc:docMk/>
            <pc:sldMk cId="3060726993" sldId="315"/>
            <ac:spMk id="12" creationId="{E3C8FB6A-603E-14CE-EE71-F233E1558275}"/>
          </ac:spMkLst>
        </pc:spChg>
        <pc:spChg chg="mod">
          <ac:chgData name="Yoppy Yunhasnawa" userId="7f08eb94-d06b-4939-8720-31e061b9ea9f" providerId="ADAL" clId="{C0543E6B-7E55-0F45-ADD5-B5D982AFDB68}" dt="2024-03-24T16:33:28.259" v="60"/>
          <ac:spMkLst>
            <pc:docMk/>
            <pc:sldMk cId="3060726993" sldId="315"/>
            <ac:spMk id="13" creationId="{6B56F94E-A12B-385E-1702-DF9FD7E2649A}"/>
          </ac:spMkLst>
        </pc:spChg>
        <pc:spChg chg="mod">
          <ac:chgData name="Yoppy Yunhasnawa" userId="7f08eb94-d06b-4939-8720-31e061b9ea9f" providerId="ADAL" clId="{C0543E6B-7E55-0F45-ADD5-B5D982AFDB68}" dt="2024-03-24T16:33:28.259" v="60"/>
          <ac:spMkLst>
            <pc:docMk/>
            <pc:sldMk cId="3060726993" sldId="315"/>
            <ac:spMk id="14" creationId="{81304658-4E80-2738-7E71-CD2824733B37}"/>
          </ac:spMkLst>
        </pc:spChg>
        <pc:spChg chg="mod">
          <ac:chgData name="Yoppy Yunhasnawa" userId="7f08eb94-d06b-4939-8720-31e061b9ea9f" providerId="ADAL" clId="{C0543E6B-7E55-0F45-ADD5-B5D982AFDB68}" dt="2024-03-24T16:33:28.259" v="60"/>
          <ac:spMkLst>
            <pc:docMk/>
            <pc:sldMk cId="3060726993" sldId="315"/>
            <ac:spMk id="15" creationId="{07514BDC-40B6-36AC-AFD2-1816869C1ED4}"/>
          </ac:spMkLst>
        </pc:spChg>
        <pc:spChg chg="mod">
          <ac:chgData name="Yoppy Yunhasnawa" userId="7f08eb94-d06b-4939-8720-31e061b9ea9f" providerId="ADAL" clId="{C0543E6B-7E55-0F45-ADD5-B5D982AFDB68}" dt="2024-03-24T16:33:28.259" v="60"/>
          <ac:spMkLst>
            <pc:docMk/>
            <pc:sldMk cId="3060726993" sldId="315"/>
            <ac:spMk id="16" creationId="{07ED55ED-A535-F37D-8977-22CAF98E8BDA}"/>
          </ac:spMkLst>
        </pc:spChg>
        <pc:spChg chg="mod">
          <ac:chgData name="Yoppy Yunhasnawa" userId="7f08eb94-d06b-4939-8720-31e061b9ea9f" providerId="ADAL" clId="{C0543E6B-7E55-0F45-ADD5-B5D982AFDB68}" dt="2024-03-24T16:33:28.259" v="60"/>
          <ac:spMkLst>
            <pc:docMk/>
            <pc:sldMk cId="3060726993" sldId="315"/>
            <ac:spMk id="17" creationId="{DF9DC3DF-4EC1-4B07-68BB-B88B6AB4CB51}"/>
          </ac:spMkLst>
        </pc:spChg>
        <pc:spChg chg="mod">
          <ac:chgData name="Yoppy Yunhasnawa" userId="7f08eb94-d06b-4939-8720-31e061b9ea9f" providerId="ADAL" clId="{C0543E6B-7E55-0F45-ADD5-B5D982AFDB68}" dt="2024-03-24T16:33:28.259" v="60"/>
          <ac:spMkLst>
            <pc:docMk/>
            <pc:sldMk cId="3060726993" sldId="315"/>
            <ac:spMk id="18" creationId="{C3040058-66E7-CB97-858B-6142836A1896}"/>
          </ac:spMkLst>
        </pc:spChg>
        <pc:spChg chg="mod">
          <ac:chgData name="Yoppy Yunhasnawa" userId="7f08eb94-d06b-4939-8720-31e061b9ea9f" providerId="ADAL" clId="{C0543E6B-7E55-0F45-ADD5-B5D982AFDB68}" dt="2024-03-24T16:33:28.259" v="60"/>
          <ac:spMkLst>
            <pc:docMk/>
            <pc:sldMk cId="3060726993" sldId="315"/>
            <ac:spMk id="19" creationId="{02FF9F32-13BD-B3EF-2185-96471CD2A1EF}"/>
          </ac:spMkLst>
        </pc:spChg>
        <pc:spChg chg="mod">
          <ac:chgData name="Yoppy Yunhasnawa" userId="7f08eb94-d06b-4939-8720-31e061b9ea9f" providerId="ADAL" clId="{C0543E6B-7E55-0F45-ADD5-B5D982AFDB68}" dt="2024-03-24T16:33:28.259" v="60"/>
          <ac:spMkLst>
            <pc:docMk/>
            <pc:sldMk cId="3060726993" sldId="315"/>
            <ac:spMk id="20" creationId="{6495AAAA-6DAE-71D8-9DC1-7F679BEF6877}"/>
          </ac:spMkLst>
        </pc:spChg>
        <pc:spChg chg="mod">
          <ac:chgData name="Yoppy Yunhasnawa" userId="7f08eb94-d06b-4939-8720-31e061b9ea9f" providerId="ADAL" clId="{C0543E6B-7E55-0F45-ADD5-B5D982AFDB68}" dt="2024-03-24T16:33:28.259" v="60"/>
          <ac:spMkLst>
            <pc:docMk/>
            <pc:sldMk cId="3060726993" sldId="315"/>
            <ac:spMk id="21" creationId="{FC1AE87D-6361-F01A-AA42-06CE4CF12C64}"/>
          </ac:spMkLst>
        </pc:spChg>
        <pc:spChg chg="mod">
          <ac:chgData name="Yoppy Yunhasnawa" userId="7f08eb94-d06b-4939-8720-31e061b9ea9f" providerId="ADAL" clId="{C0543E6B-7E55-0F45-ADD5-B5D982AFDB68}" dt="2024-03-24T16:33:28.259" v="60"/>
          <ac:spMkLst>
            <pc:docMk/>
            <pc:sldMk cId="3060726993" sldId="315"/>
            <ac:spMk id="22" creationId="{E2A286EB-1EFB-7C14-8A3C-E3C75F6C28B0}"/>
          </ac:spMkLst>
        </pc:spChg>
        <pc:spChg chg="mod">
          <ac:chgData name="Yoppy Yunhasnawa" userId="7f08eb94-d06b-4939-8720-31e061b9ea9f" providerId="ADAL" clId="{C0543E6B-7E55-0F45-ADD5-B5D982AFDB68}" dt="2024-03-24T16:33:28.259" v="60"/>
          <ac:spMkLst>
            <pc:docMk/>
            <pc:sldMk cId="3060726993" sldId="315"/>
            <ac:spMk id="23" creationId="{0D27D44A-BDB5-979D-4610-F5A5080ECDBD}"/>
          </ac:spMkLst>
        </pc:spChg>
        <pc:spChg chg="mod">
          <ac:chgData name="Yoppy Yunhasnawa" userId="7f08eb94-d06b-4939-8720-31e061b9ea9f" providerId="ADAL" clId="{C0543E6B-7E55-0F45-ADD5-B5D982AFDB68}" dt="2024-03-24T16:33:28.259" v="60"/>
          <ac:spMkLst>
            <pc:docMk/>
            <pc:sldMk cId="3060726993" sldId="315"/>
            <ac:spMk id="24" creationId="{A43E16CA-5350-1DF6-23BF-AAF85701FA56}"/>
          </ac:spMkLst>
        </pc:spChg>
        <pc:spChg chg="mod">
          <ac:chgData name="Yoppy Yunhasnawa" userId="7f08eb94-d06b-4939-8720-31e061b9ea9f" providerId="ADAL" clId="{C0543E6B-7E55-0F45-ADD5-B5D982AFDB68}" dt="2024-03-24T16:33:28.259" v="60"/>
          <ac:spMkLst>
            <pc:docMk/>
            <pc:sldMk cId="3060726993" sldId="315"/>
            <ac:spMk id="25" creationId="{D08823F6-8700-52A5-59AF-7F9E9A0D7AAB}"/>
          </ac:spMkLst>
        </pc:spChg>
        <pc:spChg chg="mod">
          <ac:chgData name="Yoppy Yunhasnawa" userId="7f08eb94-d06b-4939-8720-31e061b9ea9f" providerId="ADAL" clId="{C0543E6B-7E55-0F45-ADD5-B5D982AFDB68}" dt="2024-03-24T16:33:28.259" v="60"/>
          <ac:spMkLst>
            <pc:docMk/>
            <pc:sldMk cId="3060726993" sldId="315"/>
            <ac:spMk id="26" creationId="{AB4FD324-62AB-9883-8679-BD1B7ADBBEC6}"/>
          </ac:spMkLst>
        </pc:spChg>
        <pc:spChg chg="mod">
          <ac:chgData name="Yoppy Yunhasnawa" userId="7f08eb94-d06b-4939-8720-31e061b9ea9f" providerId="ADAL" clId="{C0543E6B-7E55-0F45-ADD5-B5D982AFDB68}" dt="2024-03-24T16:33:28.259" v="60"/>
          <ac:spMkLst>
            <pc:docMk/>
            <pc:sldMk cId="3060726993" sldId="315"/>
            <ac:spMk id="27" creationId="{2D9DD0D7-48E9-F776-F8D1-F437D06151C5}"/>
          </ac:spMkLst>
        </pc:spChg>
        <pc:spChg chg="mod">
          <ac:chgData name="Yoppy Yunhasnawa" userId="7f08eb94-d06b-4939-8720-31e061b9ea9f" providerId="ADAL" clId="{C0543E6B-7E55-0F45-ADD5-B5D982AFDB68}" dt="2024-03-24T16:33:28.259" v="60"/>
          <ac:spMkLst>
            <pc:docMk/>
            <pc:sldMk cId="3060726993" sldId="315"/>
            <ac:spMk id="28" creationId="{18673B5C-A918-F8C0-EC62-40F6142FA6DC}"/>
          </ac:spMkLst>
        </pc:spChg>
        <pc:spChg chg="mod">
          <ac:chgData name="Yoppy Yunhasnawa" userId="7f08eb94-d06b-4939-8720-31e061b9ea9f" providerId="ADAL" clId="{C0543E6B-7E55-0F45-ADD5-B5D982AFDB68}" dt="2024-03-24T16:33:28.259" v="60"/>
          <ac:spMkLst>
            <pc:docMk/>
            <pc:sldMk cId="3060726993" sldId="315"/>
            <ac:spMk id="29" creationId="{99EC1440-0BA9-20A0-A243-348808C8101A}"/>
          </ac:spMkLst>
        </pc:spChg>
        <pc:spChg chg="mod">
          <ac:chgData name="Yoppy Yunhasnawa" userId="7f08eb94-d06b-4939-8720-31e061b9ea9f" providerId="ADAL" clId="{C0543E6B-7E55-0F45-ADD5-B5D982AFDB68}" dt="2024-03-24T16:33:28.259" v="60"/>
          <ac:spMkLst>
            <pc:docMk/>
            <pc:sldMk cId="3060726993" sldId="315"/>
            <ac:spMk id="30" creationId="{63C844F7-5C7C-ACE6-A711-FF3CE6A7594C}"/>
          </ac:spMkLst>
        </pc:spChg>
        <pc:spChg chg="mod">
          <ac:chgData name="Yoppy Yunhasnawa" userId="7f08eb94-d06b-4939-8720-31e061b9ea9f" providerId="ADAL" clId="{C0543E6B-7E55-0F45-ADD5-B5D982AFDB68}" dt="2024-03-24T16:33:28.259" v="60"/>
          <ac:spMkLst>
            <pc:docMk/>
            <pc:sldMk cId="3060726993" sldId="315"/>
            <ac:spMk id="31" creationId="{CE789901-283F-906E-E650-8694BF6D11BA}"/>
          </ac:spMkLst>
        </pc:spChg>
        <pc:spChg chg="mod">
          <ac:chgData name="Yoppy Yunhasnawa" userId="7f08eb94-d06b-4939-8720-31e061b9ea9f" providerId="ADAL" clId="{C0543E6B-7E55-0F45-ADD5-B5D982AFDB68}" dt="2024-03-24T16:33:28.259" v="60"/>
          <ac:spMkLst>
            <pc:docMk/>
            <pc:sldMk cId="3060726993" sldId="315"/>
            <ac:spMk id="32" creationId="{EEA4FD2C-0174-4F85-B16C-B487F1149C5D}"/>
          </ac:spMkLst>
        </pc:spChg>
        <pc:spChg chg="mod">
          <ac:chgData name="Yoppy Yunhasnawa" userId="7f08eb94-d06b-4939-8720-31e061b9ea9f" providerId="ADAL" clId="{C0543E6B-7E55-0F45-ADD5-B5D982AFDB68}" dt="2024-03-24T16:33:28.259" v="60"/>
          <ac:spMkLst>
            <pc:docMk/>
            <pc:sldMk cId="3060726993" sldId="315"/>
            <ac:spMk id="33" creationId="{6F6F0164-62C2-B8D1-B7A4-DB8A74A2E927}"/>
          </ac:spMkLst>
        </pc:spChg>
        <pc:spChg chg="mod">
          <ac:chgData name="Yoppy Yunhasnawa" userId="7f08eb94-d06b-4939-8720-31e061b9ea9f" providerId="ADAL" clId="{C0543E6B-7E55-0F45-ADD5-B5D982AFDB68}" dt="2024-03-24T16:33:28.259" v="60"/>
          <ac:spMkLst>
            <pc:docMk/>
            <pc:sldMk cId="3060726993" sldId="315"/>
            <ac:spMk id="34" creationId="{213E8D97-2DF0-3794-117C-B330EC33CC86}"/>
          </ac:spMkLst>
        </pc:spChg>
        <pc:spChg chg="mod">
          <ac:chgData name="Yoppy Yunhasnawa" userId="7f08eb94-d06b-4939-8720-31e061b9ea9f" providerId="ADAL" clId="{C0543E6B-7E55-0F45-ADD5-B5D982AFDB68}" dt="2024-03-24T16:33:28.259" v="60"/>
          <ac:spMkLst>
            <pc:docMk/>
            <pc:sldMk cId="3060726993" sldId="315"/>
            <ac:spMk id="35" creationId="{E0145ED4-AB3B-1439-9E7E-CDA2BE40C791}"/>
          </ac:spMkLst>
        </pc:spChg>
        <pc:spChg chg="mod">
          <ac:chgData name="Yoppy Yunhasnawa" userId="7f08eb94-d06b-4939-8720-31e061b9ea9f" providerId="ADAL" clId="{C0543E6B-7E55-0F45-ADD5-B5D982AFDB68}" dt="2024-03-24T16:33:28.259" v="60"/>
          <ac:spMkLst>
            <pc:docMk/>
            <pc:sldMk cId="3060726993" sldId="315"/>
            <ac:spMk id="36" creationId="{1F6BE70E-C176-1110-1FCD-72CAB0D08CCA}"/>
          </ac:spMkLst>
        </pc:spChg>
        <pc:spChg chg="mod">
          <ac:chgData name="Yoppy Yunhasnawa" userId="7f08eb94-d06b-4939-8720-31e061b9ea9f" providerId="ADAL" clId="{C0543E6B-7E55-0F45-ADD5-B5D982AFDB68}" dt="2024-03-24T16:33:28.259" v="60"/>
          <ac:spMkLst>
            <pc:docMk/>
            <pc:sldMk cId="3060726993" sldId="315"/>
            <ac:spMk id="37" creationId="{53ADD09D-F87E-F4E5-D473-45BA56F506BC}"/>
          </ac:spMkLst>
        </pc:spChg>
        <pc:spChg chg="mod">
          <ac:chgData name="Yoppy Yunhasnawa" userId="7f08eb94-d06b-4939-8720-31e061b9ea9f" providerId="ADAL" clId="{C0543E6B-7E55-0F45-ADD5-B5D982AFDB68}" dt="2024-03-24T16:33:28.259" v="60"/>
          <ac:spMkLst>
            <pc:docMk/>
            <pc:sldMk cId="3060726993" sldId="315"/>
            <ac:spMk id="38" creationId="{4EF3F4F6-F7CA-A18C-4453-2C6099ADEC93}"/>
          </ac:spMkLst>
        </pc:spChg>
        <pc:spChg chg="mod">
          <ac:chgData name="Yoppy Yunhasnawa" userId="7f08eb94-d06b-4939-8720-31e061b9ea9f" providerId="ADAL" clId="{C0543E6B-7E55-0F45-ADD5-B5D982AFDB68}" dt="2024-03-24T16:33:28.259" v="60"/>
          <ac:spMkLst>
            <pc:docMk/>
            <pc:sldMk cId="3060726993" sldId="315"/>
            <ac:spMk id="39" creationId="{2743606C-3C9B-9520-BD3B-159EAC66FAB4}"/>
          </ac:spMkLst>
        </pc:spChg>
        <pc:spChg chg="mod">
          <ac:chgData name="Yoppy Yunhasnawa" userId="7f08eb94-d06b-4939-8720-31e061b9ea9f" providerId="ADAL" clId="{C0543E6B-7E55-0F45-ADD5-B5D982AFDB68}" dt="2024-03-24T16:33:28.259" v="60"/>
          <ac:spMkLst>
            <pc:docMk/>
            <pc:sldMk cId="3060726993" sldId="315"/>
            <ac:spMk id="40" creationId="{D30C27A5-FE4A-0AB3-D5A1-0D721B9F7E94}"/>
          </ac:spMkLst>
        </pc:spChg>
        <pc:spChg chg="mod">
          <ac:chgData name="Yoppy Yunhasnawa" userId="7f08eb94-d06b-4939-8720-31e061b9ea9f" providerId="ADAL" clId="{C0543E6B-7E55-0F45-ADD5-B5D982AFDB68}" dt="2024-03-24T16:33:28.259" v="60"/>
          <ac:spMkLst>
            <pc:docMk/>
            <pc:sldMk cId="3060726993" sldId="315"/>
            <ac:spMk id="41" creationId="{CC50D786-DB19-F7F4-8B05-65F35D4DFFC5}"/>
          </ac:spMkLst>
        </pc:spChg>
        <pc:spChg chg="mod">
          <ac:chgData name="Yoppy Yunhasnawa" userId="7f08eb94-d06b-4939-8720-31e061b9ea9f" providerId="ADAL" clId="{C0543E6B-7E55-0F45-ADD5-B5D982AFDB68}" dt="2024-03-24T16:33:28.259" v="60"/>
          <ac:spMkLst>
            <pc:docMk/>
            <pc:sldMk cId="3060726993" sldId="315"/>
            <ac:spMk id="42" creationId="{BEFBEF1F-1ED2-6641-F2AA-864385EB3F5D}"/>
          </ac:spMkLst>
        </pc:spChg>
        <pc:spChg chg="mod">
          <ac:chgData name="Yoppy Yunhasnawa" userId="7f08eb94-d06b-4939-8720-31e061b9ea9f" providerId="ADAL" clId="{C0543E6B-7E55-0F45-ADD5-B5D982AFDB68}" dt="2024-03-24T16:33:28.259" v="60"/>
          <ac:spMkLst>
            <pc:docMk/>
            <pc:sldMk cId="3060726993" sldId="315"/>
            <ac:spMk id="43" creationId="{0C8B1A6B-4527-4A0D-0A47-5338FCC8C51E}"/>
          </ac:spMkLst>
        </pc:spChg>
        <pc:spChg chg="mod">
          <ac:chgData name="Yoppy Yunhasnawa" userId="7f08eb94-d06b-4939-8720-31e061b9ea9f" providerId="ADAL" clId="{C0543E6B-7E55-0F45-ADD5-B5D982AFDB68}" dt="2024-03-24T16:33:28.259" v="60"/>
          <ac:spMkLst>
            <pc:docMk/>
            <pc:sldMk cId="3060726993" sldId="315"/>
            <ac:spMk id="44" creationId="{C935D96F-A4DC-4726-9922-1BAAD06FEA35}"/>
          </ac:spMkLst>
        </pc:spChg>
        <pc:spChg chg="mod">
          <ac:chgData name="Yoppy Yunhasnawa" userId="7f08eb94-d06b-4939-8720-31e061b9ea9f" providerId="ADAL" clId="{C0543E6B-7E55-0F45-ADD5-B5D982AFDB68}" dt="2024-03-24T16:33:28.259" v="60"/>
          <ac:spMkLst>
            <pc:docMk/>
            <pc:sldMk cId="3060726993" sldId="315"/>
            <ac:spMk id="45" creationId="{B8D051A8-02DD-292B-ACDA-F4C55931ADBF}"/>
          </ac:spMkLst>
        </pc:spChg>
        <pc:spChg chg="mod">
          <ac:chgData name="Yoppy Yunhasnawa" userId="7f08eb94-d06b-4939-8720-31e061b9ea9f" providerId="ADAL" clId="{C0543E6B-7E55-0F45-ADD5-B5D982AFDB68}" dt="2024-03-24T16:33:28.259" v="60"/>
          <ac:spMkLst>
            <pc:docMk/>
            <pc:sldMk cId="3060726993" sldId="315"/>
            <ac:spMk id="46" creationId="{D9A17B7A-F4C7-ADD9-2668-1758C42B2993}"/>
          </ac:spMkLst>
        </pc:spChg>
        <pc:spChg chg="mod">
          <ac:chgData name="Yoppy Yunhasnawa" userId="7f08eb94-d06b-4939-8720-31e061b9ea9f" providerId="ADAL" clId="{C0543E6B-7E55-0F45-ADD5-B5D982AFDB68}" dt="2024-03-24T16:33:28.259" v="60"/>
          <ac:spMkLst>
            <pc:docMk/>
            <pc:sldMk cId="3060726993" sldId="315"/>
            <ac:spMk id="47" creationId="{32A675AD-AFCD-CAB3-8821-B2F2067E82CA}"/>
          </ac:spMkLst>
        </pc:spChg>
        <pc:spChg chg="mod">
          <ac:chgData name="Yoppy Yunhasnawa" userId="7f08eb94-d06b-4939-8720-31e061b9ea9f" providerId="ADAL" clId="{C0543E6B-7E55-0F45-ADD5-B5D982AFDB68}" dt="2024-03-24T16:33:28.259" v="60"/>
          <ac:spMkLst>
            <pc:docMk/>
            <pc:sldMk cId="3060726993" sldId="315"/>
            <ac:spMk id="48" creationId="{5633024B-6DCC-C729-11E2-9996C0A855AC}"/>
          </ac:spMkLst>
        </pc:spChg>
        <pc:spChg chg="mod">
          <ac:chgData name="Yoppy Yunhasnawa" userId="7f08eb94-d06b-4939-8720-31e061b9ea9f" providerId="ADAL" clId="{C0543E6B-7E55-0F45-ADD5-B5D982AFDB68}" dt="2024-03-24T16:33:28.259" v="60"/>
          <ac:spMkLst>
            <pc:docMk/>
            <pc:sldMk cId="3060726993" sldId="315"/>
            <ac:spMk id="49" creationId="{F9A2BE57-1803-178B-C3C0-21BFBF56D332}"/>
          </ac:spMkLst>
        </pc:spChg>
        <pc:spChg chg="mod">
          <ac:chgData name="Yoppy Yunhasnawa" userId="7f08eb94-d06b-4939-8720-31e061b9ea9f" providerId="ADAL" clId="{C0543E6B-7E55-0F45-ADD5-B5D982AFDB68}" dt="2024-03-24T16:33:28.259" v="60"/>
          <ac:spMkLst>
            <pc:docMk/>
            <pc:sldMk cId="3060726993" sldId="315"/>
            <ac:spMk id="50" creationId="{3F03D5EB-D452-DC4D-6C0A-06B895A22966}"/>
          </ac:spMkLst>
        </pc:spChg>
        <pc:spChg chg="mod">
          <ac:chgData name="Yoppy Yunhasnawa" userId="7f08eb94-d06b-4939-8720-31e061b9ea9f" providerId="ADAL" clId="{C0543E6B-7E55-0F45-ADD5-B5D982AFDB68}" dt="2024-03-24T16:33:28.259" v="60"/>
          <ac:spMkLst>
            <pc:docMk/>
            <pc:sldMk cId="3060726993" sldId="315"/>
            <ac:spMk id="51" creationId="{EF3944CD-D5C8-1AFD-C951-3456364995A1}"/>
          </ac:spMkLst>
        </pc:spChg>
        <pc:spChg chg="mod">
          <ac:chgData name="Yoppy Yunhasnawa" userId="7f08eb94-d06b-4939-8720-31e061b9ea9f" providerId="ADAL" clId="{C0543E6B-7E55-0F45-ADD5-B5D982AFDB68}" dt="2024-03-24T16:33:28.259" v="60"/>
          <ac:spMkLst>
            <pc:docMk/>
            <pc:sldMk cId="3060726993" sldId="315"/>
            <ac:spMk id="52" creationId="{0FA4E89A-500C-697A-60F4-D90B95D2AB99}"/>
          </ac:spMkLst>
        </pc:spChg>
        <pc:spChg chg="mod">
          <ac:chgData name="Yoppy Yunhasnawa" userId="7f08eb94-d06b-4939-8720-31e061b9ea9f" providerId="ADAL" clId="{C0543E6B-7E55-0F45-ADD5-B5D982AFDB68}" dt="2024-03-24T16:33:28.259" v="60"/>
          <ac:spMkLst>
            <pc:docMk/>
            <pc:sldMk cId="3060726993" sldId="315"/>
            <ac:spMk id="53" creationId="{9AE5EA66-4DCE-710A-6D81-87243DBC408F}"/>
          </ac:spMkLst>
        </pc:spChg>
        <pc:spChg chg="mod">
          <ac:chgData name="Yoppy Yunhasnawa" userId="7f08eb94-d06b-4939-8720-31e061b9ea9f" providerId="ADAL" clId="{C0543E6B-7E55-0F45-ADD5-B5D982AFDB68}" dt="2024-03-24T16:33:28.259" v="60"/>
          <ac:spMkLst>
            <pc:docMk/>
            <pc:sldMk cId="3060726993" sldId="315"/>
            <ac:spMk id="54" creationId="{E4F2537D-F43C-2CA0-7DEA-8CB0F17A7C07}"/>
          </ac:spMkLst>
        </pc:spChg>
        <pc:spChg chg="mod">
          <ac:chgData name="Yoppy Yunhasnawa" userId="7f08eb94-d06b-4939-8720-31e061b9ea9f" providerId="ADAL" clId="{C0543E6B-7E55-0F45-ADD5-B5D982AFDB68}" dt="2024-03-24T16:33:28.259" v="60"/>
          <ac:spMkLst>
            <pc:docMk/>
            <pc:sldMk cId="3060726993" sldId="315"/>
            <ac:spMk id="55" creationId="{5E21F27D-E601-5FA8-E24E-DE80A1CFFE88}"/>
          </ac:spMkLst>
        </pc:spChg>
        <pc:spChg chg="mod">
          <ac:chgData name="Yoppy Yunhasnawa" userId="7f08eb94-d06b-4939-8720-31e061b9ea9f" providerId="ADAL" clId="{C0543E6B-7E55-0F45-ADD5-B5D982AFDB68}" dt="2024-03-24T16:33:28.259" v="60"/>
          <ac:spMkLst>
            <pc:docMk/>
            <pc:sldMk cId="3060726993" sldId="315"/>
            <ac:spMk id="56" creationId="{7A546893-2FE3-CE93-6DD9-A274E3FA9C3F}"/>
          </ac:spMkLst>
        </pc:spChg>
        <pc:spChg chg="mod">
          <ac:chgData name="Yoppy Yunhasnawa" userId="7f08eb94-d06b-4939-8720-31e061b9ea9f" providerId="ADAL" clId="{C0543E6B-7E55-0F45-ADD5-B5D982AFDB68}" dt="2024-03-24T16:33:28.259" v="60"/>
          <ac:spMkLst>
            <pc:docMk/>
            <pc:sldMk cId="3060726993" sldId="315"/>
            <ac:spMk id="57" creationId="{A01397A6-CEE7-B97B-64AA-4CCDFB61BAEC}"/>
          </ac:spMkLst>
        </pc:spChg>
        <pc:spChg chg="mod">
          <ac:chgData name="Yoppy Yunhasnawa" userId="7f08eb94-d06b-4939-8720-31e061b9ea9f" providerId="ADAL" clId="{C0543E6B-7E55-0F45-ADD5-B5D982AFDB68}" dt="2024-03-24T16:33:28.259" v="60"/>
          <ac:spMkLst>
            <pc:docMk/>
            <pc:sldMk cId="3060726993" sldId="315"/>
            <ac:spMk id="58" creationId="{28B45EAB-9144-ACC7-65C1-22745CFB3F60}"/>
          </ac:spMkLst>
        </pc:spChg>
        <pc:spChg chg="mod">
          <ac:chgData name="Yoppy Yunhasnawa" userId="7f08eb94-d06b-4939-8720-31e061b9ea9f" providerId="ADAL" clId="{C0543E6B-7E55-0F45-ADD5-B5D982AFDB68}" dt="2024-03-24T16:33:28.259" v="60"/>
          <ac:spMkLst>
            <pc:docMk/>
            <pc:sldMk cId="3060726993" sldId="315"/>
            <ac:spMk id="59" creationId="{9703EEED-1A3F-CE4B-41C4-45720A414079}"/>
          </ac:spMkLst>
        </pc:spChg>
        <pc:spChg chg="mod">
          <ac:chgData name="Yoppy Yunhasnawa" userId="7f08eb94-d06b-4939-8720-31e061b9ea9f" providerId="ADAL" clId="{C0543E6B-7E55-0F45-ADD5-B5D982AFDB68}" dt="2024-03-24T16:33:28.259" v="60"/>
          <ac:spMkLst>
            <pc:docMk/>
            <pc:sldMk cId="3060726993" sldId="315"/>
            <ac:spMk id="60" creationId="{93ED7794-2145-0098-84BB-2E64785BE289}"/>
          </ac:spMkLst>
        </pc:spChg>
        <pc:spChg chg="mod">
          <ac:chgData name="Yoppy Yunhasnawa" userId="7f08eb94-d06b-4939-8720-31e061b9ea9f" providerId="ADAL" clId="{C0543E6B-7E55-0F45-ADD5-B5D982AFDB68}" dt="2024-03-24T16:33:28.259" v="60"/>
          <ac:spMkLst>
            <pc:docMk/>
            <pc:sldMk cId="3060726993" sldId="315"/>
            <ac:spMk id="61" creationId="{4F220F61-BACB-2837-E456-10F5156BD6FC}"/>
          </ac:spMkLst>
        </pc:spChg>
        <pc:spChg chg="mod">
          <ac:chgData name="Yoppy Yunhasnawa" userId="7f08eb94-d06b-4939-8720-31e061b9ea9f" providerId="ADAL" clId="{C0543E6B-7E55-0F45-ADD5-B5D982AFDB68}" dt="2024-03-24T16:33:28.259" v="60"/>
          <ac:spMkLst>
            <pc:docMk/>
            <pc:sldMk cId="3060726993" sldId="315"/>
            <ac:spMk id="62" creationId="{4E19BF80-21F9-0EA0-5A70-9FAD72045BE5}"/>
          </ac:spMkLst>
        </pc:spChg>
        <pc:spChg chg="mod">
          <ac:chgData name="Yoppy Yunhasnawa" userId="7f08eb94-d06b-4939-8720-31e061b9ea9f" providerId="ADAL" clId="{C0543E6B-7E55-0F45-ADD5-B5D982AFDB68}" dt="2024-03-24T16:33:28.259" v="60"/>
          <ac:spMkLst>
            <pc:docMk/>
            <pc:sldMk cId="3060726993" sldId="315"/>
            <ac:spMk id="63" creationId="{77295F6C-3FDE-B56A-A5A1-780661CA03B4}"/>
          </ac:spMkLst>
        </pc:spChg>
        <pc:spChg chg="mod">
          <ac:chgData name="Yoppy Yunhasnawa" userId="7f08eb94-d06b-4939-8720-31e061b9ea9f" providerId="ADAL" clId="{C0543E6B-7E55-0F45-ADD5-B5D982AFDB68}" dt="2024-03-24T16:33:28.259" v="60"/>
          <ac:spMkLst>
            <pc:docMk/>
            <pc:sldMk cId="3060726993" sldId="315"/>
            <ac:spMk id="64" creationId="{73D217A6-AF8F-4B41-621B-5D481683F175}"/>
          </ac:spMkLst>
        </pc:spChg>
        <pc:spChg chg="mod">
          <ac:chgData name="Yoppy Yunhasnawa" userId="7f08eb94-d06b-4939-8720-31e061b9ea9f" providerId="ADAL" clId="{C0543E6B-7E55-0F45-ADD5-B5D982AFDB68}" dt="2024-03-24T16:33:28.259" v="60"/>
          <ac:spMkLst>
            <pc:docMk/>
            <pc:sldMk cId="3060726993" sldId="315"/>
            <ac:spMk id="65" creationId="{028D2CF6-C696-B7D8-BEC0-E51DE9B676C9}"/>
          </ac:spMkLst>
        </pc:spChg>
        <pc:spChg chg="mod">
          <ac:chgData name="Yoppy Yunhasnawa" userId="7f08eb94-d06b-4939-8720-31e061b9ea9f" providerId="ADAL" clId="{C0543E6B-7E55-0F45-ADD5-B5D982AFDB68}" dt="2024-03-24T16:33:28.259" v="60"/>
          <ac:spMkLst>
            <pc:docMk/>
            <pc:sldMk cId="3060726993" sldId="315"/>
            <ac:spMk id="66" creationId="{D4782341-121B-6491-F047-227B537BFC7E}"/>
          </ac:spMkLst>
        </pc:spChg>
        <pc:spChg chg="mod">
          <ac:chgData name="Yoppy Yunhasnawa" userId="7f08eb94-d06b-4939-8720-31e061b9ea9f" providerId="ADAL" clId="{C0543E6B-7E55-0F45-ADD5-B5D982AFDB68}" dt="2024-03-24T16:33:28.259" v="60"/>
          <ac:spMkLst>
            <pc:docMk/>
            <pc:sldMk cId="3060726993" sldId="315"/>
            <ac:spMk id="67" creationId="{41C4A96A-8C27-750C-B7E1-5801D0D77F01}"/>
          </ac:spMkLst>
        </pc:spChg>
        <pc:spChg chg="mod">
          <ac:chgData name="Yoppy Yunhasnawa" userId="7f08eb94-d06b-4939-8720-31e061b9ea9f" providerId="ADAL" clId="{C0543E6B-7E55-0F45-ADD5-B5D982AFDB68}" dt="2024-03-24T16:33:28.259" v="60"/>
          <ac:spMkLst>
            <pc:docMk/>
            <pc:sldMk cId="3060726993" sldId="315"/>
            <ac:spMk id="68" creationId="{95D9B51D-3C3E-58F5-F51B-68E2561CA626}"/>
          </ac:spMkLst>
        </pc:spChg>
        <pc:spChg chg="mod">
          <ac:chgData name="Yoppy Yunhasnawa" userId="7f08eb94-d06b-4939-8720-31e061b9ea9f" providerId="ADAL" clId="{C0543E6B-7E55-0F45-ADD5-B5D982AFDB68}" dt="2024-03-24T16:33:28.259" v="60"/>
          <ac:spMkLst>
            <pc:docMk/>
            <pc:sldMk cId="3060726993" sldId="315"/>
            <ac:spMk id="69" creationId="{08CEED62-2797-D043-84EE-89EFD1D794DF}"/>
          </ac:spMkLst>
        </pc:spChg>
        <pc:spChg chg="mod">
          <ac:chgData name="Yoppy Yunhasnawa" userId="7f08eb94-d06b-4939-8720-31e061b9ea9f" providerId="ADAL" clId="{C0543E6B-7E55-0F45-ADD5-B5D982AFDB68}" dt="2024-03-24T16:33:28.259" v="60"/>
          <ac:spMkLst>
            <pc:docMk/>
            <pc:sldMk cId="3060726993" sldId="315"/>
            <ac:spMk id="70" creationId="{B15C595E-4F7E-F028-7F70-1D5CFB1592B8}"/>
          </ac:spMkLst>
        </pc:spChg>
        <pc:spChg chg="mod">
          <ac:chgData name="Yoppy Yunhasnawa" userId="7f08eb94-d06b-4939-8720-31e061b9ea9f" providerId="ADAL" clId="{C0543E6B-7E55-0F45-ADD5-B5D982AFDB68}" dt="2024-03-24T16:33:28.259" v="60"/>
          <ac:spMkLst>
            <pc:docMk/>
            <pc:sldMk cId="3060726993" sldId="315"/>
            <ac:spMk id="72" creationId="{1D6B22BE-2B60-4DAD-7D11-556EAA309F5D}"/>
          </ac:spMkLst>
        </pc:spChg>
        <pc:spChg chg="mod">
          <ac:chgData name="Yoppy Yunhasnawa" userId="7f08eb94-d06b-4939-8720-31e061b9ea9f" providerId="ADAL" clId="{C0543E6B-7E55-0F45-ADD5-B5D982AFDB68}" dt="2024-03-24T16:33:28.259" v="60"/>
          <ac:spMkLst>
            <pc:docMk/>
            <pc:sldMk cId="3060726993" sldId="315"/>
            <ac:spMk id="74" creationId="{C2B777DF-B724-727B-663C-AF3CAAFF531E}"/>
          </ac:spMkLst>
        </pc:spChg>
        <pc:spChg chg="mod">
          <ac:chgData name="Yoppy Yunhasnawa" userId="7f08eb94-d06b-4939-8720-31e061b9ea9f" providerId="ADAL" clId="{C0543E6B-7E55-0F45-ADD5-B5D982AFDB68}" dt="2024-03-24T16:33:28.259" v="60"/>
          <ac:spMkLst>
            <pc:docMk/>
            <pc:sldMk cId="3060726993" sldId="315"/>
            <ac:spMk id="76" creationId="{89BAE653-7740-A5C6-003D-DC51BDBE11EA}"/>
          </ac:spMkLst>
        </pc:spChg>
        <pc:spChg chg="mod">
          <ac:chgData name="Yoppy Yunhasnawa" userId="7f08eb94-d06b-4939-8720-31e061b9ea9f" providerId="ADAL" clId="{C0543E6B-7E55-0F45-ADD5-B5D982AFDB68}" dt="2024-03-24T16:33:28.259" v="60"/>
          <ac:spMkLst>
            <pc:docMk/>
            <pc:sldMk cId="3060726993" sldId="315"/>
            <ac:spMk id="78" creationId="{BBA5971A-2CC6-CA18-DAE5-D3426AD09133}"/>
          </ac:spMkLst>
        </pc:spChg>
        <pc:spChg chg="mod">
          <ac:chgData name="Yoppy Yunhasnawa" userId="7f08eb94-d06b-4939-8720-31e061b9ea9f" providerId="ADAL" clId="{C0543E6B-7E55-0F45-ADD5-B5D982AFDB68}" dt="2024-03-24T16:33:28.259" v="60"/>
          <ac:spMkLst>
            <pc:docMk/>
            <pc:sldMk cId="3060726993" sldId="315"/>
            <ac:spMk id="80" creationId="{FB542421-1FF1-5822-6558-3D9A2353E535}"/>
          </ac:spMkLst>
        </pc:spChg>
        <pc:spChg chg="mod">
          <ac:chgData name="Yoppy Yunhasnawa" userId="7f08eb94-d06b-4939-8720-31e061b9ea9f" providerId="ADAL" clId="{C0543E6B-7E55-0F45-ADD5-B5D982AFDB68}" dt="2024-03-24T16:33:28.259" v="60"/>
          <ac:spMkLst>
            <pc:docMk/>
            <pc:sldMk cId="3060726993" sldId="315"/>
            <ac:spMk id="82" creationId="{1F94B4C3-4838-D8E8-4811-903D4EE0E446}"/>
          </ac:spMkLst>
        </pc:spChg>
        <pc:spChg chg="mod">
          <ac:chgData name="Yoppy Yunhasnawa" userId="7f08eb94-d06b-4939-8720-31e061b9ea9f" providerId="ADAL" clId="{C0543E6B-7E55-0F45-ADD5-B5D982AFDB68}" dt="2024-03-24T16:33:28.259" v="60"/>
          <ac:spMkLst>
            <pc:docMk/>
            <pc:sldMk cId="3060726993" sldId="315"/>
            <ac:spMk id="84" creationId="{9372CD07-9AC1-EDAA-988D-5738D6DC74CC}"/>
          </ac:spMkLst>
        </pc:spChg>
        <pc:spChg chg="mod">
          <ac:chgData name="Yoppy Yunhasnawa" userId="7f08eb94-d06b-4939-8720-31e061b9ea9f" providerId="ADAL" clId="{C0543E6B-7E55-0F45-ADD5-B5D982AFDB68}" dt="2024-03-24T16:33:28.259" v="60"/>
          <ac:spMkLst>
            <pc:docMk/>
            <pc:sldMk cId="3060726993" sldId="315"/>
            <ac:spMk id="86" creationId="{DFBEF723-64E7-9A44-E2D1-44FA8E074FA4}"/>
          </ac:spMkLst>
        </pc:spChg>
        <pc:spChg chg="mod">
          <ac:chgData name="Yoppy Yunhasnawa" userId="7f08eb94-d06b-4939-8720-31e061b9ea9f" providerId="ADAL" clId="{C0543E6B-7E55-0F45-ADD5-B5D982AFDB68}" dt="2024-03-24T16:33:28.259" v="60"/>
          <ac:spMkLst>
            <pc:docMk/>
            <pc:sldMk cId="3060726993" sldId="315"/>
            <ac:spMk id="88" creationId="{693C25BE-6608-D2E2-AB6F-76431614BC28}"/>
          </ac:spMkLst>
        </pc:spChg>
        <pc:spChg chg="mod">
          <ac:chgData name="Yoppy Yunhasnawa" userId="7f08eb94-d06b-4939-8720-31e061b9ea9f" providerId="ADAL" clId="{C0543E6B-7E55-0F45-ADD5-B5D982AFDB68}" dt="2024-03-24T16:33:28.259" v="60"/>
          <ac:spMkLst>
            <pc:docMk/>
            <pc:sldMk cId="3060726993" sldId="315"/>
            <ac:spMk id="90" creationId="{DCC4D3EC-2EAA-5EB2-5E76-258FA2D89FA0}"/>
          </ac:spMkLst>
        </pc:spChg>
        <pc:spChg chg="mod">
          <ac:chgData name="Yoppy Yunhasnawa" userId="7f08eb94-d06b-4939-8720-31e061b9ea9f" providerId="ADAL" clId="{C0543E6B-7E55-0F45-ADD5-B5D982AFDB68}" dt="2024-03-24T16:33:28.259" v="60"/>
          <ac:spMkLst>
            <pc:docMk/>
            <pc:sldMk cId="3060726993" sldId="315"/>
            <ac:spMk id="92" creationId="{D3657843-B9EB-623E-D75A-C1E901E4DACF}"/>
          </ac:spMkLst>
        </pc:spChg>
        <pc:spChg chg="mod">
          <ac:chgData name="Yoppy Yunhasnawa" userId="7f08eb94-d06b-4939-8720-31e061b9ea9f" providerId="ADAL" clId="{C0543E6B-7E55-0F45-ADD5-B5D982AFDB68}" dt="2024-03-24T16:33:28.259" v="60"/>
          <ac:spMkLst>
            <pc:docMk/>
            <pc:sldMk cId="3060726993" sldId="315"/>
            <ac:spMk id="94" creationId="{3632AB9C-B5C9-6519-CF3D-616CE347845A}"/>
          </ac:spMkLst>
        </pc:spChg>
        <pc:spChg chg="mod">
          <ac:chgData name="Yoppy Yunhasnawa" userId="7f08eb94-d06b-4939-8720-31e061b9ea9f" providerId="ADAL" clId="{C0543E6B-7E55-0F45-ADD5-B5D982AFDB68}" dt="2024-03-24T16:33:28.259" v="60"/>
          <ac:spMkLst>
            <pc:docMk/>
            <pc:sldMk cId="3060726993" sldId="315"/>
            <ac:spMk id="96" creationId="{7E92E88F-16EB-E4B8-CE81-33E8F8E53168}"/>
          </ac:spMkLst>
        </pc:spChg>
        <pc:spChg chg="mod">
          <ac:chgData name="Yoppy Yunhasnawa" userId="7f08eb94-d06b-4939-8720-31e061b9ea9f" providerId="ADAL" clId="{C0543E6B-7E55-0F45-ADD5-B5D982AFDB68}" dt="2024-03-24T16:33:28.259" v="60"/>
          <ac:spMkLst>
            <pc:docMk/>
            <pc:sldMk cId="3060726993" sldId="315"/>
            <ac:spMk id="98" creationId="{D2E6EEFA-40E9-8E7A-54F1-A37DD59D2829}"/>
          </ac:spMkLst>
        </pc:spChg>
        <pc:spChg chg="mod">
          <ac:chgData name="Yoppy Yunhasnawa" userId="7f08eb94-d06b-4939-8720-31e061b9ea9f" providerId="ADAL" clId="{C0543E6B-7E55-0F45-ADD5-B5D982AFDB68}" dt="2024-03-24T16:33:28.259" v="60"/>
          <ac:spMkLst>
            <pc:docMk/>
            <pc:sldMk cId="3060726993" sldId="315"/>
            <ac:spMk id="100" creationId="{068D1AD7-FACF-BD3E-9797-959E443B0EDE}"/>
          </ac:spMkLst>
        </pc:spChg>
        <pc:spChg chg="mod">
          <ac:chgData name="Yoppy Yunhasnawa" userId="7f08eb94-d06b-4939-8720-31e061b9ea9f" providerId="ADAL" clId="{C0543E6B-7E55-0F45-ADD5-B5D982AFDB68}" dt="2024-03-24T16:33:28.259" v="60"/>
          <ac:spMkLst>
            <pc:docMk/>
            <pc:sldMk cId="3060726993" sldId="315"/>
            <ac:spMk id="102" creationId="{9E9442EB-A3C9-4605-AF97-39B87CCF59C2}"/>
          </ac:spMkLst>
        </pc:spChg>
        <pc:spChg chg="mod">
          <ac:chgData name="Yoppy Yunhasnawa" userId="7f08eb94-d06b-4939-8720-31e061b9ea9f" providerId="ADAL" clId="{C0543E6B-7E55-0F45-ADD5-B5D982AFDB68}" dt="2024-03-24T16:33:28.259" v="60"/>
          <ac:spMkLst>
            <pc:docMk/>
            <pc:sldMk cId="3060726993" sldId="315"/>
            <ac:spMk id="104" creationId="{F3100BD1-9720-8E90-4138-A1811F87E24B}"/>
          </ac:spMkLst>
        </pc:spChg>
        <pc:spChg chg="mod">
          <ac:chgData name="Yoppy Yunhasnawa" userId="7f08eb94-d06b-4939-8720-31e061b9ea9f" providerId="ADAL" clId="{C0543E6B-7E55-0F45-ADD5-B5D982AFDB68}" dt="2024-03-24T16:33:28.259" v="60"/>
          <ac:spMkLst>
            <pc:docMk/>
            <pc:sldMk cId="3060726993" sldId="315"/>
            <ac:spMk id="106" creationId="{B65FD5A8-AC3E-C465-087A-B409BAD107FF}"/>
          </ac:spMkLst>
        </pc:spChg>
        <pc:spChg chg="mod">
          <ac:chgData name="Yoppy Yunhasnawa" userId="7f08eb94-d06b-4939-8720-31e061b9ea9f" providerId="ADAL" clId="{C0543E6B-7E55-0F45-ADD5-B5D982AFDB68}" dt="2024-03-24T16:33:28.259" v="60"/>
          <ac:spMkLst>
            <pc:docMk/>
            <pc:sldMk cId="3060726993" sldId="315"/>
            <ac:spMk id="108" creationId="{DD770BC2-72EA-06EB-9FE6-479330A82ABA}"/>
          </ac:spMkLst>
        </pc:spChg>
        <pc:spChg chg="mod">
          <ac:chgData name="Yoppy Yunhasnawa" userId="7f08eb94-d06b-4939-8720-31e061b9ea9f" providerId="ADAL" clId="{C0543E6B-7E55-0F45-ADD5-B5D982AFDB68}" dt="2024-03-24T16:33:28.259" v="60"/>
          <ac:spMkLst>
            <pc:docMk/>
            <pc:sldMk cId="3060726993" sldId="315"/>
            <ac:spMk id="110" creationId="{D5BC0AE2-6CF1-E1C8-177E-13125A979D0B}"/>
          </ac:spMkLst>
        </pc:spChg>
        <pc:spChg chg="mod">
          <ac:chgData name="Yoppy Yunhasnawa" userId="7f08eb94-d06b-4939-8720-31e061b9ea9f" providerId="ADAL" clId="{C0543E6B-7E55-0F45-ADD5-B5D982AFDB68}" dt="2024-03-24T16:33:28.259" v="60"/>
          <ac:spMkLst>
            <pc:docMk/>
            <pc:sldMk cId="3060726993" sldId="315"/>
            <ac:spMk id="111" creationId="{BDAE7859-3E0F-C61E-CA85-B337B714ADB5}"/>
          </ac:spMkLst>
        </pc:spChg>
        <pc:spChg chg="mod">
          <ac:chgData name="Yoppy Yunhasnawa" userId="7f08eb94-d06b-4939-8720-31e061b9ea9f" providerId="ADAL" clId="{C0543E6B-7E55-0F45-ADD5-B5D982AFDB68}" dt="2024-03-24T16:33:28.259" v="60"/>
          <ac:spMkLst>
            <pc:docMk/>
            <pc:sldMk cId="3060726993" sldId="315"/>
            <ac:spMk id="112" creationId="{111B8607-68AD-D0C2-28A7-B44A02C49C0F}"/>
          </ac:spMkLst>
        </pc:spChg>
        <pc:spChg chg="mod">
          <ac:chgData name="Yoppy Yunhasnawa" userId="7f08eb94-d06b-4939-8720-31e061b9ea9f" providerId="ADAL" clId="{C0543E6B-7E55-0F45-ADD5-B5D982AFDB68}" dt="2024-03-24T16:33:28.259" v="60"/>
          <ac:spMkLst>
            <pc:docMk/>
            <pc:sldMk cId="3060726993" sldId="315"/>
            <ac:spMk id="113" creationId="{FEE09D70-BCF8-357B-2E95-D0B7AC8D9409}"/>
          </ac:spMkLst>
        </pc:spChg>
        <pc:spChg chg="mod">
          <ac:chgData name="Yoppy Yunhasnawa" userId="7f08eb94-d06b-4939-8720-31e061b9ea9f" providerId="ADAL" clId="{C0543E6B-7E55-0F45-ADD5-B5D982AFDB68}" dt="2024-03-24T16:33:28.259" v="60"/>
          <ac:spMkLst>
            <pc:docMk/>
            <pc:sldMk cId="3060726993" sldId="315"/>
            <ac:spMk id="114" creationId="{095C15CB-BC84-3228-2565-9FE79289796D}"/>
          </ac:spMkLst>
        </pc:spChg>
        <pc:spChg chg="mod">
          <ac:chgData name="Yoppy Yunhasnawa" userId="7f08eb94-d06b-4939-8720-31e061b9ea9f" providerId="ADAL" clId="{C0543E6B-7E55-0F45-ADD5-B5D982AFDB68}" dt="2024-03-24T16:33:28.259" v="60"/>
          <ac:spMkLst>
            <pc:docMk/>
            <pc:sldMk cId="3060726993" sldId="315"/>
            <ac:spMk id="115" creationId="{3516CEAF-352C-DDC5-16CC-EEED8D539DA2}"/>
          </ac:spMkLst>
        </pc:spChg>
        <pc:spChg chg="mod">
          <ac:chgData name="Yoppy Yunhasnawa" userId="7f08eb94-d06b-4939-8720-31e061b9ea9f" providerId="ADAL" clId="{C0543E6B-7E55-0F45-ADD5-B5D982AFDB68}" dt="2024-03-24T16:33:30.986" v="62"/>
          <ac:spMkLst>
            <pc:docMk/>
            <pc:sldMk cId="3060726993" sldId="315"/>
            <ac:spMk id="117" creationId="{D28EF15B-5A5D-7800-B125-8C10E2EF7551}"/>
          </ac:spMkLst>
        </pc:spChg>
        <pc:spChg chg="mod">
          <ac:chgData name="Yoppy Yunhasnawa" userId="7f08eb94-d06b-4939-8720-31e061b9ea9f" providerId="ADAL" clId="{C0543E6B-7E55-0F45-ADD5-B5D982AFDB68}" dt="2024-03-24T16:33:30.986" v="62"/>
          <ac:spMkLst>
            <pc:docMk/>
            <pc:sldMk cId="3060726993" sldId="315"/>
            <ac:spMk id="118" creationId="{BFF310BD-3FCD-000A-6E9B-9D5F4692A887}"/>
          </ac:spMkLst>
        </pc:spChg>
        <pc:spChg chg="mod">
          <ac:chgData name="Yoppy Yunhasnawa" userId="7f08eb94-d06b-4939-8720-31e061b9ea9f" providerId="ADAL" clId="{C0543E6B-7E55-0F45-ADD5-B5D982AFDB68}" dt="2024-03-24T16:33:30.986" v="62"/>
          <ac:spMkLst>
            <pc:docMk/>
            <pc:sldMk cId="3060726993" sldId="315"/>
            <ac:spMk id="119" creationId="{59286D05-AE35-2BCD-7B62-A82870B4E952}"/>
          </ac:spMkLst>
        </pc:spChg>
        <pc:spChg chg="mod">
          <ac:chgData name="Yoppy Yunhasnawa" userId="7f08eb94-d06b-4939-8720-31e061b9ea9f" providerId="ADAL" clId="{C0543E6B-7E55-0F45-ADD5-B5D982AFDB68}" dt="2024-03-24T16:33:30.986" v="62"/>
          <ac:spMkLst>
            <pc:docMk/>
            <pc:sldMk cId="3060726993" sldId="315"/>
            <ac:spMk id="120" creationId="{8F98483A-9408-71E1-13DA-03E210644EDA}"/>
          </ac:spMkLst>
        </pc:spChg>
        <pc:spChg chg="mod">
          <ac:chgData name="Yoppy Yunhasnawa" userId="7f08eb94-d06b-4939-8720-31e061b9ea9f" providerId="ADAL" clId="{C0543E6B-7E55-0F45-ADD5-B5D982AFDB68}" dt="2024-03-24T16:33:30.986" v="62"/>
          <ac:spMkLst>
            <pc:docMk/>
            <pc:sldMk cId="3060726993" sldId="315"/>
            <ac:spMk id="121" creationId="{A2BFAD36-0FA1-D608-2DAC-DC311AB00C79}"/>
          </ac:spMkLst>
        </pc:spChg>
        <pc:spChg chg="mod">
          <ac:chgData name="Yoppy Yunhasnawa" userId="7f08eb94-d06b-4939-8720-31e061b9ea9f" providerId="ADAL" clId="{C0543E6B-7E55-0F45-ADD5-B5D982AFDB68}" dt="2024-03-24T16:33:30.986" v="62"/>
          <ac:spMkLst>
            <pc:docMk/>
            <pc:sldMk cId="3060726993" sldId="315"/>
            <ac:spMk id="122" creationId="{70EBF040-7877-A630-920A-97F1DAC2FBCB}"/>
          </ac:spMkLst>
        </pc:spChg>
        <pc:spChg chg="mod">
          <ac:chgData name="Yoppy Yunhasnawa" userId="7f08eb94-d06b-4939-8720-31e061b9ea9f" providerId="ADAL" clId="{C0543E6B-7E55-0F45-ADD5-B5D982AFDB68}" dt="2024-03-24T16:33:30.986" v="62"/>
          <ac:spMkLst>
            <pc:docMk/>
            <pc:sldMk cId="3060726993" sldId="315"/>
            <ac:spMk id="123" creationId="{4DB6DB2D-6414-B549-7D37-63EC27F95A6B}"/>
          </ac:spMkLst>
        </pc:spChg>
        <pc:spChg chg="mod">
          <ac:chgData name="Yoppy Yunhasnawa" userId="7f08eb94-d06b-4939-8720-31e061b9ea9f" providerId="ADAL" clId="{C0543E6B-7E55-0F45-ADD5-B5D982AFDB68}" dt="2024-03-24T16:33:30.986" v="62"/>
          <ac:spMkLst>
            <pc:docMk/>
            <pc:sldMk cId="3060726993" sldId="315"/>
            <ac:spMk id="124" creationId="{E61C30C1-D511-608A-AEB2-155C8494FBE0}"/>
          </ac:spMkLst>
        </pc:spChg>
        <pc:spChg chg="mod">
          <ac:chgData name="Yoppy Yunhasnawa" userId="7f08eb94-d06b-4939-8720-31e061b9ea9f" providerId="ADAL" clId="{C0543E6B-7E55-0F45-ADD5-B5D982AFDB68}" dt="2024-03-24T16:33:30.986" v="62"/>
          <ac:spMkLst>
            <pc:docMk/>
            <pc:sldMk cId="3060726993" sldId="315"/>
            <ac:spMk id="125" creationId="{931B2DBE-DDC8-641C-17EF-816E17C0B163}"/>
          </ac:spMkLst>
        </pc:spChg>
        <pc:spChg chg="mod">
          <ac:chgData name="Yoppy Yunhasnawa" userId="7f08eb94-d06b-4939-8720-31e061b9ea9f" providerId="ADAL" clId="{C0543E6B-7E55-0F45-ADD5-B5D982AFDB68}" dt="2024-03-24T16:33:30.986" v="62"/>
          <ac:spMkLst>
            <pc:docMk/>
            <pc:sldMk cId="3060726993" sldId="315"/>
            <ac:spMk id="126" creationId="{3FBB3496-E123-7865-70BD-8F48324299FA}"/>
          </ac:spMkLst>
        </pc:spChg>
        <pc:spChg chg="mod">
          <ac:chgData name="Yoppy Yunhasnawa" userId="7f08eb94-d06b-4939-8720-31e061b9ea9f" providerId="ADAL" clId="{C0543E6B-7E55-0F45-ADD5-B5D982AFDB68}" dt="2024-03-24T16:33:30.986" v="62"/>
          <ac:spMkLst>
            <pc:docMk/>
            <pc:sldMk cId="3060726993" sldId="315"/>
            <ac:spMk id="127" creationId="{26F68E59-9753-01AF-7A3B-B8509895C545}"/>
          </ac:spMkLst>
        </pc:spChg>
        <pc:spChg chg="mod">
          <ac:chgData name="Yoppy Yunhasnawa" userId="7f08eb94-d06b-4939-8720-31e061b9ea9f" providerId="ADAL" clId="{C0543E6B-7E55-0F45-ADD5-B5D982AFDB68}" dt="2024-03-24T16:33:30.986" v="62"/>
          <ac:spMkLst>
            <pc:docMk/>
            <pc:sldMk cId="3060726993" sldId="315"/>
            <ac:spMk id="128" creationId="{37C68E72-87DF-6E67-F67F-4A0800A70B4D}"/>
          </ac:spMkLst>
        </pc:spChg>
        <pc:spChg chg="mod">
          <ac:chgData name="Yoppy Yunhasnawa" userId="7f08eb94-d06b-4939-8720-31e061b9ea9f" providerId="ADAL" clId="{C0543E6B-7E55-0F45-ADD5-B5D982AFDB68}" dt="2024-03-24T16:33:30.986" v="62"/>
          <ac:spMkLst>
            <pc:docMk/>
            <pc:sldMk cId="3060726993" sldId="315"/>
            <ac:spMk id="129" creationId="{6E630FBC-7D74-1B33-2BE3-B8048CAD5880}"/>
          </ac:spMkLst>
        </pc:spChg>
        <pc:spChg chg="mod">
          <ac:chgData name="Yoppy Yunhasnawa" userId="7f08eb94-d06b-4939-8720-31e061b9ea9f" providerId="ADAL" clId="{C0543E6B-7E55-0F45-ADD5-B5D982AFDB68}" dt="2024-03-24T16:33:30.986" v="62"/>
          <ac:spMkLst>
            <pc:docMk/>
            <pc:sldMk cId="3060726993" sldId="315"/>
            <ac:spMk id="130" creationId="{2CDC60B5-19EF-DF2F-EFC5-34CCA7B4DEF3}"/>
          </ac:spMkLst>
        </pc:spChg>
        <pc:spChg chg="mod">
          <ac:chgData name="Yoppy Yunhasnawa" userId="7f08eb94-d06b-4939-8720-31e061b9ea9f" providerId="ADAL" clId="{C0543E6B-7E55-0F45-ADD5-B5D982AFDB68}" dt="2024-03-24T16:33:30.986" v="62"/>
          <ac:spMkLst>
            <pc:docMk/>
            <pc:sldMk cId="3060726993" sldId="315"/>
            <ac:spMk id="131" creationId="{D004BAD7-7172-396D-A943-658C1E822741}"/>
          </ac:spMkLst>
        </pc:spChg>
        <pc:spChg chg="mod">
          <ac:chgData name="Yoppy Yunhasnawa" userId="7f08eb94-d06b-4939-8720-31e061b9ea9f" providerId="ADAL" clId="{C0543E6B-7E55-0F45-ADD5-B5D982AFDB68}" dt="2024-03-24T16:33:30.986" v="62"/>
          <ac:spMkLst>
            <pc:docMk/>
            <pc:sldMk cId="3060726993" sldId="315"/>
            <ac:spMk id="132" creationId="{B9943669-7EDD-809E-A0BF-8F0E271D27FD}"/>
          </ac:spMkLst>
        </pc:spChg>
        <pc:spChg chg="mod">
          <ac:chgData name="Yoppy Yunhasnawa" userId="7f08eb94-d06b-4939-8720-31e061b9ea9f" providerId="ADAL" clId="{C0543E6B-7E55-0F45-ADD5-B5D982AFDB68}" dt="2024-03-24T16:33:30.986" v="62"/>
          <ac:spMkLst>
            <pc:docMk/>
            <pc:sldMk cId="3060726993" sldId="315"/>
            <ac:spMk id="133" creationId="{1E2E5566-5509-03D6-09A3-086808E70407}"/>
          </ac:spMkLst>
        </pc:spChg>
        <pc:spChg chg="mod">
          <ac:chgData name="Yoppy Yunhasnawa" userId="7f08eb94-d06b-4939-8720-31e061b9ea9f" providerId="ADAL" clId="{C0543E6B-7E55-0F45-ADD5-B5D982AFDB68}" dt="2024-03-24T16:33:30.986" v="62"/>
          <ac:spMkLst>
            <pc:docMk/>
            <pc:sldMk cId="3060726993" sldId="315"/>
            <ac:spMk id="134" creationId="{FBDCE31D-820B-8D01-29B2-26ACFFAC8904}"/>
          </ac:spMkLst>
        </pc:spChg>
        <pc:spChg chg="mod">
          <ac:chgData name="Yoppy Yunhasnawa" userId="7f08eb94-d06b-4939-8720-31e061b9ea9f" providerId="ADAL" clId="{C0543E6B-7E55-0F45-ADD5-B5D982AFDB68}" dt="2024-03-24T16:33:30.986" v="62"/>
          <ac:spMkLst>
            <pc:docMk/>
            <pc:sldMk cId="3060726993" sldId="315"/>
            <ac:spMk id="135" creationId="{298ECB4C-8C4D-A8BB-3F04-4753E83EA0C4}"/>
          </ac:spMkLst>
        </pc:spChg>
        <pc:spChg chg="mod">
          <ac:chgData name="Yoppy Yunhasnawa" userId="7f08eb94-d06b-4939-8720-31e061b9ea9f" providerId="ADAL" clId="{C0543E6B-7E55-0F45-ADD5-B5D982AFDB68}" dt="2024-03-24T16:33:30.986" v="62"/>
          <ac:spMkLst>
            <pc:docMk/>
            <pc:sldMk cId="3060726993" sldId="315"/>
            <ac:spMk id="136" creationId="{4DE0F38D-0E38-EFBA-47D3-93A4D4066C77}"/>
          </ac:spMkLst>
        </pc:spChg>
        <pc:spChg chg="mod">
          <ac:chgData name="Yoppy Yunhasnawa" userId="7f08eb94-d06b-4939-8720-31e061b9ea9f" providerId="ADAL" clId="{C0543E6B-7E55-0F45-ADD5-B5D982AFDB68}" dt="2024-03-24T16:33:30.986" v="62"/>
          <ac:spMkLst>
            <pc:docMk/>
            <pc:sldMk cId="3060726993" sldId="315"/>
            <ac:spMk id="137" creationId="{0D4B87BF-A4CD-0178-FF16-3F2C436BE75B}"/>
          </ac:spMkLst>
        </pc:spChg>
        <pc:spChg chg="mod">
          <ac:chgData name="Yoppy Yunhasnawa" userId="7f08eb94-d06b-4939-8720-31e061b9ea9f" providerId="ADAL" clId="{C0543E6B-7E55-0F45-ADD5-B5D982AFDB68}" dt="2024-03-24T16:33:30.986" v="62"/>
          <ac:spMkLst>
            <pc:docMk/>
            <pc:sldMk cId="3060726993" sldId="315"/>
            <ac:spMk id="138" creationId="{8C39B643-EBDE-A393-5E1B-1D804A1FB50B}"/>
          </ac:spMkLst>
        </pc:spChg>
        <pc:spChg chg="mod">
          <ac:chgData name="Yoppy Yunhasnawa" userId="7f08eb94-d06b-4939-8720-31e061b9ea9f" providerId="ADAL" clId="{C0543E6B-7E55-0F45-ADD5-B5D982AFDB68}" dt="2024-03-24T16:33:30.986" v="62"/>
          <ac:spMkLst>
            <pc:docMk/>
            <pc:sldMk cId="3060726993" sldId="315"/>
            <ac:spMk id="139" creationId="{95DF3B19-5DF1-AFB9-E521-89AE67132E4F}"/>
          </ac:spMkLst>
        </pc:spChg>
        <pc:spChg chg="mod">
          <ac:chgData name="Yoppy Yunhasnawa" userId="7f08eb94-d06b-4939-8720-31e061b9ea9f" providerId="ADAL" clId="{C0543E6B-7E55-0F45-ADD5-B5D982AFDB68}" dt="2024-03-24T16:33:30.986" v="62"/>
          <ac:spMkLst>
            <pc:docMk/>
            <pc:sldMk cId="3060726993" sldId="315"/>
            <ac:spMk id="140" creationId="{8125B370-4E77-54CB-A61B-F43FB30A7D49}"/>
          </ac:spMkLst>
        </pc:spChg>
        <pc:spChg chg="mod">
          <ac:chgData name="Yoppy Yunhasnawa" userId="7f08eb94-d06b-4939-8720-31e061b9ea9f" providerId="ADAL" clId="{C0543E6B-7E55-0F45-ADD5-B5D982AFDB68}" dt="2024-03-24T16:33:30.986" v="62"/>
          <ac:spMkLst>
            <pc:docMk/>
            <pc:sldMk cId="3060726993" sldId="315"/>
            <ac:spMk id="141" creationId="{84866DCE-32A8-CFE9-F0B5-72651D53142A}"/>
          </ac:spMkLst>
        </pc:spChg>
        <pc:spChg chg="mod">
          <ac:chgData name="Yoppy Yunhasnawa" userId="7f08eb94-d06b-4939-8720-31e061b9ea9f" providerId="ADAL" clId="{C0543E6B-7E55-0F45-ADD5-B5D982AFDB68}" dt="2024-03-24T16:33:30.986" v="62"/>
          <ac:spMkLst>
            <pc:docMk/>
            <pc:sldMk cId="3060726993" sldId="315"/>
            <ac:spMk id="142" creationId="{55B969E3-44D9-1701-A151-A47ECE037826}"/>
          </ac:spMkLst>
        </pc:spChg>
        <pc:spChg chg="mod">
          <ac:chgData name="Yoppy Yunhasnawa" userId="7f08eb94-d06b-4939-8720-31e061b9ea9f" providerId="ADAL" clId="{C0543E6B-7E55-0F45-ADD5-B5D982AFDB68}" dt="2024-03-24T16:33:30.986" v="62"/>
          <ac:spMkLst>
            <pc:docMk/>
            <pc:sldMk cId="3060726993" sldId="315"/>
            <ac:spMk id="143" creationId="{34D0B73F-4248-8C8B-8C34-2DA8DA98EF39}"/>
          </ac:spMkLst>
        </pc:spChg>
        <pc:spChg chg="mod">
          <ac:chgData name="Yoppy Yunhasnawa" userId="7f08eb94-d06b-4939-8720-31e061b9ea9f" providerId="ADAL" clId="{C0543E6B-7E55-0F45-ADD5-B5D982AFDB68}" dt="2024-03-24T16:33:30.986" v="62"/>
          <ac:spMkLst>
            <pc:docMk/>
            <pc:sldMk cId="3060726993" sldId="315"/>
            <ac:spMk id="144" creationId="{8D57183C-DAAD-AC81-CE6A-222CCD332467}"/>
          </ac:spMkLst>
        </pc:spChg>
        <pc:spChg chg="mod">
          <ac:chgData name="Yoppy Yunhasnawa" userId="7f08eb94-d06b-4939-8720-31e061b9ea9f" providerId="ADAL" clId="{C0543E6B-7E55-0F45-ADD5-B5D982AFDB68}" dt="2024-03-24T16:33:30.986" v="62"/>
          <ac:spMkLst>
            <pc:docMk/>
            <pc:sldMk cId="3060726993" sldId="315"/>
            <ac:spMk id="145" creationId="{F6CF69E0-10E1-9048-10F3-7CE4C59D7898}"/>
          </ac:spMkLst>
        </pc:spChg>
        <pc:spChg chg="mod">
          <ac:chgData name="Yoppy Yunhasnawa" userId="7f08eb94-d06b-4939-8720-31e061b9ea9f" providerId="ADAL" clId="{C0543E6B-7E55-0F45-ADD5-B5D982AFDB68}" dt="2024-03-24T16:33:30.986" v="62"/>
          <ac:spMkLst>
            <pc:docMk/>
            <pc:sldMk cId="3060726993" sldId="315"/>
            <ac:spMk id="146" creationId="{AC379460-4EF3-CF53-4B38-49EBA668C099}"/>
          </ac:spMkLst>
        </pc:spChg>
        <pc:spChg chg="mod">
          <ac:chgData name="Yoppy Yunhasnawa" userId="7f08eb94-d06b-4939-8720-31e061b9ea9f" providerId="ADAL" clId="{C0543E6B-7E55-0F45-ADD5-B5D982AFDB68}" dt="2024-03-24T16:33:30.986" v="62"/>
          <ac:spMkLst>
            <pc:docMk/>
            <pc:sldMk cId="3060726993" sldId="315"/>
            <ac:spMk id="147" creationId="{6A2053B2-51F6-9C42-56C2-CC154E4A9542}"/>
          </ac:spMkLst>
        </pc:spChg>
        <pc:spChg chg="mod">
          <ac:chgData name="Yoppy Yunhasnawa" userId="7f08eb94-d06b-4939-8720-31e061b9ea9f" providerId="ADAL" clId="{C0543E6B-7E55-0F45-ADD5-B5D982AFDB68}" dt="2024-03-24T16:33:30.986" v="62"/>
          <ac:spMkLst>
            <pc:docMk/>
            <pc:sldMk cId="3060726993" sldId="315"/>
            <ac:spMk id="148" creationId="{877DD07F-D943-3F36-4FF2-14595391ABAD}"/>
          </ac:spMkLst>
        </pc:spChg>
        <pc:spChg chg="mod">
          <ac:chgData name="Yoppy Yunhasnawa" userId="7f08eb94-d06b-4939-8720-31e061b9ea9f" providerId="ADAL" clId="{C0543E6B-7E55-0F45-ADD5-B5D982AFDB68}" dt="2024-03-24T16:33:30.986" v="62"/>
          <ac:spMkLst>
            <pc:docMk/>
            <pc:sldMk cId="3060726993" sldId="315"/>
            <ac:spMk id="149" creationId="{30EA4222-FA48-5BD9-1570-B0EE6E414ECE}"/>
          </ac:spMkLst>
        </pc:spChg>
        <pc:spChg chg="mod">
          <ac:chgData name="Yoppy Yunhasnawa" userId="7f08eb94-d06b-4939-8720-31e061b9ea9f" providerId="ADAL" clId="{C0543E6B-7E55-0F45-ADD5-B5D982AFDB68}" dt="2024-03-24T16:33:30.986" v="62"/>
          <ac:spMkLst>
            <pc:docMk/>
            <pc:sldMk cId="3060726993" sldId="315"/>
            <ac:spMk id="150" creationId="{78E800E9-109B-5B1D-7597-E53FED93F318}"/>
          </ac:spMkLst>
        </pc:spChg>
        <pc:spChg chg="mod">
          <ac:chgData name="Yoppy Yunhasnawa" userId="7f08eb94-d06b-4939-8720-31e061b9ea9f" providerId="ADAL" clId="{C0543E6B-7E55-0F45-ADD5-B5D982AFDB68}" dt="2024-03-24T16:33:30.986" v="62"/>
          <ac:spMkLst>
            <pc:docMk/>
            <pc:sldMk cId="3060726993" sldId="315"/>
            <ac:spMk id="151" creationId="{8405EBCA-9E4A-F7B2-01B8-0F83CB69BDAE}"/>
          </ac:spMkLst>
        </pc:spChg>
        <pc:spChg chg="mod">
          <ac:chgData name="Yoppy Yunhasnawa" userId="7f08eb94-d06b-4939-8720-31e061b9ea9f" providerId="ADAL" clId="{C0543E6B-7E55-0F45-ADD5-B5D982AFDB68}" dt="2024-03-24T16:33:30.986" v="62"/>
          <ac:spMkLst>
            <pc:docMk/>
            <pc:sldMk cId="3060726993" sldId="315"/>
            <ac:spMk id="152" creationId="{A092BFCB-E638-2EF4-ACAE-AD84308B072D}"/>
          </ac:spMkLst>
        </pc:spChg>
        <pc:spChg chg="mod">
          <ac:chgData name="Yoppy Yunhasnawa" userId="7f08eb94-d06b-4939-8720-31e061b9ea9f" providerId="ADAL" clId="{C0543E6B-7E55-0F45-ADD5-B5D982AFDB68}" dt="2024-03-24T16:33:30.986" v="62"/>
          <ac:spMkLst>
            <pc:docMk/>
            <pc:sldMk cId="3060726993" sldId="315"/>
            <ac:spMk id="153" creationId="{9295DA5A-B39D-56A1-FB26-3A793C317ADF}"/>
          </ac:spMkLst>
        </pc:spChg>
        <pc:spChg chg="mod">
          <ac:chgData name="Yoppy Yunhasnawa" userId="7f08eb94-d06b-4939-8720-31e061b9ea9f" providerId="ADAL" clId="{C0543E6B-7E55-0F45-ADD5-B5D982AFDB68}" dt="2024-03-24T16:33:30.986" v="62"/>
          <ac:spMkLst>
            <pc:docMk/>
            <pc:sldMk cId="3060726993" sldId="315"/>
            <ac:spMk id="154" creationId="{F7D481DA-606A-9CDB-63FD-7AD464170384}"/>
          </ac:spMkLst>
        </pc:spChg>
        <pc:spChg chg="mod">
          <ac:chgData name="Yoppy Yunhasnawa" userId="7f08eb94-d06b-4939-8720-31e061b9ea9f" providerId="ADAL" clId="{C0543E6B-7E55-0F45-ADD5-B5D982AFDB68}" dt="2024-03-24T16:33:30.986" v="62"/>
          <ac:spMkLst>
            <pc:docMk/>
            <pc:sldMk cId="3060726993" sldId="315"/>
            <ac:spMk id="155" creationId="{6DDC2ACB-0452-BB4C-E621-E1F671C972B3}"/>
          </ac:spMkLst>
        </pc:spChg>
        <pc:spChg chg="mod">
          <ac:chgData name="Yoppy Yunhasnawa" userId="7f08eb94-d06b-4939-8720-31e061b9ea9f" providerId="ADAL" clId="{C0543E6B-7E55-0F45-ADD5-B5D982AFDB68}" dt="2024-03-24T16:33:30.986" v="62"/>
          <ac:spMkLst>
            <pc:docMk/>
            <pc:sldMk cId="3060726993" sldId="315"/>
            <ac:spMk id="156" creationId="{82A43617-0802-CB82-896B-1F81895BCE47}"/>
          </ac:spMkLst>
        </pc:spChg>
        <pc:spChg chg="mod">
          <ac:chgData name="Yoppy Yunhasnawa" userId="7f08eb94-d06b-4939-8720-31e061b9ea9f" providerId="ADAL" clId="{C0543E6B-7E55-0F45-ADD5-B5D982AFDB68}" dt="2024-03-24T16:33:30.986" v="62"/>
          <ac:spMkLst>
            <pc:docMk/>
            <pc:sldMk cId="3060726993" sldId="315"/>
            <ac:spMk id="157" creationId="{6A788B65-8A87-D28B-2088-C2C688E8621D}"/>
          </ac:spMkLst>
        </pc:spChg>
        <pc:spChg chg="mod">
          <ac:chgData name="Yoppy Yunhasnawa" userId="7f08eb94-d06b-4939-8720-31e061b9ea9f" providerId="ADAL" clId="{C0543E6B-7E55-0F45-ADD5-B5D982AFDB68}" dt="2024-03-24T16:33:30.986" v="62"/>
          <ac:spMkLst>
            <pc:docMk/>
            <pc:sldMk cId="3060726993" sldId="315"/>
            <ac:spMk id="158" creationId="{0E0A342B-142D-2A59-E90E-D689B4611AF0}"/>
          </ac:spMkLst>
        </pc:spChg>
        <pc:spChg chg="mod">
          <ac:chgData name="Yoppy Yunhasnawa" userId="7f08eb94-d06b-4939-8720-31e061b9ea9f" providerId="ADAL" clId="{C0543E6B-7E55-0F45-ADD5-B5D982AFDB68}" dt="2024-03-24T16:33:30.986" v="62"/>
          <ac:spMkLst>
            <pc:docMk/>
            <pc:sldMk cId="3060726993" sldId="315"/>
            <ac:spMk id="159" creationId="{27B70960-2460-354B-D45C-3C4B981CB3A3}"/>
          </ac:spMkLst>
        </pc:spChg>
        <pc:spChg chg="mod">
          <ac:chgData name="Yoppy Yunhasnawa" userId="7f08eb94-d06b-4939-8720-31e061b9ea9f" providerId="ADAL" clId="{C0543E6B-7E55-0F45-ADD5-B5D982AFDB68}" dt="2024-03-24T16:33:30.986" v="62"/>
          <ac:spMkLst>
            <pc:docMk/>
            <pc:sldMk cId="3060726993" sldId="315"/>
            <ac:spMk id="160" creationId="{3E1A8CCA-45F2-88C7-68BB-380845A22B5A}"/>
          </ac:spMkLst>
        </pc:spChg>
        <pc:spChg chg="mod">
          <ac:chgData name="Yoppy Yunhasnawa" userId="7f08eb94-d06b-4939-8720-31e061b9ea9f" providerId="ADAL" clId="{C0543E6B-7E55-0F45-ADD5-B5D982AFDB68}" dt="2024-03-24T16:33:30.986" v="62"/>
          <ac:spMkLst>
            <pc:docMk/>
            <pc:sldMk cId="3060726993" sldId="315"/>
            <ac:spMk id="161" creationId="{96F74475-DAA8-E5D6-47F2-DD6CD9BBBF38}"/>
          </ac:spMkLst>
        </pc:spChg>
        <pc:spChg chg="mod">
          <ac:chgData name="Yoppy Yunhasnawa" userId="7f08eb94-d06b-4939-8720-31e061b9ea9f" providerId="ADAL" clId="{C0543E6B-7E55-0F45-ADD5-B5D982AFDB68}" dt="2024-03-24T16:33:30.986" v="62"/>
          <ac:spMkLst>
            <pc:docMk/>
            <pc:sldMk cId="3060726993" sldId="315"/>
            <ac:spMk id="162" creationId="{DE111DE1-A399-F99C-D73B-EBAA8C89E601}"/>
          </ac:spMkLst>
        </pc:spChg>
        <pc:spChg chg="mod">
          <ac:chgData name="Yoppy Yunhasnawa" userId="7f08eb94-d06b-4939-8720-31e061b9ea9f" providerId="ADAL" clId="{C0543E6B-7E55-0F45-ADD5-B5D982AFDB68}" dt="2024-03-24T16:33:30.986" v="62"/>
          <ac:spMkLst>
            <pc:docMk/>
            <pc:sldMk cId="3060726993" sldId="315"/>
            <ac:spMk id="163" creationId="{20C1AEF1-385A-E953-3721-DEB935F8E370}"/>
          </ac:spMkLst>
        </pc:spChg>
        <pc:spChg chg="mod">
          <ac:chgData name="Yoppy Yunhasnawa" userId="7f08eb94-d06b-4939-8720-31e061b9ea9f" providerId="ADAL" clId="{C0543E6B-7E55-0F45-ADD5-B5D982AFDB68}" dt="2024-03-24T16:33:30.986" v="62"/>
          <ac:spMkLst>
            <pc:docMk/>
            <pc:sldMk cId="3060726993" sldId="315"/>
            <ac:spMk id="164" creationId="{F340C65D-E908-C1F2-D864-39B9517886BA}"/>
          </ac:spMkLst>
        </pc:spChg>
        <pc:spChg chg="mod">
          <ac:chgData name="Yoppy Yunhasnawa" userId="7f08eb94-d06b-4939-8720-31e061b9ea9f" providerId="ADAL" clId="{C0543E6B-7E55-0F45-ADD5-B5D982AFDB68}" dt="2024-03-24T16:33:30.986" v="62"/>
          <ac:spMkLst>
            <pc:docMk/>
            <pc:sldMk cId="3060726993" sldId="315"/>
            <ac:spMk id="165" creationId="{E8159464-521E-FD78-E7A6-34E1215C390C}"/>
          </ac:spMkLst>
        </pc:spChg>
        <pc:spChg chg="mod">
          <ac:chgData name="Yoppy Yunhasnawa" userId="7f08eb94-d06b-4939-8720-31e061b9ea9f" providerId="ADAL" clId="{C0543E6B-7E55-0F45-ADD5-B5D982AFDB68}" dt="2024-03-24T16:33:30.986" v="62"/>
          <ac:spMkLst>
            <pc:docMk/>
            <pc:sldMk cId="3060726993" sldId="315"/>
            <ac:spMk id="166" creationId="{2E5B294A-3098-C9AE-5882-9FBE54FEBF28}"/>
          </ac:spMkLst>
        </pc:spChg>
        <pc:spChg chg="mod">
          <ac:chgData name="Yoppy Yunhasnawa" userId="7f08eb94-d06b-4939-8720-31e061b9ea9f" providerId="ADAL" clId="{C0543E6B-7E55-0F45-ADD5-B5D982AFDB68}" dt="2024-03-24T16:33:30.986" v="62"/>
          <ac:spMkLst>
            <pc:docMk/>
            <pc:sldMk cId="3060726993" sldId="315"/>
            <ac:spMk id="167" creationId="{72F78DA9-BE09-5FA2-988D-F31BAB50CD1A}"/>
          </ac:spMkLst>
        </pc:spChg>
        <pc:spChg chg="mod">
          <ac:chgData name="Yoppy Yunhasnawa" userId="7f08eb94-d06b-4939-8720-31e061b9ea9f" providerId="ADAL" clId="{C0543E6B-7E55-0F45-ADD5-B5D982AFDB68}" dt="2024-03-24T16:33:30.986" v="62"/>
          <ac:spMkLst>
            <pc:docMk/>
            <pc:sldMk cId="3060726993" sldId="315"/>
            <ac:spMk id="168" creationId="{E70C4C87-FE13-6CA7-DA4C-BC2CDEBF490E}"/>
          </ac:spMkLst>
        </pc:spChg>
        <pc:spChg chg="mod">
          <ac:chgData name="Yoppy Yunhasnawa" userId="7f08eb94-d06b-4939-8720-31e061b9ea9f" providerId="ADAL" clId="{C0543E6B-7E55-0F45-ADD5-B5D982AFDB68}" dt="2024-03-24T16:33:30.986" v="62"/>
          <ac:spMkLst>
            <pc:docMk/>
            <pc:sldMk cId="3060726993" sldId="315"/>
            <ac:spMk id="169" creationId="{682D8662-11D4-F910-9D5E-A6676859EDDE}"/>
          </ac:spMkLst>
        </pc:spChg>
        <pc:spChg chg="mod">
          <ac:chgData name="Yoppy Yunhasnawa" userId="7f08eb94-d06b-4939-8720-31e061b9ea9f" providerId="ADAL" clId="{C0543E6B-7E55-0F45-ADD5-B5D982AFDB68}" dt="2024-03-24T16:33:30.986" v="62"/>
          <ac:spMkLst>
            <pc:docMk/>
            <pc:sldMk cId="3060726993" sldId="315"/>
            <ac:spMk id="170" creationId="{5A94A559-CED5-5EE2-6523-BCE35E5D31DF}"/>
          </ac:spMkLst>
        </pc:spChg>
        <pc:spChg chg="mod">
          <ac:chgData name="Yoppy Yunhasnawa" userId="7f08eb94-d06b-4939-8720-31e061b9ea9f" providerId="ADAL" clId="{C0543E6B-7E55-0F45-ADD5-B5D982AFDB68}" dt="2024-03-24T16:33:30.986" v="62"/>
          <ac:spMkLst>
            <pc:docMk/>
            <pc:sldMk cId="3060726993" sldId="315"/>
            <ac:spMk id="171" creationId="{8BC63CFD-3C21-9B5E-6A32-5AE977C38247}"/>
          </ac:spMkLst>
        </pc:spChg>
        <pc:spChg chg="mod">
          <ac:chgData name="Yoppy Yunhasnawa" userId="7f08eb94-d06b-4939-8720-31e061b9ea9f" providerId="ADAL" clId="{C0543E6B-7E55-0F45-ADD5-B5D982AFDB68}" dt="2024-03-24T16:33:30.986" v="62"/>
          <ac:spMkLst>
            <pc:docMk/>
            <pc:sldMk cId="3060726993" sldId="315"/>
            <ac:spMk id="172" creationId="{178D92D6-6DB9-1709-C1FD-FDA130DCB990}"/>
          </ac:spMkLst>
        </pc:spChg>
        <pc:spChg chg="mod">
          <ac:chgData name="Yoppy Yunhasnawa" userId="7f08eb94-d06b-4939-8720-31e061b9ea9f" providerId="ADAL" clId="{C0543E6B-7E55-0F45-ADD5-B5D982AFDB68}" dt="2024-03-24T16:33:30.986" v="62"/>
          <ac:spMkLst>
            <pc:docMk/>
            <pc:sldMk cId="3060726993" sldId="315"/>
            <ac:spMk id="173" creationId="{A361C71B-2919-BB5B-BA8D-84A3187FC7D4}"/>
          </ac:spMkLst>
        </pc:spChg>
        <pc:spChg chg="mod">
          <ac:chgData name="Yoppy Yunhasnawa" userId="7f08eb94-d06b-4939-8720-31e061b9ea9f" providerId="ADAL" clId="{C0543E6B-7E55-0F45-ADD5-B5D982AFDB68}" dt="2024-03-24T16:33:30.986" v="62"/>
          <ac:spMkLst>
            <pc:docMk/>
            <pc:sldMk cId="3060726993" sldId="315"/>
            <ac:spMk id="174" creationId="{DD5F9AC3-F0FD-40E3-2652-0804EBA992B1}"/>
          </ac:spMkLst>
        </pc:spChg>
        <pc:spChg chg="mod">
          <ac:chgData name="Yoppy Yunhasnawa" userId="7f08eb94-d06b-4939-8720-31e061b9ea9f" providerId="ADAL" clId="{C0543E6B-7E55-0F45-ADD5-B5D982AFDB68}" dt="2024-03-24T16:33:30.986" v="62"/>
          <ac:spMkLst>
            <pc:docMk/>
            <pc:sldMk cId="3060726993" sldId="315"/>
            <ac:spMk id="175" creationId="{5851AE5D-BC0E-546A-9FC3-2C1CADBBDD2D}"/>
          </ac:spMkLst>
        </pc:spChg>
        <pc:spChg chg="mod">
          <ac:chgData name="Yoppy Yunhasnawa" userId="7f08eb94-d06b-4939-8720-31e061b9ea9f" providerId="ADAL" clId="{C0543E6B-7E55-0F45-ADD5-B5D982AFDB68}" dt="2024-03-24T16:33:30.986" v="62"/>
          <ac:spMkLst>
            <pc:docMk/>
            <pc:sldMk cId="3060726993" sldId="315"/>
            <ac:spMk id="176" creationId="{FA8B4C5E-94F9-029E-373C-59AD0CDC6F6A}"/>
          </ac:spMkLst>
        </pc:spChg>
        <pc:spChg chg="mod">
          <ac:chgData name="Yoppy Yunhasnawa" userId="7f08eb94-d06b-4939-8720-31e061b9ea9f" providerId="ADAL" clId="{C0543E6B-7E55-0F45-ADD5-B5D982AFDB68}" dt="2024-03-24T16:33:30.986" v="62"/>
          <ac:spMkLst>
            <pc:docMk/>
            <pc:sldMk cId="3060726993" sldId="315"/>
            <ac:spMk id="177" creationId="{CCCE4E61-BDF7-D77F-8432-BE85BC528706}"/>
          </ac:spMkLst>
        </pc:spChg>
        <pc:spChg chg="mod">
          <ac:chgData name="Yoppy Yunhasnawa" userId="7f08eb94-d06b-4939-8720-31e061b9ea9f" providerId="ADAL" clId="{C0543E6B-7E55-0F45-ADD5-B5D982AFDB68}" dt="2024-03-24T16:33:30.986" v="62"/>
          <ac:spMkLst>
            <pc:docMk/>
            <pc:sldMk cId="3060726993" sldId="315"/>
            <ac:spMk id="178" creationId="{50F89CA0-25AD-9865-A8D2-DF9B361277C1}"/>
          </ac:spMkLst>
        </pc:spChg>
        <pc:spChg chg="mod">
          <ac:chgData name="Yoppy Yunhasnawa" userId="7f08eb94-d06b-4939-8720-31e061b9ea9f" providerId="ADAL" clId="{C0543E6B-7E55-0F45-ADD5-B5D982AFDB68}" dt="2024-03-24T16:33:30.986" v="62"/>
          <ac:spMkLst>
            <pc:docMk/>
            <pc:sldMk cId="3060726993" sldId="315"/>
            <ac:spMk id="179" creationId="{C7DC6B27-3487-2AF2-A4DD-3A38240A59A0}"/>
          </ac:spMkLst>
        </pc:spChg>
        <pc:spChg chg="mod">
          <ac:chgData name="Yoppy Yunhasnawa" userId="7f08eb94-d06b-4939-8720-31e061b9ea9f" providerId="ADAL" clId="{C0543E6B-7E55-0F45-ADD5-B5D982AFDB68}" dt="2024-03-24T16:33:30.986" v="62"/>
          <ac:spMkLst>
            <pc:docMk/>
            <pc:sldMk cId="3060726993" sldId="315"/>
            <ac:spMk id="180" creationId="{C059ED56-2D7F-6367-1E59-7FF2A3819C07}"/>
          </ac:spMkLst>
        </pc:spChg>
        <pc:spChg chg="mod">
          <ac:chgData name="Yoppy Yunhasnawa" userId="7f08eb94-d06b-4939-8720-31e061b9ea9f" providerId="ADAL" clId="{C0543E6B-7E55-0F45-ADD5-B5D982AFDB68}" dt="2024-03-24T16:33:30.986" v="62"/>
          <ac:spMkLst>
            <pc:docMk/>
            <pc:sldMk cId="3060726993" sldId="315"/>
            <ac:spMk id="181" creationId="{B2FE2E8D-A252-0312-A7A6-7C974404629D}"/>
          </ac:spMkLst>
        </pc:spChg>
        <pc:spChg chg="mod">
          <ac:chgData name="Yoppy Yunhasnawa" userId="7f08eb94-d06b-4939-8720-31e061b9ea9f" providerId="ADAL" clId="{C0543E6B-7E55-0F45-ADD5-B5D982AFDB68}" dt="2024-03-24T16:33:30.986" v="62"/>
          <ac:spMkLst>
            <pc:docMk/>
            <pc:sldMk cId="3060726993" sldId="315"/>
            <ac:spMk id="183" creationId="{ED6D48B7-0BE5-E564-C9EF-EFB1C70748DE}"/>
          </ac:spMkLst>
        </pc:spChg>
        <pc:spChg chg="mod">
          <ac:chgData name="Yoppy Yunhasnawa" userId="7f08eb94-d06b-4939-8720-31e061b9ea9f" providerId="ADAL" clId="{C0543E6B-7E55-0F45-ADD5-B5D982AFDB68}" dt="2024-03-24T16:33:30.986" v="62"/>
          <ac:spMkLst>
            <pc:docMk/>
            <pc:sldMk cId="3060726993" sldId="315"/>
            <ac:spMk id="185" creationId="{62FEDC73-9D02-5E86-DD79-EAD71D26F974}"/>
          </ac:spMkLst>
        </pc:spChg>
        <pc:spChg chg="mod">
          <ac:chgData name="Yoppy Yunhasnawa" userId="7f08eb94-d06b-4939-8720-31e061b9ea9f" providerId="ADAL" clId="{C0543E6B-7E55-0F45-ADD5-B5D982AFDB68}" dt="2024-03-24T16:33:30.986" v="62"/>
          <ac:spMkLst>
            <pc:docMk/>
            <pc:sldMk cId="3060726993" sldId="315"/>
            <ac:spMk id="187" creationId="{1C26248E-E2DC-6DD2-7D40-389B09BD5DF0}"/>
          </ac:spMkLst>
        </pc:spChg>
        <pc:spChg chg="mod">
          <ac:chgData name="Yoppy Yunhasnawa" userId="7f08eb94-d06b-4939-8720-31e061b9ea9f" providerId="ADAL" clId="{C0543E6B-7E55-0F45-ADD5-B5D982AFDB68}" dt="2024-03-24T16:33:30.986" v="62"/>
          <ac:spMkLst>
            <pc:docMk/>
            <pc:sldMk cId="3060726993" sldId="315"/>
            <ac:spMk id="189" creationId="{7A2B9488-4431-AE79-47D6-12623357706B}"/>
          </ac:spMkLst>
        </pc:spChg>
        <pc:spChg chg="mod">
          <ac:chgData name="Yoppy Yunhasnawa" userId="7f08eb94-d06b-4939-8720-31e061b9ea9f" providerId="ADAL" clId="{C0543E6B-7E55-0F45-ADD5-B5D982AFDB68}" dt="2024-03-24T16:33:30.986" v="62"/>
          <ac:spMkLst>
            <pc:docMk/>
            <pc:sldMk cId="3060726993" sldId="315"/>
            <ac:spMk id="191" creationId="{DC755F58-6231-00BD-624D-FE726472AA9B}"/>
          </ac:spMkLst>
        </pc:spChg>
        <pc:spChg chg="mod">
          <ac:chgData name="Yoppy Yunhasnawa" userId="7f08eb94-d06b-4939-8720-31e061b9ea9f" providerId="ADAL" clId="{C0543E6B-7E55-0F45-ADD5-B5D982AFDB68}" dt="2024-03-24T16:33:30.986" v="62"/>
          <ac:spMkLst>
            <pc:docMk/>
            <pc:sldMk cId="3060726993" sldId="315"/>
            <ac:spMk id="193" creationId="{EAE37161-D63F-B1A8-00C9-4D7D99D47C70}"/>
          </ac:spMkLst>
        </pc:spChg>
        <pc:spChg chg="mod">
          <ac:chgData name="Yoppy Yunhasnawa" userId="7f08eb94-d06b-4939-8720-31e061b9ea9f" providerId="ADAL" clId="{C0543E6B-7E55-0F45-ADD5-B5D982AFDB68}" dt="2024-03-24T16:33:30.986" v="62"/>
          <ac:spMkLst>
            <pc:docMk/>
            <pc:sldMk cId="3060726993" sldId="315"/>
            <ac:spMk id="195" creationId="{0480B7A4-0777-24F1-BC11-1FBEC161E13C}"/>
          </ac:spMkLst>
        </pc:spChg>
        <pc:spChg chg="mod">
          <ac:chgData name="Yoppy Yunhasnawa" userId="7f08eb94-d06b-4939-8720-31e061b9ea9f" providerId="ADAL" clId="{C0543E6B-7E55-0F45-ADD5-B5D982AFDB68}" dt="2024-03-24T16:33:30.986" v="62"/>
          <ac:spMkLst>
            <pc:docMk/>
            <pc:sldMk cId="3060726993" sldId="315"/>
            <ac:spMk id="197" creationId="{F39612B3-7ED3-0422-224A-364EB6CAD4A7}"/>
          </ac:spMkLst>
        </pc:spChg>
        <pc:spChg chg="mod">
          <ac:chgData name="Yoppy Yunhasnawa" userId="7f08eb94-d06b-4939-8720-31e061b9ea9f" providerId="ADAL" clId="{C0543E6B-7E55-0F45-ADD5-B5D982AFDB68}" dt="2024-03-24T16:33:30.986" v="62"/>
          <ac:spMkLst>
            <pc:docMk/>
            <pc:sldMk cId="3060726993" sldId="315"/>
            <ac:spMk id="199" creationId="{C6D87936-F6AC-68D7-15B8-7EF2F20FF04A}"/>
          </ac:spMkLst>
        </pc:spChg>
        <pc:spChg chg="mod">
          <ac:chgData name="Yoppy Yunhasnawa" userId="7f08eb94-d06b-4939-8720-31e061b9ea9f" providerId="ADAL" clId="{C0543E6B-7E55-0F45-ADD5-B5D982AFDB68}" dt="2024-03-24T16:33:30.986" v="62"/>
          <ac:spMkLst>
            <pc:docMk/>
            <pc:sldMk cId="3060726993" sldId="315"/>
            <ac:spMk id="201" creationId="{F12D9ECE-E680-98EA-7326-88EFF813AC41}"/>
          </ac:spMkLst>
        </pc:spChg>
        <pc:spChg chg="mod">
          <ac:chgData name="Yoppy Yunhasnawa" userId="7f08eb94-d06b-4939-8720-31e061b9ea9f" providerId="ADAL" clId="{C0543E6B-7E55-0F45-ADD5-B5D982AFDB68}" dt="2024-03-24T16:33:30.986" v="62"/>
          <ac:spMkLst>
            <pc:docMk/>
            <pc:sldMk cId="3060726993" sldId="315"/>
            <ac:spMk id="203" creationId="{31713C29-141F-5270-ABC6-8C5994758858}"/>
          </ac:spMkLst>
        </pc:spChg>
        <pc:spChg chg="mod">
          <ac:chgData name="Yoppy Yunhasnawa" userId="7f08eb94-d06b-4939-8720-31e061b9ea9f" providerId="ADAL" clId="{C0543E6B-7E55-0F45-ADD5-B5D982AFDB68}" dt="2024-03-24T16:33:30.986" v="62"/>
          <ac:spMkLst>
            <pc:docMk/>
            <pc:sldMk cId="3060726993" sldId="315"/>
            <ac:spMk id="205" creationId="{9C5631D2-034D-1870-9F4E-701C63DFFA9D}"/>
          </ac:spMkLst>
        </pc:spChg>
        <pc:spChg chg="mod">
          <ac:chgData name="Yoppy Yunhasnawa" userId="7f08eb94-d06b-4939-8720-31e061b9ea9f" providerId="ADAL" clId="{C0543E6B-7E55-0F45-ADD5-B5D982AFDB68}" dt="2024-03-24T16:33:30.986" v="62"/>
          <ac:spMkLst>
            <pc:docMk/>
            <pc:sldMk cId="3060726993" sldId="315"/>
            <ac:spMk id="207" creationId="{76272CE1-1791-67E2-FBD2-6A7CFEE9A577}"/>
          </ac:spMkLst>
        </pc:spChg>
        <pc:spChg chg="mod">
          <ac:chgData name="Yoppy Yunhasnawa" userId="7f08eb94-d06b-4939-8720-31e061b9ea9f" providerId="ADAL" clId="{C0543E6B-7E55-0F45-ADD5-B5D982AFDB68}" dt="2024-03-24T16:33:30.986" v="62"/>
          <ac:spMkLst>
            <pc:docMk/>
            <pc:sldMk cId="3060726993" sldId="315"/>
            <ac:spMk id="209" creationId="{1A710B29-5E71-F9C9-E7FE-C99D88E7FF2A}"/>
          </ac:spMkLst>
        </pc:spChg>
        <pc:spChg chg="mod">
          <ac:chgData name="Yoppy Yunhasnawa" userId="7f08eb94-d06b-4939-8720-31e061b9ea9f" providerId="ADAL" clId="{C0543E6B-7E55-0F45-ADD5-B5D982AFDB68}" dt="2024-03-24T16:33:30.986" v="62"/>
          <ac:spMkLst>
            <pc:docMk/>
            <pc:sldMk cId="3060726993" sldId="315"/>
            <ac:spMk id="211" creationId="{5A3E4927-2B1F-9CF0-0937-233119897984}"/>
          </ac:spMkLst>
        </pc:spChg>
        <pc:spChg chg="mod">
          <ac:chgData name="Yoppy Yunhasnawa" userId="7f08eb94-d06b-4939-8720-31e061b9ea9f" providerId="ADAL" clId="{C0543E6B-7E55-0F45-ADD5-B5D982AFDB68}" dt="2024-03-24T16:33:30.986" v="62"/>
          <ac:spMkLst>
            <pc:docMk/>
            <pc:sldMk cId="3060726993" sldId="315"/>
            <ac:spMk id="213" creationId="{609670DC-45C5-8679-9DC5-866527C87184}"/>
          </ac:spMkLst>
        </pc:spChg>
        <pc:spChg chg="mod">
          <ac:chgData name="Yoppy Yunhasnawa" userId="7f08eb94-d06b-4939-8720-31e061b9ea9f" providerId="ADAL" clId="{C0543E6B-7E55-0F45-ADD5-B5D982AFDB68}" dt="2024-03-24T16:33:30.986" v="62"/>
          <ac:spMkLst>
            <pc:docMk/>
            <pc:sldMk cId="3060726993" sldId="315"/>
            <ac:spMk id="215" creationId="{A965CEFB-7627-6BBA-CB46-181A887836E4}"/>
          </ac:spMkLst>
        </pc:spChg>
        <pc:spChg chg="mod">
          <ac:chgData name="Yoppy Yunhasnawa" userId="7f08eb94-d06b-4939-8720-31e061b9ea9f" providerId="ADAL" clId="{C0543E6B-7E55-0F45-ADD5-B5D982AFDB68}" dt="2024-03-24T16:33:30.986" v="62"/>
          <ac:spMkLst>
            <pc:docMk/>
            <pc:sldMk cId="3060726993" sldId="315"/>
            <ac:spMk id="217" creationId="{90DD7B07-E679-4DEE-F291-85F5BC8BBD02}"/>
          </ac:spMkLst>
        </pc:spChg>
        <pc:spChg chg="mod">
          <ac:chgData name="Yoppy Yunhasnawa" userId="7f08eb94-d06b-4939-8720-31e061b9ea9f" providerId="ADAL" clId="{C0543E6B-7E55-0F45-ADD5-B5D982AFDB68}" dt="2024-03-24T16:33:30.986" v="62"/>
          <ac:spMkLst>
            <pc:docMk/>
            <pc:sldMk cId="3060726993" sldId="315"/>
            <ac:spMk id="219" creationId="{2B8A8987-6BED-D5E0-99D8-B35A5652467C}"/>
          </ac:spMkLst>
        </pc:spChg>
        <pc:spChg chg="mod">
          <ac:chgData name="Yoppy Yunhasnawa" userId="7f08eb94-d06b-4939-8720-31e061b9ea9f" providerId="ADAL" clId="{C0543E6B-7E55-0F45-ADD5-B5D982AFDB68}" dt="2024-03-24T16:33:30.986" v="62"/>
          <ac:spMkLst>
            <pc:docMk/>
            <pc:sldMk cId="3060726993" sldId="315"/>
            <ac:spMk id="221" creationId="{281CDEA9-40C1-7E42-FE99-DE3151A2E247}"/>
          </ac:spMkLst>
        </pc:spChg>
        <pc:spChg chg="mod">
          <ac:chgData name="Yoppy Yunhasnawa" userId="7f08eb94-d06b-4939-8720-31e061b9ea9f" providerId="ADAL" clId="{C0543E6B-7E55-0F45-ADD5-B5D982AFDB68}" dt="2024-03-24T16:33:30.986" v="62"/>
          <ac:spMkLst>
            <pc:docMk/>
            <pc:sldMk cId="3060726993" sldId="315"/>
            <ac:spMk id="222" creationId="{0687AFFF-1612-7FC3-AEEF-8E9B75B08E58}"/>
          </ac:spMkLst>
        </pc:spChg>
        <pc:spChg chg="mod">
          <ac:chgData name="Yoppy Yunhasnawa" userId="7f08eb94-d06b-4939-8720-31e061b9ea9f" providerId="ADAL" clId="{C0543E6B-7E55-0F45-ADD5-B5D982AFDB68}" dt="2024-03-24T16:33:30.986" v="62"/>
          <ac:spMkLst>
            <pc:docMk/>
            <pc:sldMk cId="3060726993" sldId="315"/>
            <ac:spMk id="223" creationId="{40D0F1AF-8483-65CA-9156-38838E848527}"/>
          </ac:spMkLst>
        </pc:spChg>
        <pc:spChg chg="mod">
          <ac:chgData name="Yoppy Yunhasnawa" userId="7f08eb94-d06b-4939-8720-31e061b9ea9f" providerId="ADAL" clId="{C0543E6B-7E55-0F45-ADD5-B5D982AFDB68}" dt="2024-03-24T16:33:30.986" v="62"/>
          <ac:spMkLst>
            <pc:docMk/>
            <pc:sldMk cId="3060726993" sldId="315"/>
            <ac:spMk id="224" creationId="{C774DE37-368C-70B9-082B-C57D51192042}"/>
          </ac:spMkLst>
        </pc:spChg>
        <pc:spChg chg="mod">
          <ac:chgData name="Yoppy Yunhasnawa" userId="7f08eb94-d06b-4939-8720-31e061b9ea9f" providerId="ADAL" clId="{C0543E6B-7E55-0F45-ADD5-B5D982AFDB68}" dt="2024-03-24T16:33:30.986" v="62"/>
          <ac:spMkLst>
            <pc:docMk/>
            <pc:sldMk cId="3060726993" sldId="315"/>
            <ac:spMk id="225" creationId="{282CF2F4-3306-F7A1-ADB2-A88CE013D885}"/>
          </ac:spMkLst>
        </pc:spChg>
        <pc:spChg chg="mod">
          <ac:chgData name="Yoppy Yunhasnawa" userId="7f08eb94-d06b-4939-8720-31e061b9ea9f" providerId="ADAL" clId="{C0543E6B-7E55-0F45-ADD5-B5D982AFDB68}" dt="2024-03-24T16:33:30.986" v="62"/>
          <ac:spMkLst>
            <pc:docMk/>
            <pc:sldMk cId="3060726993" sldId="315"/>
            <ac:spMk id="226" creationId="{41884A43-A456-2DBE-86A0-3A4BAF5E85E0}"/>
          </ac:spMkLst>
        </pc:spChg>
        <pc:spChg chg="mod">
          <ac:chgData name="Yoppy Yunhasnawa" userId="7f08eb94-d06b-4939-8720-31e061b9ea9f" providerId="ADAL" clId="{C0543E6B-7E55-0F45-ADD5-B5D982AFDB68}" dt="2024-03-24T16:33:35.213" v="65"/>
          <ac:spMkLst>
            <pc:docMk/>
            <pc:sldMk cId="3060726993" sldId="315"/>
            <ac:spMk id="228" creationId="{948BABA6-BCA3-3CCE-73BF-EB9CCB9D0A42}"/>
          </ac:spMkLst>
        </pc:spChg>
        <pc:spChg chg="mod">
          <ac:chgData name="Yoppy Yunhasnawa" userId="7f08eb94-d06b-4939-8720-31e061b9ea9f" providerId="ADAL" clId="{C0543E6B-7E55-0F45-ADD5-B5D982AFDB68}" dt="2024-03-24T16:33:35.213" v="65"/>
          <ac:spMkLst>
            <pc:docMk/>
            <pc:sldMk cId="3060726993" sldId="315"/>
            <ac:spMk id="229" creationId="{F01BDEDF-6D45-8172-1917-8914915C6393}"/>
          </ac:spMkLst>
        </pc:spChg>
        <pc:spChg chg="mod">
          <ac:chgData name="Yoppy Yunhasnawa" userId="7f08eb94-d06b-4939-8720-31e061b9ea9f" providerId="ADAL" clId="{C0543E6B-7E55-0F45-ADD5-B5D982AFDB68}" dt="2024-03-24T16:33:35.213" v="65"/>
          <ac:spMkLst>
            <pc:docMk/>
            <pc:sldMk cId="3060726993" sldId="315"/>
            <ac:spMk id="230" creationId="{4BB3C720-9D7B-0680-AA65-C1B230A200FD}"/>
          </ac:spMkLst>
        </pc:spChg>
        <pc:spChg chg="mod">
          <ac:chgData name="Yoppy Yunhasnawa" userId="7f08eb94-d06b-4939-8720-31e061b9ea9f" providerId="ADAL" clId="{C0543E6B-7E55-0F45-ADD5-B5D982AFDB68}" dt="2024-03-24T16:33:35.213" v="65"/>
          <ac:spMkLst>
            <pc:docMk/>
            <pc:sldMk cId="3060726993" sldId="315"/>
            <ac:spMk id="231" creationId="{0BDB3561-F0B5-6CEA-74A0-BF82FE1A28E7}"/>
          </ac:spMkLst>
        </pc:spChg>
        <pc:spChg chg="mod">
          <ac:chgData name="Yoppy Yunhasnawa" userId="7f08eb94-d06b-4939-8720-31e061b9ea9f" providerId="ADAL" clId="{C0543E6B-7E55-0F45-ADD5-B5D982AFDB68}" dt="2024-03-24T16:33:35.213" v="65"/>
          <ac:spMkLst>
            <pc:docMk/>
            <pc:sldMk cId="3060726993" sldId="315"/>
            <ac:spMk id="232" creationId="{4D125A58-0A9E-443E-35D0-6C15757C7BB9}"/>
          </ac:spMkLst>
        </pc:spChg>
        <pc:spChg chg="mod">
          <ac:chgData name="Yoppy Yunhasnawa" userId="7f08eb94-d06b-4939-8720-31e061b9ea9f" providerId="ADAL" clId="{C0543E6B-7E55-0F45-ADD5-B5D982AFDB68}" dt="2024-03-24T16:33:35.213" v="65"/>
          <ac:spMkLst>
            <pc:docMk/>
            <pc:sldMk cId="3060726993" sldId="315"/>
            <ac:spMk id="233" creationId="{7DB40721-D55E-7B4C-6389-E1B335925E02}"/>
          </ac:spMkLst>
        </pc:spChg>
        <pc:spChg chg="mod">
          <ac:chgData name="Yoppy Yunhasnawa" userId="7f08eb94-d06b-4939-8720-31e061b9ea9f" providerId="ADAL" clId="{C0543E6B-7E55-0F45-ADD5-B5D982AFDB68}" dt="2024-03-24T16:33:35.213" v="65"/>
          <ac:spMkLst>
            <pc:docMk/>
            <pc:sldMk cId="3060726993" sldId="315"/>
            <ac:spMk id="234" creationId="{37A2ED01-C68A-F6C4-DE4C-9E25C80DDE5A}"/>
          </ac:spMkLst>
        </pc:spChg>
        <pc:spChg chg="mod">
          <ac:chgData name="Yoppy Yunhasnawa" userId="7f08eb94-d06b-4939-8720-31e061b9ea9f" providerId="ADAL" clId="{C0543E6B-7E55-0F45-ADD5-B5D982AFDB68}" dt="2024-03-24T16:33:35.213" v="65"/>
          <ac:spMkLst>
            <pc:docMk/>
            <pc:sldMk cId="3060726993" sldId="315"/>
            <ac:spMk id="235" creationId="{8CD2A0AB-CCBA-AAD6-8CBA-692DCFDC3965}"/>
          </ac:spMkLst>
        </pc:spChg>
        <pc:spChg chg="mod">
          <ac:chgData name="Yoppy Yunhasnawa" userId="7f08eb94-d06b-4939-8720-31e061b9ea9f" providerId="ADAL" clId="{C0543E6B-7E55-0F45-ADD5-B5D982AFDB68}" dt="2024-03-24T16:33:35.213" v="65"/>
          <ac:spMkLst>
            <pc:docMk/>
            <pc:sldMk cId="3060726993" sldId="315"/>
            <ac:spMk id="236" creationId="{50ADFCDC-8293-3B09-6EA3-7312FBFE3118}"/>
          </ac:spMkLst>
        </pc:spChg>
        <pc:spChg chg="mod">
          <ac:chgData name="Yoppy Yunhasnawa" userId="7f08eb94-d06b-4939-8720-31e061b9ea9f" providerId="ADAL" clId="{C0543E6B-7E55-0F45-ADD5-B5D982AFDB68}" dt="2024-03-24T16:33:35.213" v="65"/>
          <ac:spMkLst>
            <pc:docMk/>
            <pc:sldMk cId="3060726993" sldId="315"/>
            <ac:spMk id="237" creationId="{040B97D9-6E42-BA25-63C3-3F9430441B89}"/>
          </ac:spMkLst>
        </pc:spChg>
        <pc:spChg chg="mod">
          <ac:chgData name="Yoppy Yunhasnawa" userId="7f08eb94-d06b-4939-8720-31e061b9ea9f" providerId="ADAL" clId="{C0543E6B-7E55-0F45-ADD5-B5D982AFDB68}" dt="2024-03-24T16:33:35.213" v="65"/>
          <ac:spMkLst>
            <pc:docMk/>
            <pc:sldMk cId="3060726993" sldId="315"/>
            <ac:spMk id="238" creationId="{559CA34A-6408-4702-4739-D8B6E6A1A1E1}"/>
          </ac:spMkLst>
        </pc:spChg>
        <pc:spChg chg="mod">
          <ac:chgData name="Yoppy Yunhasnawa" userId="7f08eb94-d06b-4939-8720-31e061b9ea9f" providerId="ADAL" clId="{C0543E6B-7E55-0F45-ADD5-B5D982AFDB68}" dt="2024-03-24T16:33:35.213" v="65"/>
          <ac:spMkLst>
            <pc:docMk/>
            <pc:sldMk cId="3060726993" sldId="315"/>
            <ac:spMk id="239" creationId="{02A687FF-95BF-8C05-B39F-42AD445B8525}"/>
          </ac:spMkLst>
        </pc:spChg>
        <pc:spChg chg="mod">
          <ac:chgData name="Yoppy Yunhasnawa" userId="7f08eb94-d06b-4939-8720-31e061b9ea9f" providerId="ADAL" clId="{C0543E6B-7E55-0F45-ADD5-B5D982AFDB68}" dt="2024-03-24T16:33:35.213" v="65"/>
          <ac:spMkLst>
            <pc:docMk/>
            <pc:sldMk cId="3060726993" sldId="315"/>
            <ac:spMk id="240" creationId="{5A766748-DF71-A8D1-0C22-225CB0F84B69}"/>
          </ac:spMkLst>
        </pc:spChg>
        <pc:spChg chg="mod">
          <ac:chgData name="Yoppy Yunhasnawa" userId="7f08eb94-d06b-4939-8720-31e061b9ea9f" providerId="ADAL" clId="{C0543E6B-7E55-0F45-ADD5-B5D982AFDB68}" dt="2024-03-24T16:33:35.213" v="65"/>
          <ac:spMkLst>
            <pc:docMk/>
            <pc:sldMk cId="3060726993" sldId="315"/>
            <ac:spMk id="241" creationId="{E8134385-4C0C-F743-49FD-55A10C8BAC24}"/>
          </ac:spMkLst>
        </pc:spChg>
        <pc:spChg chg="mod">
          <ac:chgData name="Yoppy Yunhasnawa" userId="7f08eb94-d06b-4939-8720-31e061b9ea9f" providerId="ADAL" clId="{C0543E6B-7E55-0F45-ADD5-B5D982AFDB68}" dt="2024-03-24T16:33:35.213" v="65"/>
          <ac:spMkLst>
            <pc:docMk/>
            <pc:sldMk cId="3060726993" sldId="315"/>
            <ac:spMk id="242" creationId="{2BB9C416-3CF6-B6DC-B3C0-33279FC55AB5}"/>
          </ac:spMkLst>
        </pc:spChg>
        <pc:spChg chg="mod">
          <ac:chgData name="Yoppy Yunhasnawa" userId="7f08eb94-d06b-4939-8720-31e061b9ea9f" providerId="ADAL" clId="{C0543E6B-7E55-0F45-ADD5-B5D982AFDB68}" dt="2024-03-24T16:33:35.213" v="65"/>
          <ac:spMkLst>
            <pc:docMk/>
            <pc:sldMk cId="3060726993" sldId="315"/>
            <ac:spMk id="243" creationId="{CCBC0978-8B1A-B18E-49C2-5FB5863E6B94}"/>
          </ac:spMkLst>
        </pc:spChg>
        <pc:spChg chg="mod">
          <ac:chgData name="Yoppy Yunhasnawa" userId="7f08eb94-d06b-4939-8720-31e061b9ea9f" providerId="ADAL" clId="{C0543E6B-7E55-0F45-ADD5-B5D982AFDB68}" dt="2024-03-24T16:33:35.213" v="65"/>
          <ac:spMkLst>
            <pc:docMk/>
            <pc:sldMk cId="3060726993" sldId="315"/>
            <ac:spMk id="244" creationId="{7062FEF9-33DF-0F5F-8DE3-F72F82CD4626}"/>
          </ac:spMkLst>
        </pc:spChg>
        <pc:spChg chg="mod">
          <ac:chgData name="Yoppy Yunhasnawa" userId="7f08eb94-d06b-4939-8720-31e061b9ea9f" providerId="ADAL" clId="{C0543E6B-7E55-0F45-ADD5-B5D982AFDB68}" dt="2024-03-24T16:34:44.316" v="74" actId="14100"/>
          <ac:spMkLst>
            <pc:docMk/>
            <pc:sldMk cId="3060726993" sldId="315"/>
            <ac:spMk id="245" creationId="{7F494B08-7262-A6DF-ECE1-54C28EFFE100}"/>
          </ac:spMkLst>
        </pc:spChg>
        <pc:spChg chg="mod">
          <ac:chgData name="Yoppy Yunhasnawa" userId="7f08eb94-d06b-4939-8720-31e061b9ea9f" providerId="ADAL" clId="{C0543E6B-7E55-0F45-ADD5-B5D982AFDB68}" dt="2024-03-24T16:33:35.213" v="65"/>
          <ac:spMkLst>
            <pc:docMk/>
            <pc:sldMk cId="3060726993" sldId="315"/>
            <ac:spMk id="246" creationId="{C1DEE7F7-BFC3-F0F4-D396-285656CA74E7}"/>
          </ac:spMkLst>
        </pc:spChg>
        <pc:spChg chg="mod">
          <ac:chgData name="Yoppy Yunhasnawa" userId="7f08eb94-d06b-4939-8720-31e061b9ea9f" providerId="ADAL" clId="{C0543E6B-7E55-0F45-ADD5-B5D982AFDB68}" dt="2024-03-24T16:33:35.213" v="65"/>
          <ac:spMkLst>
            <pc:docMk/>
            <pc:sldMk cId="3060726993" sldId="315"/>
            <ac:spMk id="247" creationId="{7557036E-ABAC-E32A-4C23-6745578E790F}"/>
          </ac:spMkLst>
        </pc:spChg>
        <pc:spChg chg="mod">
          <ac:chgData name="Yoppy Yunhasnawa" userId="7f08eb94-d06b-4939-8720-31e061b9ea9f" providerId="ADAL" clId="{C0543E6B-7E55-0F45-ADD5-B5D982AFDB68}" dt="2024-03-24T16:33:35.213" v="65"/>
          <ac:spMkLst>
            <pc:docMk/>
            <pc:sldMk cId="3060726993" sldId="315"/>
            <ac:spMk id="248" creationId="{E26C6D66-2A98-6B44-ED57-726EF5CCACF0}"/>
          </ac:spMkLst>
        </pc:spChg>
        <pc:spChg chg="mod">
          <ac:chgData name="Yoppy Yunhasnawa" userId="7f08eb94-d06b-4939-8720-31e061b9ea9f" providerId="ADAL" clId="{C0543E6B-7E55-0F45-ADD5-B5D982AFDB68}" dt="2024-03-24T16:33:35.213" v="65"/>
          <ac:spMkLst>
            <pc:docMk/>
            <pc:sldMk cId="3060726993" sldId="315"/>
            <ac:spMk id="249" creationId="{CE56E6BC-A6A9-CF85-845D-73D3F6A9F636}"/>
          </ac:spMkLst>
        </pc:spChg>
        <pc:spChg chg="mod">
          <ac:chgData name="Yoppy Yunhasnawa" userId="7f08eb94-d06b-4939-8720-31e061b9ea9f" providerId="ADAL" clId="{C0543E6B-7E55-0F45-ADD5-B5D982AFDB68}" dt="2024-03-24T16:33:35.213" v="65"/>
          <ac:spMkLst>
            <pc:docMk/>
            <pc:sldMk cId="3060726993" sldId="315"/>
            <ac:spMk id="250" creationId="{50FC160D-C657-594C-1664-7F47E2A2C7F2}"/>
          </ac:spMkLst>
        </pc:spChg>
        <pc:spChg chg="mod">
          <ac:chgData name="Yoppy Yunhasnawa" userId="7f08eb94-d06b-4939-8720-31e061b9ea9f" providerId="ADAL" clId="{C0543E6B-7E55-0F45-ADD5-B5D982AFDB68}" dt="2024-03-24T16:35:37.161" v="83" actId="14100"/>
          <ac:spMkLst>
            <pc:docMk/>
            <pc:sldMk cId="3060726993" sldId="315"/>
            <ac:spMk id="251" creationId="{90E5B1DF-00EA-3404-E29A-E8D5D5A8C8D2}"/>
          </ac:spMkLst>
        </pc:spChg>
        <pc:spChg chg="mod">
          <ac:chgData name="Yoppy Yunhasnawa" userId="7f08eb94-d06b-4939-8720-31e061b9ea9f" providerId="ADAL" clId="{C0543E6B-7E55-0F45-ADD5-B5D982AFDB68}" dt="2024-03-24T16:33:35.213" v="65"/>
          <ac:spMkLst>
            <pc:docMk/>
            <pc:sldMk cId="3060726993" sldId="315"/>
            <ac:spMk id="252" creationId="{9184EEA6-4F6C-E167-F2D8-491346FB9D36}"/>
          </ac:spMkLst>
        </pc:spChg>
        <pc:spChg chg="mod">
          <ac:chgData name="Yoppy Yunhasnawa" userId="7f08eb94-d06b-4939-8720-31e061b9ea9f" providerId="ADAL" clId="{C0543E6B-7E55-0F45-ADD5-B5D982AFDB68}" dt="2024-03-24T16:33:35.213" v="65"/>
          <ac:spMkLst>
            <pc:docMk/>
            <pc:sldMk cId="3060726993" sldId="315"/>
            <ac:spMk id="253" creationId="{6A7329DA-DC61-26D5-6CB3-E468EEBCCE2E}"/>
          </ac:spMkLst>
        </pc:spChg>
        <pc:spChg chg="mod">
          <ac:chgData name="Yoppy Yunhasnawa" userId="7f08eb94-d06b-4939-8720-31e061b9ea9f" providerId="ADAL" clId="{C0543E6B-7E55-0F45-ADD5-B5D982AFDB68}" dt="2024-03-24T16:33:35.213" v="65"/>
          <ac:spMkLst>
            <pc:docMk/>
            <pc:sldMk cId="3060726993" sldId="315"/>
            <ac:spMk id="254" creationId="{062D0687-7F77-0E77-EE2C-103E46E1D02D}"/>
          </ac:spMkLst>
        </pc:spChg>
        <pc:spChg chg="mod">
          <ac:chgData name="Yoppy Yunhasnawa" userId="7f08eb94-d06b-4939-8720-31e061b9ea9f" providerId="ADAL" clId="{C0543E6B-7E55-0F45-ADD5-B5D982AFDB68}" dt="2024-03-24T16:33:35.213" v="65"/>
          <ac:spMkLst>
            <pc:docMk/>
            <pc:sldMk cId="3060726993" sldId="315"/>
            <ac:spMk id="255" creationId="{480266AF-7149-3575-CE67-063BB2EBB9BB}"/>
          </ac:spMkLst>
        </pc:spChg>
        <pc:spChg chg="mod">
          <ac:chgData name="Yoppy Yunhasnawa" userId="7f08eb94-d06b-4939-8720-31e061b9ea9f" providerId="ADAL" clId="{C0543E6B-7E55-0F45-ADD5-B5D982AFDB68}" dt="2024-03-24T16:33:35.213" v="65"/>
          <ac:spMkLst>
            <pc:docMk/>
            <pc:sldMk cId="3060726993" sldId="315"/>
            <ac:spMk id="256" creationId="{F7CFF3F3-E792-A55A-C86A-2D1F5244BF78}"/>
          </ac:spMkLst>
        </pc:spChg>
        <pc:spChg chg="mod">
          <ac:chgData name="Yoppy Yunhasnawa" userId="7f08eb94-d06b-4939-8720-31e061b9ea9f" providerId="ADAL" clId="{C0543E6B-7E55-0F45-ADD5-B5D982AFDB68}" dt="2024-03-24T16:33:35.213" v="65"/>
          <ac:spMkLst>
            <pc:docMk/>
            <pc:sldMk cId="3060726993" sldId="315"/>
            <ac:spMk id="257" creationId="{7AA30BE7-30AC-C2B2-16BF-1EE3107292E7}"/>
          </ac:spMkLst>
        </pc:spChg>
        <pc:spChg chg="mod">
          <ac:chgData name="Yoppy Yunhasnawa" userId="7f08eb94-d06b-4939-8720-31e061b9ea9f" providerId="ADAL" clId="{C0543E6B-7E55-0F45-ADD5-B5D982AFDB68}" dt="2024-03-24T16:33:35.213" v="65"/>
          <ac:spMkLst>
            <pc:docMk/>
            <pc:sldMk cId="3060726993" sldId="315"/>
            <ac:spMk id="258" creationId="{3EE41482-AECB-F81B-C1D3-62F83AEEDABD}"/>
          </ac:spMkLst>
        </pc:spChg>
        <pc:spChg chg="mod">
          <ac:chgData name="Yoppy Yunhasnawa" userId="7f08eb94-d06b-4939-8720-31e061b9ea9f" providerId="ADAL" clId="{C0543E6B-7E55-0F45-ADD5-B5D982AFDB68}" dt="2024-03-24T16:33:35.213" v="65"/>
          <ac:spMkLst>
            <pc:docMk/>
            <pc:sldMk cId="3060726993" sldId="315"/>
            <ac:spMk id="259" creationId="{DBA04AAF-F6DC-9001-A5C3-900D1E016BE8}"/>
          </ac:spMkLst>
        </pc:spChg>
        <pc:spChg chg="mod">
          <ac:chgData name="Yoppy Yunhasnawa" userId="7f08eb94-d06b-4939-8720-31e061b9ea9f" providerId="ADAL" clId="{C0543E6B-7E55-0F45-ADD5-B5D982AFDB68}" dt="2024-03-24T16:33:35.213" v="65"/>
          <ac:spMkLst>
            <pc:docMk/>
            <pc:sldMk cId="3060726993" sldId="315"/>
            <ac:spMk id="260" creationId="{EB3D41EC-9855-9983-E3D9-C3A428EDF1AC}"/>
          </ac:spMkLst>
        </pc:spChg>
        <pc:spChg chg="mod">
          <ac:chgData name="Yoppy Yunhasnawa" userId="7f08eb94-d06b-4939-8720-31e061b9ea9f" providerId="ADAL" clId="{C0543E6B-7E55-0F45-ADD5-B5D982AFDB68}" dt="2024-03-24T16:33:35.213" v="65"/>
          <ac:spMkLst>
            <pc:docMk/>
            <pc:sldMk cId="3060726993" sldId="315"/>
            <ac:spMk id="261" creationId="{FCA88C31-E0B0-1C0F-C0D3-AB4808EC1D22}"/>
          </ac:spMkLst>
        </pc:spChg>
        <pc:spChg chg="mod">
          <ac:chgData name="Yoppy Yunhasnawa" userId="7f08eb94-d06b-4939-8720-31e061b9ea9f" providerId="ADAL" clId="{C0543E6B-7E55-0F45-ADD5-B5D982AFDB68}" dt="2024-03-24T16:33:35.213" v="65"/>
          <ac:spMkLst>
            <pc:docMk/>
            <pc:sldMk cId="3060726993" sldId="315"/>
            <ac:spMk id="262" creationId="{CB09B9C2-F827-B2F4-FBD6-759D078A5252}"/>
          </ac:spMkLst>
        </pc:spChg>
        <pc:spChg chg="mod">
          <ac:chgData name="Yoppy Yunhasnawa" userId="7f08eb94-d06b-4939-8720-31e061b9ea9f" providerId="ADAL" clId="{C0543E6B-7E55-0F45-ADD5-B5D982AFDB68}" dt="2024-03-24T16:33:35.213" v="65"/>
          <ac:spMkLst>
            <pc:docMk/>
            <pc:sldMk cId="3060726993" sldId="315"/>
            <ac:spMk id="263" creationId="{0F13489E-3EC4-72D4-7B56-58909DE3945F}"/>
          </ac:spMkLst>
        </pc:spChg>
        <pc:spChg chg="mod">
          <ac:chgData name="Yoppy Yunhasnawa" userId="7f08eb94-d06b-4939-8720-31e061b9ea9f" providerId="ADAL" clId="{C0543E6B-7E55-0F45-ADD5-B5D982AFDB68}" dt="2024-03-24T16:33:51.480" v="66" actId="14100"/>
          <ac:spMkLst>
            <pc:docMk/>
            <pc:sldMk cId="3060726993" sldId="315"/>
            <ac:spMk id="264" creationId="{6C18AEDC-7AA8-9054-7EA7-884760DC0DE1}"/>
          </ac:spMkLst>
        </pc:spChg>
        <pc:spChg chg="mod">
          <ac:chgData name="Yoppy Yunhasnawa" userId="7f08eb94-d06b-4939-8720-31e061b9ea9f" providerId="ADAL" clId="{C0543E6B-7E55-0F45-ADD5-B5D982AFDB68}" dt="2024-03-24T16:34:23.531" v="70" actId="14100"/>
          <ac:spMkLst>
            <pc:docMk/>
            <pc:sldMk cId="3060726993" sldId="315"/>
            <ac:spMk id="265" creationId="{2D132C71-3263-15CF-D891-0BDC73965ED9}"/>
          </ac:spMkLst>
        </pc:spChg>
        <pc:spChg chg="mod">
          <ac:chgData name="Yoppy Yunhasnawa" userId="7f08eb94-d06b-4939-8720-31e061b9ea9f" providerId="ADAL" clId="{C0543E6B-7E55-0F45-ADD5-B5D982AFDB68}" dt="2024-03-24T16:34:27.395" v="71" actId="14100"/>
          <ac:spMkLst>
            <pc:docMk/>
            <pc:sldMk cId="3060726993" sldId="315"/>
            <ac:spMk id="266" creationId="{35BCC43F-635D-8CB0-12D0-17FDAD4376A4}"/>
          </ac:spMkLst>
        </pc:spChg>
        <pc:spChg chg="mod">
          <ac:chgData name="Yoppy Yunhasnawa" userId="7f08eb94-d06b-4939-8720-31e061b9ea9f" providerId="ADAL" clId="{C0543E6B-7E55-0F45-ADD5-B5D982AFDB68}" dt="2024-03-24T16:33:35.213" v="65"/>
          <ac:spMkLst>
            <pc:docMk/>
            <pc:sldMk cId="3060726993" sldId="315"/>
            <ac:spMk id="267" creationId="{023BBC50-508F-C46A-4952-F4C2BC8433E0}"/>
          </ac:spMkLst>
        </pc:spChg>
        <pc:spChg chg="mod">
          <ac:chgData name="Yoppy Yunhasnawa" userId="7f08eb94-d06b-4939-8720-31e061b9ea9f" providerId="ADAL" clId="{C0543E6B-7E55-0F45-ADD5-B5D982AFDB68}" dt="2024-03-24T16:34:35.598" v="72" actId="14100"/>
          <ac:spMkLst>
            <pc:docMk/>
            <pc:sldMk cId="3060726993" sldId="315"/>
            <ac:spMk id="268" creationId="{CB608179-3AE8-6CEF-73C4-930B52241985}"/>
          </ac:spMkLst>
        </pc:spChg>
        <pc:spChg chg="mod">
          <ac:chgData name="Yoppy Yunhasnawa" userId="7f08eb94-d06b-4939-8720-31e061b9ea9f" providerId="ADAL" clId="{C0543E6B-7E55-0F45-ADD5-B5D982AFDB68}" dt="2024-03-24T16:33:35.213" v="65"/>
          <ac:spMkLst>
            <pc:docMk/>
            <pc:sldMk cId="3060726993" sldId="315"/>
            <ac:spMk id="269" creationId="{EA9A4E5E-E555-F8C5-FE7B-E28A3A488D4E}"/>
          </ac:spMkLst>
        </pc:spChg>
        <pc:spChg chg="mod">
          <ac:chgData name="Yoppy Yunhasnawa" userId="7f08eb94-d06b-4939-8720-31e061b9ea9f" providerId="ADAL" clId="{C0543E6B-7E55-0F45-ADD5-B5D982AFDB68}" dt="2024-03-24T16:34:39.245" v="73" actId="14100"/>
          <ac:spMkLst>
            <pc:docMk/>
            <pc:sldMk cId="3060726993" sldId="315"/>
            <ac:spMk id="270" creationId="{0E8F96A0-5E4E-A7A6-D540-ED1DA596F886}"/>
          </ac:spMkLst>
        </pc:spChg>
        <pc:spChg chg="mod">
          <ac:chgData name="Yoppy Yunhasnawa" userId="7f08eb94-d06b-4939-8720-31e061b9ea9f" providerId="ADAL" clId="{C0543E6B-7E55-0F45-ADD5-B5D982AFDB68}" dt="2024-03-24T16:33:35.213" v="65"/>
          <ac:spMkLst>
            <pc:docMk/>
            <pc:sldMk cId="3060726993" sldId="315"/>
            <ac:spMk id="271" creationId="{9A803281-5507-3AA0-4DB8-F72DF7086D49}"/>
          </ac:spMkLst>
        </pc:spChg>
        <pc:spChg chg="mod">
          <ac:chgData name="Yoppy Yunhasnawa" userId="7f08eb94-d06b-4939-8720-31e061b9ea9f" providerId="ADAL" clId="{C0543E6B-7E55-0F45-ADD5-B5D982AFDB68}" dt="2024-03-24T16:35:23.353" v="81" actId="1076"/>
          <ac:spMkLst>
            <pc:docMk/>
            <pc:sldMk cId="3060726993" sldId="315"/>
            <ac:spMk id="272" creationId="{F2384811-2272-A688-A6DC-55F36A2F2279}"/>
          </ac:spMkLst>
        </pc:spChg>
        <pc:spChg chg="mod">
          <ac:chgData name="Yoppy Yunhasnawa" userId="7f08eb94-d06b-4939-8720-31e061b9ea9f" providerId="ADAL" clId="{C0543E6B-7E55-0F45-ADD5-B5D982AFDB68}" dt="2024-03-24T16:33:35.213" v="65"/>
          <ac:spMkLst>
            <pc:docMk/>
            <pc:sldMk cId="3060726993" sldId="315"/>
            <ac:spMk id="273" creationId="{3E756105-614A-889B-5EE7-557DBF0FC7B5}"/>
          </ac:spMkLst>
        </pc:spChg>
        <pc:spChg chg="mod">
          <ac:chgData name="Yoppy Yunhasnawa" userId="7f08eb94-d06b-4939-8720-31e061b9ea9f" providerId="ADAL" clId="{C0543E6B-7E55-0F45-ADD5-B5D982AFDB68}" dt="2024-03-24T16:36:09.498" v="89" actId="14100"/>
          <ac:spMkLst>
            <pc:docMk/>
            <pc:sldMk cId="3060726993" sldId="315"/>
            <ac:spMk id="274" creationId="{12658B3C-F8F3-B70E-C8B4-F1105F9A244E}"/>
          </ac:spMkLst>
        </pc:spChg>
        <pc:spChg chg="mod">
          <ac:chgData name="Yoppy Yunhasnawa" userId="7f08eb94-d06b-4939-8720-31e061b9ea9f" providerId="ADAL" clId="{C0543E6B-7E55-0F45-ADD5-B5D982AFDB68}" dt="2024-03-24T16:33:35.213" v="65"/>
          <ac:spMkLst>
            <pc:docMk/>
            <pc:sldMk cId="3060726993" sldId="315"/>
            <ac:spMk id="275" creationId="{9D6B92F8-1860-6D49-59C7-9D83B232870F}"/>
          </ac:spMkLst>
        </pc:spChg>
        <pc:spChg chg="mod">
          <ac:chgData name="Yoppy Yunhasnawa" userId="7f08eb94-d06b-4939-8720-31e061b9ea9f" providerId="ADAL" clId="{C0543E6B-7E55-0F45-ADD5-B5D982AFDB68}" dt="2024-03-24T16:35:27.009" v="82" actId="1076"/>
          <ac:spMkLst>
            <pc:docMk/>
            <pc:sldMk cId="3060726993" sldId="315"/>
            <ac:spMk id="276" creationId="{ADB25E79-3187-897C-3576-6E2916C18576}"/>
          </ac:spMkLst>
        </pc:spChg>
        <pc:spChg chg="mod">
          <ac:chgData name="Yoppy Yunhasnawa" userId="7f08eb94-d06b-4939-8720-31e061b9ea9f" providerId="ADAL" clId="{C0543E6B-7E55-0F45-ADD5-B5D982AFDB68}" dt="2024-03-24T16:33:35.213" v="65"/>
          <ac:spMkLst>
            <pc:docMk/>
            <pc:sldMk cId="3060726993" sldId="315"/>
            <ac:spMk id="277" creationId="{CFA6C9E7-C2D0-6923-D2A2-B4A176830E94}"/>
          </ac:spMkLst>
        </pc:spChg>
        <pc:spChg chg="mod">
          <ac:chgData name="Yoppy Yunhasnawa" userId="7f08eb94-d06b-4939-8720-31e061b9ea9f" providerId="ADAL" clId="{C0543E6B-7E55-0F45-ADD5-B5D982AFDB68}" dt="2024-03-24T16:35:08.430" v="79" actId="14100"/>
          <ac:spMkLst>
            <pc:docMk/>
            <pc:sldMk cId="3060726993" sldId="315"/>
            <ac:spMk id="278" creationId="{00FAC1E2-93EE-6E7F-43BB-4C1AFFDEE515}"/>
          </ac:spMkLst>
        </pc:spChg>
        <pc:spChg chg="mod">
          <ac:chgData name="Yoppy Yunhasnawa" userId="7f08eb94-d06b-4939-8720-31e061b9ea9f" providerId="ADAL" clId="{C0543E6B-7E55-0F45-ADD5-B5D982AFDB68}" dt="2024-03-24T16:33:35.213" v="65"/>
          <ac:spMkLst>
            <pc:docMk/>
            <pc:sldMk cId="3060726993" sldId="315"/>
            <ac:spMk id="279" creationId="{8CE38D33-44A8-F5F4-E150-C408B5B13129}"/>
          </ac:spMkLst>
        </pc:spChg>
        <pc:spChg chg="mod">
          <ac:chgData name="Yoppy Yunhasnawa" userId="7f08eb94-d06b-4939-8720-31e061b9ea9f" providerId="ADAL" clId="{C0543E6B-7E55-0F45-ADD5-B5D982AFDB68}" dt="2024-03-24T16:35:40.899" v="84" actId="14100"/>
          <ac:spMkLst>
            <pc:docMk/>
            <pc:sldMk cId="3060726993" sldId="315"/>
            <ac:spMk id="280" creationId="{5C9EA7F6-1425-3D37-3F6A-9B936BCA9FEC}"/>
          </ac:spMkLst>
        </pc:spChg>
        <pc:spChg chg="mod">
          <ac:chgData name="Yoppy Yunhasnawa" userId="7f08eb94-d06b-4939-8720-31e061b9ea9f" providerId="ADAL" clId="{C0543E6B-7E55-0F45-ADD5-B5D982AFDB68}" dt="2024-03-24T16:33:35.213" v="65"/>
          <ac:spMkLst>
            <pc:docMk/>
            <pc:sldMk cId="3060726993" sldId="315"/>
            <ac:spMk id="281" creationId="{B7A05B07-1DE2-C1BA-0A7D-07E321A92A08}"/>
          </ac:spMkLst>
        </pc:spChg>
        <pc:spChg chg="mod">
          <ac:chgData name="Yoppy Yunhasnawa" userId="7f08eb94-d06b-4939-8720-31e061b9ea9f" providerId="ADAL" clId="{C0543E6B-7E55-0F45-ADD5-B5D982AFDB68}" dt="2024-03-24T16:35:58.811" v="88" actId="14100"/>
          <ac:spMkLst>
            <pc:docMk/>
            <pc:sldMk cId="3060726993" sldId="315"/>
            <ac:spMk id="282" creationId="{1FA5606C-636F-A83D-4753-1BE906977489}"/>
          </ac:spMkLst>
        </pc:spChg>
        <pc:spChg chg="mod">
          <ac:chgData name="Yoppy Yunhasnawa" userId="7f08eb94-d06b-4939-8720-31e061b9ea9f" providerId="ADAL" clId="{C0543E6B-7E55-0F45-ADD5-B5D982AFDB68}" dt="2024-03-24T16:33:35.213" v="65"/>
          <ac:spMkLst>
            <pc:docMk/>
            <pc:sldMk cId="3060726993" sldId="315"/>
            <ac:spMk id="283" creationId="{957AF37B-144C-CD6D-113B-2D0E27C3503A}"/>
          </ac:spMkLst>
        </pc:spChg>
        <pc:spChg chg="mod">
          <ac:chgData name="Yoppy Yunhasnawa" userId="7f08eb94-d06b-4939-8720-31e061b9ea9f" providerId="ADAL" clId="{C0543E6B-7E55-0F45-ADD5-B5D982AFDB68}" dt="2024-03-24T16:34:00.578" v="67" actId="14100"/>
          <ac:spMkLst>
            <pc:docMk/>
            <pc:sldMk cId="3060726993" sldId="315"/>
            <ac:spMk id="284" creationId="{F8C5D71A-E0B0-6C2F-6063-F90A139068D5}"/>
          </ac:spMkLst>
        </pc:spChg>
        <pc:spChg chg="mod">
          <ac:chgData name="Yoppy Yunhasnawa" userId="7f08eb94-d06b-4939-8720-31e061b9ea9f" providerId="ADAL" clId="{C0543E6B-7E55-0F45-ADD5-B5D982AFDB68}" dt="2024-03-24T16:35:52.464" v="87" actId="14100"/>
          <ac:spMkLst>
            <pc:docMk/>
            <pc:sldMk cId="3060726993" sldId="315"/>
            <ac:spMk id="285" creationId="{F710D0BD-BA39-870F-9D8E-5AFE46F28784}"/>
          </ac:spMkLst>
        </pc:spChg>
        <pc:spChg chg="mod">
          <ac:chgData name="Yoppy Yunhasnawa" userId="7f08eb94-d06b-4939-8720-31e061b9ea9f" providerId="ADAL" clId="{C0543E6B-7E55-0F45-ADD5-B5D982AFDB68}" dt="2024-03-24T16:33:35.213" v="65"/>
          <ac:spMkLst>
            <pc:docMk/>
            <pc:sldMk cId="3060726993" sldId="315"/>
            <ac:spMk id="286" creationId="{95906C94-1A73-FB55-B9B8-72C44AF409A7}"/>
          </ac:spMkLst>
        </pc:spChg>
        <pc:spChg chg="mod">
          <ac:chgData name="Yoppy Yunhasnawa" userId="7f08eb94-d06b-4939-8720-31e061b9ea9f" providerId="ADAL" clId="{C0543E6B-7E55-0F45-ADD5-B5D982AFDB68}" dt="2024-03-24T16:33:35.213" v="65"/>
          <ac:spMkLst>
            <pc:docMk/>
            <pc:sldMk cId="3060726993" sldId="315"/>
            <ac:spMk id="287" creationId="{768DBE3D-AFF7-3DDB-A54C-07BF6FC86C07}"/>
          </ac:spMkLst>
        </pc:spChg>
        <pc:spChg chg="mod">
          <ac:chgData name="Yoppy Yunhasnawa" userId="7f08eb94-d06b-4939-8720-31e061b9ea9f" providerId="ADAL" clId="{C0543E6B-7E55-0F45-ADD5-B5D982AFDB68}" dt="2024-03-24T16:35:48.478" v="86" actId="14100"/>
          <ac:spMkLst>
            <pc:docMk/>
            <pc:sldMk cId="3060726993" sldId="315"/>
            <ac:spMk id="288" creationId="{0C6987DA-2A81-C75C-E549-EDC2FFD2DE5E}"/>
          </ac:spMkLst>
        </pc:spChg>
        <pc:spChg chg="mod">
          <ac:chgData name="Yoppy Yunhasnawa" userId="7f08eb94-d06b-4939-8720-31e061b9ea9f" providerId="ADAL" clId="{C0543E6B-7E55-0F45-ADD5-B5D982AFDB68}" dt="2024-03-24T16:33:35.213" v="65"/>
          <ac:spMkLst>
            <pc:docMk/>
            <pc:sldMk cId="3060726993" sldId="315"/>
            <ac:spMk id="289" creationId="{A961251E-ACBA-CA54-1A8B-B0B4E3A52524}"/>
          </ac:spMkLst>
        </pc:spChg>
        <pc:spChg chg="mod">
          <ac:chgData name="Yoppy Yunhasnawa" userId="7f08eb94-d06b-4939-8720-31e061b9ea9f" providerId="ADAL" clId="{C0543E6B-7E55-0F45-ADD5-B5D982AFDB68}" dt="2024-03-24T16:33:35.213" v="65"/>
          <ac:spMkLst>
            <pc:docMk/>
            <pc:sldMk cId="3060726993" sldId="315"/>
            <ac:spMk id="290" creationId="{EA75425D-B6AB-D7FE-F6FC-DC85D24DA1D2}"/>
          </ac:spMkLst>
        </pc:spChg>
        <pc:spChg chg="mod">
          <ac:chgData name="Yoppy Yunhasnawa" userId="7f08eb94-d06b-4939-8720-31e061b9ea9f" providerId="ADAL" clId="{C0543E6B-7E55-0F45-ADD5-B5D982AFDB68}" dt="2024-03-24T16:35:45.343" v="85" actId="14100"/>
          <ac:spMkLst>
            <pc:docMk/>
            <pc:sldMk cId="3060726993" sldId="315"/>
            <ac:spMk id="291" creationId="{9E1CD0D1-FA76-6A0F-09D6-40243310C858}"/>
          </ac:spMkLst>
        </pc:spChg>
        <pc:spChg chg="mod">
          <ac:chgData name="Yoppy Yunhasnawa" userId="7f08eb94-d06b-4939-8720-31e061b9ea9f" providerId="ADAL" clId="{C0543E6B-7E55-0F45-ADD5-B5D982AFDB68}" dt="2024-03-24T16:33:35.213" v="65"/>
          <ac:spMkLst>
            <pc:docMk/>
            <pc:sldMk cId="3060726993" sldId="315"/>
            <ac:spMk id="292" creationId="{C3FDC5A9-79A2-1782-FD8B-11CD66C94890}"/>
          </ac:spMkLst>
        </pc:spChg>
        <pc:spChg chg="mod">
          <ac:chgData name="Yoppy Yunhasnawa" userId="7f08eb94-d06b-4939-8720-31e061b9ea9f" providerId="ADAL" clId="{C0543E6B-7E55-0F45-ADD5-B5D982AFDB68}" dt="2024-03-24T16:33:35.213" v="65"/>
          <ac:spMkLst>
            <pc:docMk/>
            <pc:sldMk cId="3060726993" sldId="315"/>
            <ac:spMk id="294" creationId="{791E23FC-7997-9058-540E-33F12F60CD6F}"/>
          </ac:spMkLst>
        </pc:spChg>
        <pc:spChg chg="mod">
          <ac:chgData name="Yoppy Yunhasnawa" userId="7f08eb94-d06b-4939-8720-31e061b9ea9f" providerId="ADAL" clId="{C0543E6B-7E55-0F45-ADD5-B5D982AFDB68}" dt="2024-03-24T16:33:35.213" v="65"/>
          <ac:spMkLst>
            <pc:docMk/>
            <pc:sldMk cId="3060726993" sldId="315"/>
            <ac:spMk id="296" creationId="{BDB21349-9CF7-A5A6-A812-208A342C8E17}"/>
          </ac:spMkLst>
        </pc:spChg>
        <pc:spChg chg="mod">
          <ac:chgData name="Yoppy Yunhasnawa" userId="7f08eb94-d06b-4939-8720-31e061b9ea9f" providerId="ADAL" clId="{C0543E6B-7E55-0F45-ADD5-B5D982AFDB68}" dt="2024-03-24T16:33:35.213" v="65"/>
          <ac:spMkLst>
            <pc:docMk/>
            <pc:sldMk cId="3060726993" sldId="315"/>
            <ac:spMk id="298" creationId="{C89E9E1F-0197-3763-22B3-7119CA2B818D}"/>
          </ac:spMkLst>
        </pc:spChg>
        <pc:spChg chg="mod">
          <ac:chgData name="Yoppy Yunhasnawa" userId="7f08eb94-d06b-4939-8720-31e061b9ea9f" providerId="ADAL" clId="{C0543E6B-7E55-0F45-ADD5-B5D982AFDB68}" dt="2024-03-24T16:33:35.213" v="65"/>
          <ac:spMkLst>
            <pc:docMk/>
            <pc:sldMk cId="3060726993" sldId="315"/>
            <ac:spMk id="300" creationId="{3C06ACEA-19A1-54B6-054A-BBDCAE5FF134}"/>
          </ac:spMkLst>
        </pc:spChg>
        <pc:spChg chg="mod">
          <ac:chgData name="Yoppy Yunhasnawa" userId="7f08eb94-d06b-4939-8720-31e061b9ea9f" providerId="ADAL" clId="{C0543E6B-7E55-0F45-ADD5-B5D982AFDB68}" dt="2024-03-24T16:33:35.213" v="65"/>
          <ac:spMkLst>
            <pc:docMk/>
            <pc:sldMk cId="3060726993" sldId="315"/>
            <ac:spMk id="302" creationId="{1C52772E-007D-9A13-64AF-1E3C568CFA55}"/>
          </ac:spMkLst>
        </pc:spChg>
        <pc:spChg chg="mod">
          <ac:chgData name="Yoppy Yunhasnawa" userId="7f08eb94-d06b-4939-8720-31e061b9ea9f" providerId="ADAL" clId="{C0543E6B-7E55-0F45-ADD5-B5D982AFDB68}" dt="2024-03-24T16:33:35.213" v="65"/>
          <ac:spMkLst>
            <pc:docMk/>
            <pc:sldMk cId="3060726993" sldId="315"/>
            <ac:spMk id="304" creationId="{A6DB5721-AE89-C5C2-9FD1-E3381EDDCEB2}"/>
          </ac:spMkLst>
        </pc:spChg>
        <pc:spChg chg="mod">
          <ac:chgData name="Yoppy Yunhasnawa" userId="7f08eb94-d06b-4939-8720-31e061b9ea9f" providerId="ADAL" clId="{C0543E6B-7E55-0F45-ADD5-B5D982AFDB68}" dt="2024-03-24T16:33:35.213" v="65"/>
          <ac:spMkLst>
            <pc:docMk/>
            <pc:sldMk cId="3060726993" sldId="315"/>
            <ac:spMk id="306" creationId="{85F72F99-B478-6F6A-FAD5-A06C0DA92810}"/>
          </ac:spMkLst>
        </pc:spChg>
        <pc:spChg chg="mod">
          <ac:chgData name="Yoppy Yunhasnawa" userId="7f08eb94-d06b-4939-8720-31e061b9ea9f" providerId="ADAL" clId="{C0543E6B-7E55-0F45-ADD5-B5D982AFDB68}" dt="2024-03-24T16:33:35.213" v="65"/>
          <ac:spMkLst>
            <pc:docMk/>
            <pc:sldMk cId="3060726993" sldId="315"/>
            <ac:spMk id="308" creationId="{93B76EF8-2274-7615-F535-F71737175F9A}"/>
          </ac:spMkLst>
        </pc:spChg>
        <pc:spChg chg="mod">
          <ac:chgData name="Yoppy Yunhasnawa" userId="7f08eb94-d06b-4939-8720-31e061b9ea9f" providerId="ADAL" clId="{C0543E6B-7E55-0F45-ADD5-B5D982AFDB68}" dt="2024-03-24T16:33:35.213" v="65"/>
          <ac:spMkLst>
            <pc:docMk/>
            <pc:sldMk cId="3060726993" sldId="315"/>
            <ac:spMk id="310" creationId="{7262AACD-0204-5905-75DF-D0233629C423}"/>
          </ac:spMkLst>
        </pc:spChg>
        <pc:spChg chg="mod">
          <ac:chgData name="Yoppy Yunhasnawa" userId="7f08eb94-d06b-4939-8720-31e061b9ea9f" providerId="ADAL" clId="{C0543E6B-7E55-0F45-ADD5-B5D982AFDB68}" dt="2024-03-24T16:33:35.213" v="65"/>
          <ac:spMkLst>
            <pc:docMk/>
            <pc:sldMk cId="3060726993" sldId="315"/>
            <ac:spMk id="312" creationId="{C2153A7E-C9FF-02BA-07B0-58647BD2D658}"/>
          </ac:spMkLst>
        </pc:spChg>
        <pc:spChg chg="mod">
          <ac:chgData name="Yoppy Yunhasnawa" userId="7f08eb94-d06b-4939-8720-31e061b9ea9f" providerId="ADAL" clId="{C0543E6B-7E55-0F45-ADD5-B5D982AFDB68}" dt="2024-03-24T16:33:35.213" v="65"/>
          <ac:spMkLst>
            <pc:docMk/>
            <pc:sldMk cId="3060726993" sldId="315"/>
            <ac:spMk id="314" creationId="{12CFE2EE-4970-9987-EEFD-C48424082ECE}"/>
          </ac:spMkLst>
        </pc:spChg>
        <pc:spChg chg="mod">
          <ac:chgData name="Yoppy Yunhasnawa" userId="7f08eb94-d06b-4939-8720-31e061b9ea9f" providerId="ADAL" clId="{C0543E6B-7E55-0F45-ADD5-B5D982AFDB68}" dt="2024-03-24T16:33:35.213" v="65"/>
          <ac:spMkLst>
            <pc:docMk/>
            <pc:sldMk cId="3060726993" sldId="315"/>
            <ac:spMk id="316" creationId="{83EDBA60-1917-BECA-892E-7E3CC1CF9B66}"/>
          </ac:spMkLst>
        </pc:spChg>
        <pc:spChg chg="mod">
          <ac:chgData name="Yoppy Yunhasnawa" userId="7f08eb94-d06b-4939-8720-31e061b9ea9f" providerId="ADAL" clId="{C0543E6B-7E55-0F45-ADD5-B5D982AFDB68}" dt="2024-03-24T16:33:35.213" v="65"/>
          <ac:spMkLst>
            <pc:docMk/>
            <pc:sldMk cId="3060726993" sldId="315"/>
            <ac:spMk id="318" creationId="{A3F44768-A6E7-4A24-02AD-6B19BA4FB512}"/>
          </ac:spMkLst>
        </pc:spChg>
        <pc:spChg chg="mod">
          <ac:chgData name="Yoppy Yunhasnawa" userId="7f08eb94-d06b-4939-8720-31e061b9ea9f" providerId="ADAL" clId="{C0543E6B-7E55-0F45-ADD5-B5D982AFDB68}" dt="2024-03-24T16:33:35.213" v="65"/>
          <ac:spMkLst>
            <pc:docMk/>
            <pc:sldMk cId="3060726993" sldId="315"/>
            <ac:spMk id="320" creationId="{C8162B32-4744-FAC1-7E91-F597BEFEFA7D}"/>
          </ac:spMkLst>
        </pc:spChg>
        <pc:spChg chg="mod">
          <ac:chgData name="Yoppy Yunhasnawa" userId="7f08eb94-d06b-4939-8720-31e061b9ea9f" providerId="ADAL" clId="{C0543E6B-7E55-0F45-ADD5-B5D982AFDB68}" dt="2024-03-24T16:33:35.213" v="65"/>
          <ac:spMkLst>
            <pc:docMk/>
            <pc:sldMk cId="3060726993" sldId="315"/>
            <ac:spMk id="322" creationId="{3511D28F-5EA3-1E67-06CE-76C221E86026}"/>
          </ac:spMkLst>
        </pc:spChg>
        <pc:spChg chg="mod">
          <ac:chgData name="Yoppy Yunhasnawa" userId="7f08eb94-d06b-4939-8720-31e061b9ea9f" providerId="ADAL" clId="{C0543E6B-7E55-0F45-ADD5-B5D982AFDB68}" dt="2024-03-24T16:33:35.213" v="65"/>
          <ac:spMkLst>
            <pc:docMk/>
            <pc:sldMk cId="3060726993" sldId="315"/>
            <ac:spMk id="324" creationId="{8459D38D-B2C3-3DDD-5BF2-72C32D5CFF8F}"/>
          </ac:spMkLst>
        </pc:spChg>
        <pc:spChg chg="mod">
          <ac:chgData name="Yoppy Yunhasnawa" userId="7f08eb94-d06b-4939-8720-31e061b9ea9f" providerId="ADAL" clId="{C0543E6B-7E55-0F45-ADD5-B5D982AFDB68}" dt="2024-03-24T16:33:35.213" v="65"/>
          <ac:spMkLst>
            <pc:docMk/>
            <pc:sldMk cId="3060726993" sldId="315"/>
            <ac:spMk id="326" creationId="{6CD9F62E-9C9C-96F1-14D7-CA5BBA996D2C}"/>
          </ac:spMkLst>
        </pc:spChg>
        <pc:spChg chg="mod">
          <ac:chgData name="Yoppy Yunhasnawa" userId="7f08eb94-d06b-4939-8720-31e061b9ea9f" providerId="ADAL" clId="{C0543E6B-7E55-0F45-ADD5-B5D982AFDB68}" dt="2024-03-24T16:33:35.213" v="65"/>
          <ac:spMkLst>
            <pc:docMk/>
            <pc:sldMk cId="3060726993" sldId="315"/>
            <ac:spMk id="328" creationId="{92C0E05D-57BF-1F26-DA71-264C8725ACEE}"/>
          </ac:spMkLst>
        </pc:spChg>
        <pc:spChg chg="mod">
          <ac:chgData name="Yoppy Yunhasnawa" userId="7f08eb94-d06b-4939-8720-31e061b9ea9f" providerId="ADAL" clId="{C0543E6B-7E55-0F45-ADD5-B5D982AFDB68}" dt="2024-03-24T16:33:35.213" v="65"/>
          <ac:spMkLst>
            <pc:docMk/>
            <pc:sldMk cId="3060726993" sldId="315"/>
            <ac:spMk id="330" creationId="{8D4200E7-51D5-EBA1-A807-FAC25B117A35}"/>
          </ac:spMkLst>
        </pc:spChg>
        <pc:spChg chg="mod">
          <ac:chgData name="Yoppy Yunhasnawa" userId="7f08eb94-d06b-4939-8720-31e061b9ea9f" providerId="ADAL" clId="{C0543E6B-7E55-0F45-ADD5-B5D982AFDB68}" dt="2024-03-24T16:33:35.213" v="65"/>
          <ac:spMkLst>
            <pc:docMk/>
            <pc:sldMk cId="3060726993" sldId="315"/>
            <ac:spMk id="332" creationId="{03E53789-7943-2DE9-3367-4E0F839BB570}"/>
          </ac:spMkLst>
        </pc:spChg>
        <pc:spChg chg="mod">
          <ac:chgData name="Yoppy Yunhasnawa" userId="7f08eb94-d06b-4939-8720-31e061b9ea9f" providerId="ADAL" clId="{C0543E6B-7E55-0F45-ADD5-B5D982AFDB68}" dt="2024-03-24T16:33:35.213" v="65"/>
          <ac:spMkLst>
            <pc:docMk/>
            <pc:sldMk cId="3060726993" sldId="315"/>
            <ac:spMk id="333" creationId="{38AB6556-A547-F200-D4B1-0A0B8026A68A}"/>
          </ac:spMkLst>
        </pc:spChg>
        <pc:spChg chg="mod">
          <ac:chgData name="Yoppy Yunhasnawa" userId="7f08eb94-d06b-4939-8720-31e061b9ea9f" providerId="ADAL" clId="{C0543E6B-7E55-0F45-ADD5-B5D982AFDB68}" dt="2024-03-24T16:33:35.213" v="65"/>
          <ac:spMkLst>
            <pc:docMk/>
            <pc:sldMk cId="3060726993" sldId="315"/>
            <ac:spMk id="334" creationId="{295B5FF8-4845-9F72-B0D0-A852EC5972CB}"/>
          </ac:spMkLst>
        </pc:spChg>
        <pc:spChg chg="mod">
          <ac:chgData name="Yoppy Yunhasnawa" userId="7f08eb94-d06b-4939-8720-31e061b9ea9f" providerId="ADAL" clId="{C0543E6B-7E55-0F45-ADD5-B5D982AFDB68}" dt="2024-03-24T16:33:35.213" v="65"/>
          <ac:spMkLst>
            <pc:docMk/>
            <pc:sldMk cId="3060726993" sldId="315"/>
            <ac:spMk id="335" creationId="{444FA90B-4322-76A2-9612-1DFC3FF21418}"/>
          </ac:spMkLst>
        </pc:spChg>
        <pc:spChg chg="mod">
          <ac:chgData name="Yoppy Yunhasnawa" userId="7f08eb94-d06b-4939-8720-31e061b9ea9f" providerId="ADAL" clId="{C0543E6B-7E55-0F45-ADD5-B5D982AFDB68}" dt="2024-03-24T16:33:35.213" v="65"/>
          <ac:spMkLst>
            <pc:docMk/>
            <pc:sldMk cId="3060726993" sldId="315"/>
            <ac:spMk id="336" creationId="{26C8D855-3768-68F1-CDCB-A92C7C1EDB77}"/>
          </ac:spMkLst>
        </pc:spChg>
        <pc:spChg chg="mod">
          <ac:chgData name="Yoppy Yunhasnawa" userId="7f08eb94-d06b-4939-8720-31e061b9ea9f" providerId="ADAL" clId="{C0543E6B-7E55-0F45-ADD5-B5D982AFDB68}" dt="2024-03-24T16:33:35.213" v="65"/>
          <ac:spMkLst>
            <pc:docMk/>
            <pc:sldMk cId="3060726993" sldId="315"/>
            <ac:spMk id="337" creationId="{E823FF08-6219-460E-A4DA-1D2E0B0FBA91}"/>
          </ac:spMkLst>
        </pc:spChg>
        <pc:grpChg chg="add mod">
          <ac:chgData name="Yoppy Yunhasnawa" userId="7f08eb94-d06b-4939-8720-31e061b9ea9f" providerId="ADAL" clId="{C0543E6B-7E55-0F45-ADD5-B5D982AFDB68}" dt="2024-03-24T16:33:28.259" v="60"/>
          <ac:grpSpMkLst>
            <pc:docMk/>
            <pc:sldMk cId="3060726993" sldId="315"/>
            <ac:grpSpMk id="5" creationId="{23310173-B07F-3AD0-3C76-B2C21E2B81C4}"/>
          </ac:grpSpMkLst>
        </pc:grpChg>
        <pc:grpChg chg="add mod">
          <ac:chgData name="Yoppy Yunhasnawa" userId="7f08eb94-d06b-4939-8720-31e061b9ea9f" providerId="ADAL" clId="{C0543E6B-7E55-0F45-ADD5-B5D982AFDB68}" dt="2024-03-24T16:33:28.259" v="60"/>
          <ac:grpSpMkLst>
            <pc:docMk/>
            <pc:sldMk cId="3060726993" sldId="315"/>
            <ac:grpSpMk id="109" creationId="{61C73803-8635-407C-7CAD-ACA727B9B914}"/>
          </ac:grpSpMkLst>
        </pc:grpChg>
        <pc:grpChg chg="add mod">
          <ac:chgData name="Yoppy Yunhasnawa" userId="7f08eb94-d06b-4939-8720-31e061b9ea9f" providerId="ADAL" clId="{C0543E6B-7E55-0F45-ADD5-B5D982AFDB68}" dt="2024-03-24T16:33:30.986" v="62"/>
          <ac:grpSpMkLst>
            <pc:docMk/>
            <pc:sldMk cId="3060726993" sldId="315"/>
            <ac:grpSpMk id="116" creationId="{CB6A9BB8-DC93-E7D0-F448-EE79305E3C70}"/>
          </ac:grpSpMkLst>
        </pc:grpChg>
        <pc:grpChg chg="add mod">
          <ac:chgData name="Yoppy Yunhasnawa" userId="7f08eb94-d06b-4939-8720-31e061b9ea9f" providerId="ADAL" clId="{C0543E6B-7E55-0F45-ADD5-B5D982AFDB68}" dt="2024-03-24T16:33:30.986" v="62"/>
          <ac:grpSpMkLst>
            <pc:docMk/>
            <pc:sldMk cId="3060726993" sldId="315"/>
            <ac:grpSpMk id="220" creationId="{87AB71AF-1052-AEF4-3D1A-2D7926BD28CF}"/>
          </ac:grpSpMkLst>
        </pc:grpChg>
        <pc:grpChg chg="add mod">
          <ac:chgData name="Yoppy Yunhasnawa" userId="7f08eb94-d06b-4939-8720-31e061b9ea9f" providerId="ADAL" clId="{C0543E6B-7E55-0F45-ADD5-B5D982AFDB68}" dt="2024-03-24T16:36:26.780" v="90" actId="1076"/>
          <ac:grpSpMkLst>
            <pc:docMk/>
            <pc:sldMk cId="3060726993" sldId="315"/>
            <ac:grpSpMk id="227" creationId="{64E594DA-E825-73B1-8547-1DE70041DE8D}"/>
          </ac:grpSpMkLst>
        </pc:grpChg>
        <pc:grpChg chg="add mod">
          <ac:chgData name="Yoppy Yunhasnawa" userId="7f08eb94-d06b-4939-8720-31e061b9ea9f" providerId="ADAL" clId="{C0543E6B-7E55-0F45-ADD5-B5D982AFDB68}" dt="2024-03-24T16:36:26.780" v="90" actId="1076"/>
          <ac:grpSpMkLst>
            <pc:docMk/>
            <pc:sldMk cId="3060726993" sldId="315"/>
            <ac:grpSpMk id="331" creationId="{19D8D02E-6D30-8B53-7208-4B20CC1D7E8B}"/>
          </ac:grpSpMkLst>
        </pc:grpChg>
        <pc:cxnChg chg="mod">
          <ac:chgData name="Yoppy Yunhasnawa" userId="7f08eb94-d06b-4939-8720-31e061b9ea9f" providerId="ADAL" clId="{C0543E6B-7E55-0F45-ADD5-B5D982AFDB68}" dt="2024-03-24T16:33:28.259" v="60"/>
          <ac:cxnSpMkLst>
            <pc:docMk/>
            <pc:sldMk cId="3060726993" sldId="315"/>
            <ac:cxnSpMk id="71" creationId="{D1A9BC23-71ED-9FFB-63BF-5DB7A2B536BB}"/>
          </ac:cxnSpMkLst>
        </pc:cxnChg>
        <pc:cxnChg chg="mod">
          <ac:chgData name="Yoppy Yunhasnawa" userId="7f08eb94-d06b-4939-8720-31e061b9ea9f" providerId="ADAL" clId="{C0543E6B-7E55-0F45-ADD5-B5D982AFDB68}" dt="2024-03-24T16:33:28.259" v="60"/>
          <ac:cxnSpMkLst>
            <pc:docMk/>
            <pc:sldMk cId="3060726993" sldId="315"/>
            <ac:cxnSpMk id="73" creationId="{200AF2B1-6815-DCB1-58C6-9B822161EA72}"/>
          </ac:cxnSpMkLst>
        </pc:cxnChg>
        <pc:cxnChg chg="mod">
          <ac:chgData name="Yoppy Yunhasnawa" userId="7f08eb94-d06b-4939-8720-31e061b9ea9f" providerId="ADAL" clId="{C0543E6B-7E55-0F45-ADD5-B5D982AFDB68}" dt="2024-03-24T16:33:28.259" v="60"/>
          <ac:cxnSpMkLst>
            <pc:docMk/>
            <pc:sldMk cId="3060726993" sldId="315"/>
            <ac:cxnSpMk id="75" creationId="{CEA7E350-44FF-231C-8A14-BCE590476702}"/>
          </ac:cxnSpMkLst>
        </pc:cxnChg>
        <pc:cxnChg chg="mod">
          <ac:chgData name="Yoppy Yunhasnawa" userId="7f08eb94-d06b-4939-8720-31e061b9ea9f" providerId="ADAL" clId="{C0543E6B-7E55-0F45-ADD5-B5D982AFDB68}" dt="2024-03-24T16:33:28.259" v="60"/>
          <ac:cxnSpMkLst>
            <pc:docMk/>
            <pc:sldMk cId="3060726993" sldId="315"/>
            <ac:cxnSpMk id="77" creationId="{364563D7-EFB2-4F8F-3771-61AA14925BBF}"/>
          </ac:cxnSpMkLst>
        </pc:cxnChg>
        <pc:cxnChg chg="mod">
          <ac:chgData name="Yoppy Yunhasnawa" userId="7f08eb94-d06b-4939-8720-31e061b9ea9f" providerId="ADAL" clId="{C0543E6B-7E55-0F45-ADD5-B5D982AFDB68}" dt="2024-03-24T16:33:28.259" v="60"/>
          <ac:cxnSpMkLst>
            <pc:docMk/>
            <pc:sldMk cId="3060726993" sldId="315"/>
            <ac:cxnSpMk id="79" creationId="{DF926EBA-D1DF-519A-3029-285FA12DDFA2}"/>
          </ac:cxnSpMkLst>
        </pc:cxnChg>
        <pc:cxnChg chg="mod">
          <ac:chgData name="Yoppy Yunhasnawa" userId="7f08eb94-d06b-4939-8720-31e061b9ea9f" providerId="ADAL" clId="{C0543E6B-7E55-0F45-ADD5-B5D982AFDB68}" dt="2024-03-24T16:33:28.259" v="60"/>
          <ac:cxnSpMkLst>
            <pc:docMk/>
            <pc:sldMk cId="3060726993" sldId="315"/>
            <ac:cxnSpMk id="81" creationId="{C5ABE9A3-E37F-270D-EF3B-0963517FE990}"/>
          </ac:cxnSpMkLst>
        </pc:cxnChg>
        <pc:cxnChg chg="mod">
          <ac:chgData name="Yoppy Yunhasnawa" userId="7f08eb94-d06b-4939-8720-31e061b9ea9f" providerId="ADAL" clId="{C0543E6B-7E55-0F45-ADD5-B5D982AFDB68}" dt="2024-03-24T16:33:28.259" v="60"/>
          <ac:cxnSpMkLst>
            <pc:docMk/>
            <pc:sldMk cId="3060726993" sldId="315"/>
            <ac:cxnSpMk id="83" creationId="{28E771D5-EBC0-0F1A-AED1-DDED3E454603}"/>
          </ac:cxnSpMkLst>
        </pc:cxnChg>
        <pc:cxnChg chg="mod">
          <ac:chgData name="Yoppy Yunhasnawa" userId="7f08eb94-d06b-4939-8720-31e061b9ea9f" providerId="ADAL" clId="{C0543E6B-7E55-0F45-ADD5-B5D982AFDB68}" dt="2024-03-24T16:33:28.259" v="60"/>
          <ac:cxnSpMkLst>
            <pc:docMk/>
            <pc:sldMk cId="3060726993" sldId="315"/>
            <ac:cxnSpMk id="85" creationId="{352647DA-9EA5-9167-59A1-3F642D7C988D}"/>
          </ac:cxnSpMkLst>
        </pc:cxnChg>
        <pc:cxnChg chg="mod">
          <ac:chgData name="Yoppy Yunhasnawa" userId="7f08eb94-d06b-4939-8720-31e061b9ea9f" providerId="ADAL" clId="{C0543E6B-7E55-0F45-ADD5-B5D982AFDB68}" dt="2024-03-24T16:33:28.259" v="60"/>
          <ac:cxnSpMkLst>
            <pc:docMk/>
            <pc:sldMk cId="3060726993" sldId="315"/>
            <ac:cxnSpMk id="87" creationId="{4C2A3F13-5644-CBFE-A498-C92943554E2D}"/>
          </ac:cxnSpMkLst>
        </pc:cxnChg>
        <pc:cxnChg chg="mod">
          <ac:chgData name="Yoppy Yunhasnawa" userId="7f08eb94-d06b-4939-8720-31e061b9ea9f" providerId="ADAL" clId="{C0543E6B-7E55-0F45-ADD5-B5D982AFDB68}" dt="2024-03-24T16:33:28.259" v="60"/>
          <ac:cxnSpMkLst>
            <pc:docMk/>
            <pc:sldMk cId="3060726993" sldId="315"/>
            <ac:cxnSpMk id="89" creationId="{587858CF-2AE7-5092-0FBC-9B5B65AA1BDF}"/>
          </ac:cxnSpMkLst>
        </pc:cxnChg>
        <pc:cxnChg chg="mod">
          <ac:chgData name="Yoppy Yunhasnawa" userId="7f08eb94-d06b-4939-8720-31e061b9ea9f" providerId="ADAL" clId="{C0543E6B-7E55-0F45-ADD5-B5D982AFDB68}" dt="2024-03-24T16:33:28.259" v="60"/>
          <ac:cxnSpMkLst>
            <pc:docMk/>
            <pc:sldMk cId="3060726993" sldId="315"/>
            <ac:cxnSpMk id="91" creationId="{A3381489-736E-A9C0-689E-B9A963A76297}"/>
          </ac:cxnSpMkLst>
        </pc:cxnChg>
        <pc:cxnChg chg="mod">
          <ac:chgData name="Yoppy Yunhasnawa" userId="7f08eb94-d06b-4939-8720-31e061b9ea9f" providerId="ADAL" clId="{C0543E6B-7E55-0F45-ADD5-B5D982AFDB68}" dt="2024-03-24T16:33:28.259" v="60"/>
          <ac:cxnSpMkLst>
            <pc:docMk/>
            <pc:sldMk cId="3060726993" sldId="315"/>
            <ac:cxnSpMk id="93" creationId="{BA6F555A-B629-9B2E-ABC7-B96303DD5906}"/>
          </ac:cxnSpMkLst>
        </pc:cxnChg>
        <pc:cxnChg chg="mod">
          <ac:chgData name="Yoppy Yunhasnawa" userId="7f08eb94-d06b-4939-8720-31e061b9ea9f" providerId="ADAL" clId="{C0543E6B-7E55-0F45-ADD5-B5D982AFDB68}" dt="2024-03-24T16:33:28.259" v="60"/>
          <ac:cxnSpMkLst>
            <pc:docMk/>
            <pc:sldMk cId="3060726993" sldId="315"/>
            <ac:cxnSpMk id="95" creationId="{8CE299E9-3972-AB83-54AD-E23412286797}"/>
          </ac:cxnSpMkLst>
        </pc:cxnChg>
        <pc:cxnChg chg="mod">
          <ac:chgData name="Yoppy Yunhasnawa" userId="7f08eb94-d06b-4939-8720-31e061b9ea9f" providerId="ADAL" clId="{C0543E6B-7E55-0F45-ADD5-B5D982AFDB68}" dt="2024-03-24T16:33:28.259" v="60"/>
          <ac:cxnSpMkLst>
            <pc:docMk/>
            <pc:sldMk cId="3060726993" sldId="315"/>
            <ac:cxnSpMk id="97" creationId="{4E048723-F19E-DA3D-509F-1282D3C7FF2B}"/>
          </ac:cxnSpMkLst>
        </pc:cxnChg>
        <pc:cxnChg chg="mod">
          <ac:chgData name="Yoppy Yunhasnawa" userId="7f08eb94-d06b-4939-8720-31e061b9ea9f" providerId="ADAL" clId="{C0543E6B-7E55-0F45-ADD5-B5D982AFDB68}" dt="2024-03-24T16:33:28.259" v="60"/>
          <ac:cxnSpMkLst>
            <pc:docMk/>
            <pc:sldMk cId="3060726993" sldId="315"/>
            <ac:cxnSpMk id="99" creationId="{07BB238C-5111-D3A1-F65C-CD675280A2B5}"/>
          </ac:cxnSpMkLst>
        </pc:cxnChg>
        <pc:cxnChg chg="mod">
          <ac:chgData name="Yoppy Yunhasnawa" userId="7f08eb94-d06b-4939-8720-31e061b9ea9f" providerId="ADAL" clId="{C0543E6B-7E55-0F45-ADD5-B5D982AFDB68}" dt="2024-03-24T16:33:28.259" v="60"/>
          <ac:cxnSpMkLst>
            <pc:docMk/>
            <pc:sldMk cId="3060726993" sldId="315"/>
            <ac:cxnSpMk id="101" creationId="{861E7A59-F84F-7C20-EB74-69EC0641CD92}"/>
          </ac:cxnSpMkLst>
        </pc:cxnChg>
        <pc:cxnChg chg="mod">
          <ac:chgData name="Yoppy Yunhasnawa" userId="7f08eb94-d06b-4939-8720-31e061b9ea9f" providerId="ADAL" clId="{C0543E6B-7E55-0F45-ADD5-B5D982AFDB68}" dt="2024-03-24T16:33:28.259" v="60"/>
          <ac:cxnSpMkLst>
            <pc:docMk/>
            <pc:sldMk cId="3060726993" sldId="315"/>
            <ac:cxnSpMk id="103" creationId="{8566D7B5-106F-7038-EFB8-7FF902360FD7}"/>
          </ac:cxnSpMkLst>
        </pc:cxnChg>
        <pc:cxnChg chg="mod">
          <ac:chgData name="Yoppy Yunhasnawa" userId="7f08eb94-d06b-4939-8720-31e061b9ea9f" providerId="ADAL" clId="{C0543E6B-7E55-0F45-ADD5-B5D982AFDB68}" dt="2024-03-24T16:33:28.259" v="60"/>
          <ac:cxnSpMkLst>
            <pc:docMk/>
            <pc:sldMk cId="3060726993" sldId="315"/>
            <ac:cxnSpMk id="105" creationId="{9F1C2F54-6355-3543-5517-E311D782B31E}"/>
          </ac:cxnSpMkLst>
        </pc:cxnChg>
        <pc:cxnChg chg="mod">
          <ac:chgData name="Yoppy Yunhasnawa" userId="7f08eb94-d06b-4939-8720-31e061b9ea9f" providerId="ADAL" clId="{C0543E6B-7E55-0F45-ADD5-B5D982AFDB68}" dt="2024-03-24T16:33:28.259" v="60"/>
          <ac:cxnSpMkLst>
            <pc:docMk/>
            <pc:sldMk cId="3060726993" sldId="315"/>
            <ac:cxnSpMk id="107" creationId="{E6B849DA-97BA-2305-A7CF-B09CB2EC7574}"/>
          </ac:cxnSpMkLst>
        </pc:cxnChg>
        <pc:cxnChg chg="mod">
          <ac:chgData name="Yoppy Yunhasnawa" userId="7f08eb94-d06b-4939-8720-31e061b9ea9f" providerId="ADAL" clId="{C0543E6B-7E55-0F45-ADD5-B5D982AFDB68}" dt="2024-03-24T16:33:30.986" v="62"/>
          <ac:cxnSpMkLst>
            <pc:docMk/>
            <pc:sldMk cId="3060726993" sldId="315"/>
            <ac:cxnSpMk id="182" creationId="{93D45E21-950A-BB5A-F6C6-42733BCF9C7A}"/>
          </ac:cxnSpMkLst>
        </pc:cxnChg>
        <pc:cxnChg chg="mod">
          <ac:chgData name="Yoppy Yunhasnawa" userId="7f08eb94-d06b-4939-8720-31e061b9ea9f" providerId="ADAL" clId="{C0543E6B-7E55-0F45-ADD5-B5D982AFDB68}" dt="2024-03-24T16:33:30.986" v="62"/>
          <ac:cxnSpMkLst>
            <pc:docMk/>
            <pc:sldMk cId="3060726993" sldId="315"/>
            <ac:cxnSpMk id="184" creationId="{02007D2C-2075-C4AD-B267-CC36F34EA3FC}"/>
          </ac:cxnSpMkLst>
        </pc:cxnChg>
        <pc:cxnChg chg="mod">
          <ac:chgData name="Yoppy Yunhasnawa" userId="7f08eb94-d06b-4939-8720-31e061b9ea9f" providerId="ADAL" clId="{C0543E6B-7E55-0F45-ADD5-B5D982AFDB68}" dt="2024-03-24T16:33:30.986" v="62"/>
          <ac:cxnSpMkLst>
            <pc:docMk/>
            <pc:sldMk cId="3060726993" sldId="315"/>
            <ac:cxnSpMk id="186" creationId="{A7125D66-7F1C-DF68-B736-86D50B86444C}"/>
          </ac:cxnSpMkLst>
        </pc:cxnChg>
        <pc:cxnChg chg="mod">
          <ac:chgData name="Yoppy Yunhasnawa" userId="7f08eb94-d06b-4939-8720-31e061b9ea9f" providerId="ADAL" clId="{C0543E6B-7E55-0F45-ADD5-B5D982AFDB68}" dt="2024-03-24T16:33:30.986" v="62"/>
          <ac:cxnSpMkLst>
            <pc:docMk/>
            <pc:sldMk cId="3060726993" sldId="315"/>
            <ac:cxnSpMk id="188" creationId="{80B4ACD8-1EC0-5D58-9F3D-C124AC6DA764}"/>
          </ac:cxnSpMkLst>
        </pc:cxnChg>
        <pc:cxnChg chg="mod">
          <ac:chgData name="Yoppy Yunhasnawa" userId="7f08eb94-d06b-4939-8720-31e061b9ea9f" providerId="ADAL" clId="{C0543E6B-7E55-0F45-ADD5-B5D982AFDB68}" dt="2024-03-24T16:33:30.986" v="62"/>
          <ac:cxnSpMkLst>
            <pc:docMk/>
            <pc:sldMk cId="3060726993" sldId="315"/>
            <ac:cxnSpMk id="190" creationId="{6646ECBA-8DDE-848B-0044-A655DD38A950}"/>
          </ac:cxnSpMkLst>
        </pc:cxnChg>
        <pc:cxnChg chg="mod">
          <ac:chgData name="Yoppy Yunhasnawa" userId="7f08eb94-d06b-4939-8720-31e061b9ea9f" providerId="ADAL" clId="{C0543E6B-7E55-0F45-ADD5-B5D982AFDB68}" dt="2024-03-24T16:33:30.986" v="62"/>
          <ac:cxnSpMkLst>
            <pc:docMk/>
            <pc:sldMk cId="3060726993" sldId="315"/>
            <ac:cxnSpMk id="192" creationId="{9215EA7E-A7F0-9836-6CDF-F3BDC37B3006}"/>
          </ac:cxnSpMkLst>
        </pc:cxnChg>
        <pc:cxnChg chg="mod">
          <ac:chgData name="Yoppy Yunhasnawa" userId="7f08eb94-d06b-4939-8720-31e061b9ea9f" providerId="ADAL" clId="{C0543E6B-7E55-0F45-ADD5-B5D982AFDB68}" dt="2024-03-24T16:33:30.986" v="62"/>
          <ac:cxnSpMkLst>
            <pc:docMk/>
            <pc:sldMk cId="3060726993" sldId="315"/>
            <ac:cxnSpMk id="194" creationId="{F64E7069-B79F-311B-9A9A-9D9F6B81B7A0}"/>
          </ac:cxnSpMkLst>
        </pc:cxnChg>
        <pc:cxnChg chg="mod">
          <ac:chgData name="Yoppy Yunhasnawa" userId="7f08eb94-d06b-4939-8720-31e061b9ea9f" providerId="ADAL" clId="{C0543E6B-7E55-0F45-ADD5-B5D982AFDB68}" dt="2024-03-24T16:33:30.986" v="62"/>
          <ac:cxnSpMkLst>
            <pc:docMk/>
            <pc:sldMk cId="3060726993" sldId="315"/>
            <ac:cxnSpMk id="196" creationId="{1F06CE3C-22E0-FE2A-C501-4E266CB503D4}"/>
          </ac:cxnSpMkLst>
        </pc:cxnChg>
        <pc:cxnChg chg="mod">
          <ac:chgData name="Yoppy Yunhasnawa" userId="7f08eb94-d06b-4939-8720-31e061b9ea9f" providerId="ADAL" clId="{C0543E6B-7E55-0F45-ADD5-B5D982AFDB68}" dt="2024-03-24T16:33:30.986" v="62"/>
          <ac:cxnSpMkLst>
            <pc:docMk/>
            <pc:sldMk cId="3060726993" sldId="315"/>
            <ac:cxnSpMk id="198" creationId="{68FB337C-3736-520A-4B46-756D98029EB9}"/>
          </ac:cxnSpMkLst>
        </pc:cxnChg>
        <pc:cxnChg chg="mod">
          <ac:chgData name="Yoppy Yunhasnawa" userId="7f08eb94-d06b-4939-8720-31e061b9ea9f" providerId="ADAL" clId="{C0543E6B-7E55-0F45-ADD5-B5D982AFDB68}" dt="2024-03-24T16:33:30.986" v="62"/>
          <ac:cxnSpMkLst>
            <pc:docMk/>
            <pc:sldMk cId="3060726993" sldId="315"/>
            <ac:cxnSpMk id="200" creationId="{7D3E65A6-EEB9-E4EA-0220-076A52355956}"/>
          </ac:cxnSpMkLst>
        </pc:cxnChg>
        <pc:cxnChg chg="mod">
          <ac:chgData name="Yoppy Yunhasnawa" userId="7f08eb94-d06b-4939-8720-31e061b9ea9f" providerId="ADAL" clId="{C0543E6B-7E55-0F45-ADD5-B5D982AFDB68}" dt="2024-03-24T16:33:30.986" v="62"/>
          <ac:cxnSpMkLst>
            <pc:docMk/>
            <pc:sldMk cId="3060726993" sldId="315"/>
            <ac:cxnSpMk id="202" creationId="{0CD57B40-896E-3C75-1D45-26C628C76B33}"/>
          </ac:cxnSpMkLst>
        </pc:cxnChg>
        <pc:cxnChg chg="mod">
          <ac:chgData name="Yoppy Yunhasnawa" userId="7f08eb94-d06b-4939-8720-31e061b9ea9f" providerId="ADAL" clId="{C0543E6B-7E55-0F45-ADD5-B5D982AFDB68}" dt="2024-03-24T16:33:30.986" v="62"/>
          <ac:cxnSpMkLst>
            <pc:docMk/>
            <pc:sldMk cId="3060726993" sldId="315"/>
            <ac:cxnSpMk id="204" creationId="{62D9EBC5-325D-8778-5897-E5E8E8EE3D99}"/>
          </ac:cxnSpMkLst>
        </pc:cxnChg>
        <pc:cxnChg chg="mod">
          <ac:chgData name="Yoppy Yunhasnawa" userId="7f08eb94-d06b-4939-8720-31e061b9ea9f" providerId="ADAL" clId="{C0543E6B-7E55-0F45-ADD5-B5D982AFDB68}" dt="2024-03-24T16:33:30.986" v="62"/>
          <ac:cxnSpMkLst>
            <pc:docMk/>
            <pc:sldMk cId="3060726993" sldId="315"/>
            <ac:cxnSpMk id="206" creationId="{6FF6FC52-1007-CC05-9A33-434D1E001BB5}"/>
          </ac:cxnSpMkLst>
        </pc:cxnChg>
        <pc:cxnChg chg="mod">
          <ac:chgData name="Yoppy Yunhasnawa" userId="7f08eb94-d06b-4939-8720-31e061b9ea9f" providerId="ADAL" clId="{C0543E6B-7E55-0F45-ADD5-B5D982AFDB68}" dt="2024-03-24T16:33:30.986" v="62"/>
          <ac:cxnSpMkLst>
            <pc:docMk/>
            <pc:sldMk cId="3060726993" sldId="315"/>
            <ac:cxnSpMk id="208" creationId="{D7DAE65D-8779-F765-4EEF-3F9E3739249D}"/>
          </ac:cxnSpMkLst>
        </pc:cxnChg>
        <pc:cxnChg chg="mod">
          <ac:chgData name="Yoppy Yunhasnawa" userId="7f08eb94-d06b-4939-8720-31e061b9ea9f" providerId="ADAL" clId="{C0543E6B-7E55-0F45-ADD5-B5D982AFDB68}" dt="2024-03-24T16:33:30.986" v="62"/>
          <ac:cxnSpMkLst>
            <pc:docMk/>
            <pc:sldMk cId="3060726993" sldId="315"/>
            <ac:cxnSpMk id="210" creationId="{4FA9C486-04AD-EE88-084A-559C2957F81C}"/>
          </ac:cxnSpMkLst>
        </pc:cxnChg>
        <pc:cxnChg chg="mod">
          <ac:chgData name="Yoppy Yunhasnawa" userId="7f08eb94-d06b-4939-8720-31e061b9ea9f" providerId="ADAL" clId="{C0543E6B-7E55-0F45-ADD5-B5D982AFDB68}" dt="2024-03-24T16:33:30.986" v="62"/>
          <ac:cxnSpMkLst>
            <pc:docMk/>
            <pc:sldMk cId="3060726993" sldId="315"/>
            <ac:cxnSpMk id="212" creationId="{68699253-BE38-C4D7-551C-3C718331736A}"/>
          </ac:cxnSpMkLst>
        </pc:cxnChg>
        <pc:cxnChg chg="mod">
          <ac:chgData name="Yoppy Yunhasnawa" userId="7f08eb94-d06b-4939-8720-31e061b9ea9f" providerId="ADAL" clId="{C0543E6B-7E55-0F45-ADD5-B5D982AFDB68}" dt="2024-03-24T16:33:30.986" v="62"/>
          <ac:cxnSpMkLst>
            <pc:docMk/>
            <pc:sldMk cId="3060726993" sldId="315"/>
            <ac:cxnSpMk id="214" creationId="{B2AEDB56-59EC-24FD-F007-C6A6BDDCFC64}"/>
          </ac:cxnSpMkLst>
        </pc:cxnChg>
        <pc:cxnChg chg="mod">
          <ac:chgData name="Yoppy Yunhasnawa" userId="7f08eb94-d06b-4939-8720-31e061b9ea9f" providerId="ADAL" clId="{C0543E6B-7E55-0F45-ADD5-B5D982AFDB68}" dt="2024-03-24T16:33:30.986" v="62"/>
          <ac:cxnSpMkLst>
            <pc:docMk/>
            <pc:sldMk cId="3060726993" sldId="315"/>
            <ac:cxnSpMk id="216" creationId="{991A71DA-772E-D7C1-403F-9C0CCBAD2F5E}"/>
          </ac:cxnSpMkLst>
        </pc:cxnChg>
        <pc:cxnChg chg="mod">
          <ac:chgData name="Yoppy Yunhasnawa" userId="7f08eb94-d06b-4939-8720-31e061b9ea9f" providerId="ADAL" clId="{C0543E6B-7E55-0F45-ADD5-B5D982AFDB68}" dt="2024-03-24T16:33:30.986" v="62"/>
          <ac:cxnSpMkLst>
            <pc:docMk/>
            <pc:sldMk cId="3060726993" sldId="315"/>
            <ac:cxnSpMk id="218" creationId="{72355E23-B70E-4BA1-0BA2-CCDE45975CA0}"/>
          </ac:cxnSpMkLst>
        </pc:cxnChg>
        <pc:cxnChg chg="mod">
          <ac:chgData name="Yoppy Yunhasnawa" userId="7f08eb94-d06b-4939-8720-31e061b9ea9f" providerId="ADAL" clId="{C0543E6B-7E55-0F45-ADD5-B5D982AFDB68}" dt="2024-03-24T16:33:35.213" v="65"/>
          <ac:cxnSpMkLst>
            <pc:docMk/>
            <pc:sldMk cId="3060726993" sldId="315"/>
            <ac:cxnSpMk id="293" creationId="{F48859C9-88BE-FE8A-960D-65DA6EB990E9}"/>
          </ac:cxnSpMkLst>
        </pc:cxnChg>
        <pc:cxnChg chg="mod">
          <ac:chgData name="Yoppy Yunhasnawa" userId="7f08eb94-d06b-4939-8720-31e061b9ea9f" providerId="ADAL" clId="{C0543E6B-7E55-0F45-ADD5-B5D982AFDB68}" dt="2024-03-24T16:33:35.213" v="65"/>
          <ac:cxnSpMkLst>
            <pc:docMk/>
            <pc:sldMk cId="3060726993" sldId="315"/>
            <ac:cxnSpMk id="295" creationId="{FA4D08F2-D7C0-5AC9-4F79-BB219ACA0AD8}"/>
          </ac:cxnSpMkLst>
        </pc:cxnChg>
        <pc:cxnChg chg="mod">
          <ac:chgData name="Yoppy Yunhasnawa" userId="7f08eb94-d06b-4939-8720-31e061b9ea9f" providerId="ADAL" clId="{C0543E6B-7E55-0F45-ADD5-B5D982AFDB68}" dt="2024-03-24T16:33:35.213" v="65"/>
          <ac:cxnSpMkLst>
            <pc:docMk/>
            <pc:sldMk cId="3060726993" sldId="315"/>
            <ac:cxnSpMk id="297" creationId="{8C6B786F-85FE-433C-1C10-909DA4CAE96E}"/>
          </ac:cxnSpMkLst>
        </pc:cxnChg>
        <pc:cxnChg chg="mod">
          <ac:chgData name="Yoppy Yunhasnawa" userId="7f08eb94-d06b-4939-8720-31e061b9ea9f" providerId="ADAL" clId="{C0543E6B-7E55-0F45-ADD5-B5D982AFDB68}" dt="2024-03-24T16:33:35.213" v="65"/>
          <ac:cxnSpMkLst>
            <pc:docMk/>
            <pc:sldMk cId="3060726993" sldId="315"/>
            <ac:cxnSpMk id="299" creationId="{6B7E83BC-C94D-F013-842E-CF7B6F5FEF3A}"/>
          </ac:cxnSpMkLst>
        </pc:cxnChg>
        <pc:cxnChg chg="mod">
          <ac:chgData name="Yoppy Yunhasnawa" userId="7f08eb94-d06b-4939-8720-31e061b9ea9f" providerId="ADAL" clId="{C0543E6B-7E55-0F45-ADD5-B5D982AFDB68}" dt="2024-03-24T16:33:35.213" v="65"/>
          <ac:cxnSpMkLst>
            <pc:docMk/>
            <pc:sldMk cId="3060726993" sldId="315"/>
            <ac:cxnSpMk id="301" creationId="{9DCBA042-F9B0-C9F1-9AC1-96AF3441378E}"/>
          </ac:cxnSpMkLst>
        </pc:cxnChg>
        <pc:cxnChg chg="mod">
          <ac:chgData name="Yoppy Yunhasnawa" userId="7f08eb94-d06b-4939-8720-31e061b9ea9f" providerId="ADAL" clId="{C0543E6B-7E55-0F45-ADD5-B5D982AFDB68}" dt="2024-03-24T16:33:35.213" v="65"/>
          <ac:cxnSpMkLst>
            <pc:docMk/>
            <pc:sldMk cId="3060726993" sldId="315"/>
            <ac:cxnSpMk id="303" creationId="{7459559B-8535-B8E2-BE54-9AC158F7AC6B}"/>
          </ac:cxnSpMkLst>
        </pc:cxnChg>
        <pc:cxnChg chg="mod">
          <ac:chgData name="Yoppy Yunhasnawa" userId="7f08eb94-d06b-4939-8720-31e061b9ea9f" providerId="ADAL" clId="{C0543E6B-7E55-0F45-ADD5-B5D982AFDB68}" dt="2024-03-24T16:33:35.213" v="65"/>
          <ac:cxnSpMkLst>
            <pc:docMk/>
            <pc:sldMk cId="3060726993" sldId="315"/>
            <ac:cxnSpMk id="305" creationId="{B5D75AA0-ABDA-62D4-CB55-86111B011932}"/>
          </ac:cxnSpMkLst>
        </pc:cxnChg>
        <pc:cxnChg chg="mod">
          <ac:chgData name="Yoppy Yunhasnawa" userId="7f08eb94-d06b-4939-8720-31e061b9ea9f" providerId="ADAL" clId="{C0543E6B-7E55-0F45-ADD5-B5D982AFDB68}" dt="2024-03-24T16:33:35.213" v="65"/>
          <ac:cxnSpMkLst>
            <pc:docMk/>
            <pc:sldMk cId="3060726993" sldId="315"/>
            <ac:cxnSpMk id="307" creationId="{245F9371-A1D1-FB27-CF8B-E6C431AC7962}"/>
          </ac:cxnSpMkLst>
        </pc:cxnChg>
        <pc:cxnChg chg="mod">
          <ac:chgData name="Yoppy Yunhasnawa" userId="7f08eb94-d06b-4939-8720-31e061b9ea9f" providerId="ADAL" clId="{C0543E6B-7E55-0F45-ADD5-B5D982AFDB68}" dt="2024-03-24T16:33:35.213" v="65"/>
          <ac:cxnSpMkLst>
            <pc:docMk/>
            <pc:sldMk cId="3060726993" sldId="315"/>
            <ac:cxnSpMk id="309" creationId="{2913786A-4136-837F-D312-0F2B8D482468}"/>
          </ac:cxnSpMkLst>
        </pc:cxnChg>
        <pc:cxnChg chg="mod">
          <ac:chgData name="Yoppy Yunhasnawa" userId="7f08eb94-d06b-4939-8720-31e061b9ea9f" providerId="ADAL" clId="{C0543E6B-7E55-0F45-ADD5-B5D982AFDB68}" dt="2024-03-24T16:33:35.213" v="65"/>
          <ac:cxnSpMkLst>
            <pc:docMk/>
            <pc:sldMk cId="3060726993" sldId="315"/>
            <ac:cxnSpMk id="311" creationId="{72D8E448-E4B0-6443-036B-58FC47663A49}"/>
          </ac:cxnSpMkLst>
        </pc:cxnChg>
        <pc:cxnChg chg="mod">
          <ac:chgData name="Yoppy Yunhasnawa" userId="7f08eb94-d06b-4939-8720-31e061b9ea9f" providerId="ADAL" clId="{C0543E6B-7E55-0F45-ADD5-B5D982AFDB68}" dt="2024-03-24T16:33:35.213" v="65"/>
          <ac:cxnSpMkLst>
            <pc:docMk/>
            <pc:sldMk cId="3060726993" sldId="315"/>
            <ac:cxnSpMk id="313" creationId="{9D890290-7BCA-A319-5261-4F27D40F7119}"/>
          </ac:cxnSpMkLst>
        </pc:cxnChg>
        <pc:cxnChg chg="mod">
          <ac:chgData name="Yoppy Yunhasnawa" userId="7f08eb94-d06b-4939-8720-31e061b9ea9f" providerId="ADAL" clId="{C0543E6B-7E55-0F45-ADD5-B5D982AFDB68}" dt="2024-03-24T16:33:35.213" v="65"/>
          <ac:cxnSpMkLst>
            <pc:docMk/>
            <pc:sldMk cId="3060726993" sldId="315"/>
            <ac:cxnSpMk id="315" creationId="{BC2F7386-DBA6-B738-4349-55B26F4FCCFB}"/>
          </ac:cxnSpMkLst>
        </pc:cxnChg>
        <pc:cxnChg chg="mod">
          <ac:chgData name="Yoppy Yunhasnawa" userId="7f08eb94-d06b-4939-8720-31e061b9ea9f" providerId="ADAL" clId="{C0543E6B-7E55-0F45-ADD5-B5D982AFDB68}" dt="2024-03-24T16:33:35.213" v="65"/>
          <ac:cxnSpMkLst>
            <pc:docMk/>
            <pc:sldMk cId="3060726993" sldId="315"/>
            <ac:cxnSpMk id="317" creationId="{2A7DDD7D-92B3-EA79-E7E4-91771AA43DA1}"/>
          </ac:cxnSpMkLst>
        </pc:cxnChg>
        <pc:cxnChg chg="mod">
          <ac:chgData name="Yoppy Yunhasnawa" userId="7f08eb94-d06b-4939-8720-31e061b9ea9f" providerId="ADAL" clId="{C0543E6B-7E55-0F45-ADD5-B5D982AFDB68}" dt="2024-03-24T16:33:35.213" v="65"/>
          <ac:cxnSpMkLst>
            <pc:docMk/>
            <pc:sldMk cId="3060726993" sldId="315"/>
            <ac:cxnSpMk id="319" creationId="{25F9D461-2CDF-A4E6-5C41-D312753EF215}"/>
          </ac:cxnSpMkLst>
        </pc:cxnChg>
        <pc:cxnChg chg="mod">
          <ac:chgData name="Yoppy Yunhasnawa" userId="7f08eb94-d06b-4939-8720-31e061b9ea9f" providerId="ADAL" clId="{C0543E6B-7E55-0F45-ADD5-B5D982AFDB68}" dt="2024-03-24T16:33:35.213" v="65"/>
          <ac:cxnSpMkLst>
            <pc:docMk/>
            <pc:sldMk cId="3060726993" sldId="315"/>
            <ac:cxnSpMk id="321" creationId="{63364D01-446D-B05F-AA6D-2E103C15FD65}"/>
          </ac:cxnSpMkLst>
        </pc:cxnChg>
        <pc:cxnChg chg="mod">
          <ac:chgData name="Yoppy Yunhasnawa" userId="7f08eb94-d06b-4939-8720-31e061b9ea9f" providerId="ADAL" clId="{C0543E6B-7E55-0F45-ADD5-B5D982AFDB68}" dt="2024-03-24T16:33:35.213" v="65"/>
          <ac:cxnSpMkLst>
            <pc:docMk/>
            <pc:sldMk cId="3060726993" sldId="315"/>
            <ac:cxnSpMk id="323" creationId="{252D688D-BD09-880E-D955-4144346AEE6B}"/>
          </ac:cxnSpMkLst>
        </pc:cxnChg>
        <pc:cxnChg chg="mod">
          <ac:chgData name="Yoppy Yunhasnawa" userId="7f08eb94-d06b-4939-8720-31e061b9ea9f" providerId="ADAL" clId="{C0543E6B-7E55-0F45-ADD5-B5D982AFDB68}" dt="2024-03-24T16:33:35.213" v="65"/>
          <ac:cxnSpMkLst>
            <pc:docMk/>
            <pc:sldMk cId="3060726993" sldId="315"/>
            <ac:cxnSpMk id="325" creationId="{83C3CA77-9BD9-4757-2C52-781250C06D6D}"/>
          </ac:cxnSpMkLst>
        </pc:cxnChg>
        <pc:cxnChg chg="mod">
          <ac:chgData name="Yoppy Yunhasnawa" userId="7f08eb94-d06b-4939-8720-31e061b9ea9f" providerId="ADAL" clId="{C0543E6B-7E55-0F45-ADD5-B5D982AFDB68}" dt="2024-03-24T16:33:35.213" v="65"/>
          <ac:cxnSpMkLst>
            <pc:docMk/>
            <pc:sldMk cId="3060726993" sldId="315"/>
            <ac:cxnSpMk id="327" creationId="{25C1BF2A-8FEB-4760-CBF3-6BFFA5DAD977}"/>
          </ac:cxnSpMkLst>
        </pc:cxnChg>
        <pc:cxnChg chg="mod">
          <ac:chgData name="Yoppy Yunhasnawa" userId="7f08eb94-d06b-4939-8720-31e061b9ea9f" providerId="ADAL" clId="{C0543E6B-7E55-0F45-ADD5-B5D982AFDB68}" dt="2024-03-24T16:33:35.213" v="65"/>
          <ac:cxnSpMkLst>
            <pc:docMk/>
            <pc:sldMk cId="3060726993" sldId="315"/>
            <ac:cxnSpMk id="329" creationId="{76244B28-AE41-0F49-5B4B-85D55CDDC3D0}"/>
          </ac:cxnSpMkLst>
        </pc:cxnChg>
      </pc:sldChg>
      <pc:sldChg chg="add del">
        <pc:chgData name="Yoppy Yunhasnawa" userId="7f08eb94-d06b-4939-8720-31e061b9ea9f" providerId="ADAL" clId="{C0543E6B-7E55-0F45-ADD5-B5D982AFDB68}" dt="2024-03-24T16:31:43.554" v="7"/>
        <pc:sldMkLst>
          <pc:docMk/>
          <pc:sldMk cId="0" sldId="316"/>
        </pc:sldMkLst>
      </pc:sldChg>
      <pc:sldChg chg="addSp delSp modSp new mod">
        <pc:chgData name="Yoppy Yunhasnawa" userId="7f08eb94-d06b-4939-8720-31e061b9ea9f" providerId="ADAL" clId="{C0543E6B-7E55-0F45-ADD5-B5D982AFDB68}" dt="2024-03-24T16:37:16.891" v="109" actId="1076"/>
        <pc:sldMkLst>
          <pc:docMk/>
          <pc:sldMk cId="3004151475" sldId="316"/>
        </pc:sldMkLst>
        <pc:spChg chg="del">
          <ac:chgData name="Yoppy Yunhasnawa" userId="7f08eb94-d06b-4939-8720-31e061b9ea9f" providerId="ADAL" clId="{C0543E6B-7E55-0F45-ADD5-B5D982AFDB68}" dt="2024-03-24T16:37:13.490" v="107" actId="478"/>
          <ac:spMkLst>
            <pc:docMk/>
            <pc:sldMk cId="3004151475" sldId="316"/>
            <ac:spMk id="3" creationId="{2C3CDE33-8C42-C2A6-A8FA-B35DA21EE4C8}"/>
          </ac:spMkLst>
        </pc:spChg>
        <pc:spChg chg="mod">
          <ac:chgData name="Yoppy Yunhasnawa" userId="7f08eb94-d06b-4939-8720-31e061b9ea9f" providerId="ADAL" clId="{C0543E6B-7E55-0F45-ADD5-B5D982AFDB68}" dt="2024-03-24T16:37:05.458" v="106"/>
          <ac:spMkLst>
            <pc:docMk/>
            <pc:sldMk cId="3004151475" sldId="316"/>
            <ac:spMk id="4" creationId="{988A7A48-0743-4709-79F1-989AE96579BE}"/>
          </ac:spMkLst>
        </pc:spChg>
        <pc:picChg chg="add mod">
          <ac:chgData name="Yoppy Yunhasnawa" userId="7f08eb94-d06b-4939-8720-31e061b9ea9f" providerId="ADAL" clId="{C0543E6B-7E55-0F45-ADD5-B5D982AFDB68}" dt="2024-03-24T16:37:16.891" v="109" actId="1076"/>
          <ac:picMkLst>
            <pc:docMk/>
            <pc:sldMk cId="3004151475" sldId="316"/>
            <ac:picMk id="5" creationId="{9CDB0153-32F4-89BB-AC0C-B4FF34F793BA}"/>
          </ac:picMkLst>
        </pc:picChg>
      </pc:sldChg>
      <pc:sldChg chg="add del">
        <pc:chgData name="Yoppy Yunhasnawa" userId="7f08eb94-d06b-4939-8720-31e061b9ea9f" providerId="ADAL" clId="{C0543E6B-7E55-0F45-ADD5-B5D982AFDB68}" dt="2024-03-24T16:31:43.554" v="7"/>
        <pc:sldMkLst>
          <pc:docMk/>
          <pc:sldMk cId="0" sldId="317"/>
        </pc:sldMkLst>
      </pc:sldChg>
      <pc:sldChg chg="addSp delSp modSp new mod">
        <pc:chgData name="Yoppy Yunhasnawa" userId="7f08eb94-d06b-4939-8720-31e061b9ea9f" providerId="ADAL" clId="{C0543E6B-7E55-0F45-ADD5-B5D982AFDB68}" dt="2024-03-24T16:40:57.609" v="146" actId="20577"/>
        <pc:sldMkLst>
          <pc:docMk/>
          <pc:sldMk cId="3309727131" sldId="317"/>
        </pc:sldMkLst>
        <pc:spChg chg="del">
          <ac:chgData name="Yoppy Yunhasnawa" userId="7f08eb94-d06b-4939-8720-31e061b9ea9f" providerId="ADAL" clId="{C0543E6B-7E55-0F45-ADD5-B5D982AFDB68}" dt="2024-03-24T16:37:38.632" v="111" actId="478"/>
          <ac:spMkLst>
            <pc:docMk/>
            <pc:sldMk cId="3309727131" sldId="317"/>
            <ac:spMk id="3" creationId="{B6579CE9-F966-8AA0-160D-754E7DE35825}"/>
          </ac:spMkLst>
        </pc:spChg>
        <pc:spChg chg="mod">
          <ac:chgData name="Yoppy Yunhasnawa" userId="7f08eb94-d06b-4939-8720-31e061b9ea9f" providerId="ADAL" clId="{C0543E6B-7E55-0F45-ADD5-B5D982AFDB68}" dt="2024-03-24T16:40:57.609" v="146" actId="20577"/>
          <ac:spMkLst>
            <pc:docMk/>
            <pc:sldMk cId="3309727131" sldId="317"/>
            <ac:spMk id="4" creationId="{A3D858E5-1DF5-49AE-E9B1-F82626F13207}"/>
          </ac:spMkLst>
        </pc:spChg>
        <pc:spChg chg="add mod">
          <ac:chgData name="Yoppy Yunhasnawa" userId="7f08eb94-d06b-4939-8720-31e061b9ea9f" providerId="ADAL" clId="{C0543E6B-7E55-0F45-ADD5-B5D982AFDB68}" dt="2024-03-24T16:37:43.543" v="113" actId="1076"/>
          <ac:spMkLst>
            <pc:docMk/>
            <pc:sldMk cId="3309727131" sldId="317"/>
            <ac:spMk id="5" creationId="{648803E0-E19F-18BB-52D1-5D5DAD6BF861}"/>
          </ac:spMkLst>
        </pc:spChg>
        <pc:spChg chg="add mod">
          <ac:chgData name="Yoppy Yunhasnawa" userId="7f08eb94-d06b-4939-8720-31e061b9ea9f" providerId="ADAL" clId="{C0543E6B-7E55-0F45-ADD5-B5D982AFDB68}" dt="2024-03-24T16:37:43.543" v="113" actId="1076"/>
          <ac:spMkLst>
            <pc:docMk/>
            <pc:sldMk cId="3309727131" sldId="317"/>
            <ac:spMk id="6" creationId="{F956CADF-3EBA-8EB8-04FF-BB3DF150EE65}"/>
          </ac:spMkLst>
        </pc:spChg>
        <pc:spChg chg="add mod">
          <ac:chgData name="Yoppy Yunhasnawa" userId="7f08eb94-d06b-4939-8720-31e061b9ea9f" providerId="ADAL" clId="{C0543E6B-7E55-0F45-ADD5-B5D982AFDB68}" dt="2024-03-24T16:37:43.543" v="113" actId="1076"/>
          <ac:spMkLst>
            <pc:docMk/>
            <pc:sldMk cId="3309727131" sldId="317"/>
            <ac:spMk id="7" creationId="{ECBE1DBF-2F81-E5FF-FCAF-5C60019025F3}"/>
          </ac:spMkLst>
        </pc:spChg>
        <pc:spChg chg="add mod">
          <ac:chgData name="Yoppy Yunhasnawa" userId="7f08eb94-d06b-4939-8720-31e061b9ea9f" providerId="ADAL" clId="{C0543E6B-7E55-0F45-ADD5-B5D982AFDB68}" dt="2024-03-24T16:37:43.543" v="113" actId="1076"/>
          <ac:spMkLst>
            <pc:docMk/>
            <pc:sldMk cId="3309727131" sldId="317"/>
            <ac:spMk id="8" creationId="{C134558D-06DF-7627-F111-F72B489C01E8}"/>
          </ac:spMkLst>
        </pc:spChg>
        <pc:spChg chg="mod">
          <ac:chgData name="Yoppy Yunhasnawa" userId="7f08eb94-d06b-4939-8720-31e061b9ea9f" providerId="ADAL" clId="{C0543E6B-7E55-0F45-ADD5-B5D982AFDB68}" dt="2024-03-24T16:37:39.256" v="112"/>
          <ac:spMkLst>
            <pc:docMk/>
            <pc:sldMk cId="3309727131" sldId="317"/>
            <ac:spMk id="10" creationId="{B97AA820-6F42-7CB5-D64B-A2DA7284957C}"/>
          </ac:spMkLst>
        </pc:spChg>
        <pc:spChg chg="mod">
          <ac:chgData name="Yoppy Yunhasnawa" userId="7f08eb94-d06b-4939-8720-31e061b9ea9f" providerId="ADAL" clId="{C0543E6B-7E55-0F45-ADD5-B5D982AFDB68}" dt="2024-03-24T16:37:39.256" v="112"/>
          <ac:spMkLst>
            <pc:docMk/>
            <pc:sldMk cId="3309727131" sldId="317"/>
            <ac:spMk id="11" creationId="{824A6EA3-A04D-CEC4-E5DB-FCE654041FFC}"/>
          </ac:spMkLst>
        </pc:spChg>
        <pc:spChg chg="mod">
          <ac:chgData name="Yoppy Yunhasnawa" userId="7f08eb94-d06b-4939-8720-31e061b9ea9f" providerId="ADAL" clId="{C0543E6B-7E55-0F45-ADD5-B5D982AFDB68}" dt="2024-03-24T16:37:39.256" v="112"/>
          <ac:spMkLst>
            <pc:docMk/>
            <pc:sldMk cId="3309727131" sldId="317"/>
            <ac:spMk id="12" creationId="{A07C33C9-0905-A906-D8BD-3CAF568A7C11}"/>
          </ac:spMkLst>
        </pc:spChg>
        <pc:spChg chg="mod">
          <ac:chgData name="Yoppy Yunhasnawa" userId="7f08eb94-d06b-4939-8720-31e061b9ea9f" providerId="ADAL" clId="{C0543E6B-7E55-0F45-ADD5-B5D982AFDB68}" dt="2024-03-24T16:37:39.256" v="112"/>
          <ac:spMkLst>
            <pc:docMk/>
            <pc:sldMk cId="3309727131" sldId="317"/>
            <ac:spMk id="13" creationId="{4CDD92C6-3C61-8627-6E71-6E392711438C}"/>
          </ac:spMkLst>
        </pc:spChg>
        <pc:spChg chg="mod">
          <ac:chgData name="Yoppy Yunhasnawa" userId="7f08eb94-d06b-4939-8720-31e061b9ea9f" providerId="ADAL" clId="{C0543E6B-7E55-0F45-ADD5-B5D982AFDB68}" dt="2024-03-24T16:37:39.256" v="112"/>
          <ac:spMkLst>
            <pc:docMk/>
            <pc:sldMk cId="3309727131" sldId="317"/>
            <ac:spMk id="14" creationId="{FE60472E-DFBD-215E-97CB-8923E90A1855}"/>
          </ac:spMkLst>
        </pc:spChg>
        <pc:spChg chg="mod">
          <ac:chgData name="Yoppy Yunhasnawa" userId="7f08eb94-d06b-4939-8720-31e061b9ea9f" providerId="ADAL" clId="{C0543E6B-7E55-0F45-ADD5-B5D982AFDB68}" dt="2024-03-24T16:37:39.256" v="112"/>
          <ac:spMkLst>
            <pc:docMk/>
            <pc:sldMk cId="3309727131" sldId="317"/>
            <ac:spMk id="15" creationId="{A787F7C6-C679-300A-8F83-24557C33C676}"/>
          </ac:spMkLst>
        </pc:spChg>
        <pc:spChg chg="mod">
          <ac:chgData name="Yoppy Yunhasnawa" userId="7f08eb94-d06b-4939-8720-31e061b9ea9f" providerId="ADAL" clId="{C0543E6B-7E55-0F45-ADD5-B5D982AFDB68}" dt="2024-03-24T16:37:39.256" v="112"/>
          <ac:spMkLst>
            <pc:docMk/>
            <pc:sldMk cId="3309727131" sldId="317"/>
            <ac:spMk id="16" creationId="{941E10A5-3DC9-5399-1D52-C7E03E0FC2DE}"/>
          </ac:spMkLst>
        </pc:spChg>
        <pc:spChg chg="mod">
          <ac:chgData name="Yoppy Yunhasnawa" userId="7f08eb94-d06b-4939-8720-31e061b9ea9f" providerId="ADAL" clId="{C0543E6B-7E55-0F45-ADD5-B5D982AFDB68}" dt="2024-03-24T16:37:39.256" v="112"/>
          <ac:spMkLst>
            <pc:docMk/>
            <pc:sldMk cId="3309727131" sldId="317"/>
            <ac:spMk id="17" creationId="{5870D616-EF1F-130B-3039-2EAA9770C795}"/>
          </ac:spMkLst>
        </pc:spChg>
        <pc:spChg chg="mod">
          <ac:chgData name="Yoppy Yunhasnawa" userId="7f08eb94-d06b-4939-8720-31e061b9ea9f" providerId="ADAL" clId="{C0543E6B-7E55-0F45-ADD5-B5D982AFDB68}" dt="2024-03-24T16:37:39.256" v="112"/>
          <ac:spMkLst>
            <pc:docMk/>
            <pc:sldMk cId="3309727131" sldId="317"/>
            <ac:spMk id="18" creationId="{0EACD8F6-79A8-9B9C-A217-4926D7C8F3C0}"/>
          </ac:spMkLst>
        </pc:spChg>
        <pc:spChg chg="mod">
          <ac:chgData name="Yoppy Yunhasnawa" userId="7f08eb94-d06b-4939-8720-31e061b9ea9f" providerId="ADAL" clId="{C0543E6B-7E55-0F45-ADD5-B5D982AFDB68}" dt="2024-03-24T16:37:39.256" v="112"/>
          <ac:spMkLst>
            <pc:docMk/>
            <pc:sldMk cId="3309727131" sldId="317"/>
            <ac:spMk id="19" creationId="{1A088C34-2E19-9DE0-AEE3-11B360D0A162}"/>
          </ac:spMkLst>
        </pc:spChg>
        <pc:spChg chg="mod">
          <ac:chgData name="Yoppy Yunhasnawa" userId="7f08eb94-d06b-4939-8720-31e061b9ea9f" providerId="ADAL" clId="{C0543E6B-7E55-0F45-ADD5-B5D982AFDB68}" dt="2024-03-24T16:37:39.256" v="112"/>
          <ac:spMkLst>
            <pc:docMk/>
            <pc:sldMk cId="3309727131" sldId="317"/>
            <ac:spMk id="20" creationId="{788241DE-E222-24FE-1187-76714AC552A1}"/>
          </ac:spMkLst>
        </pc:spChg>
        <pc:spChg chg="mod">
          <ac:chgData name="Yoppy Yunhasnawa" userId="7f08eb94-d06b-4939-8720-31e061b9ea9f" providerId="ADAL" clId="{C0543E6B-7E55-0F45-ADD5-B5D982AFDB68}" dt="2024-03-24T16:37:39.256" v="112"/>
          <ac:spMkLst>
            <pc:docMk/>
            <pc:sldMk cId="3309727131" sldId="317"/>
            <ac:spMk id="21" creationId="{D96C8489-0CAD-034E-EC21-9F71B0F976F3}"/>
          </ac:spMkLst>
        </pc:spChg>
        <pc:spChg chg="mod">
          <ac:chgData name="Yoppy Yunhasnawa" userId="7f08eb94-d06b-4939-8720-31e061b9ea9f" providerId="ADAL" clId="{C0543E6B-7E55-0F45-ADD5-B5D982AFDB68}" dt="2024-03-24T16:37:39.256" v="112"/>
          <ac:spMkLst>
            <pc:docMk/>
            <pc:sldMk cId="3309727131" sldId="317"/>
            <ac:spMk id="22" creationId="{76DD1346-89E6-F3E4-346E-F4EC301E4534}"/>
          </ac:spMkLst>
        </pc:spChg>
        <pc:spChg chg="mod">
          <ac:chgData name="Yoppy Yunhasnawa" userId="7f08eb94-d06b-4939-8720-31e061b9ea9f" providerId="ADAL" clId="{C0543E6B-7E55-0F45-ADD5-B5D982AFDB68}" dt="2024-03-24T16:37:39.256" v="112"/>
          <ac:spMkLst>
            <pc:docMk/>
            <pc:sldMk cId="3309727131" sldId="317"/>
            <ac:spMk id="23" creationId="{330B8B35-112C-E3D2-D5F8-CCCC5D347FE9}"/>
          </ac:spMkLst>
        </pc:spChg>
        <pc:spChg chg="mod">
          <ac:chgData name="Yoppy Yunhasnawa" userId="7f08eb94-d06b-4939-8720-31e061b9ea9f" providerId="ADAL" clId="{C0543E6B-7E55-0F45-ADD5-B5D982AFDB68}" dt="2024-03-24T16:37:39.256" v="112"/>
          <ac:spMkLst>
            <pc:docMk/>
            <pc:sldMk cId="3309727131" sldId="317"/>
            <ac:spMk id="24" creationId="{5430C8BB-FDDB-AAF2-95A8-A3B8C14BD979}"/>
          </ac:spMkLst>
        </pc:spChg>
        <pc:spChg chg="mod">
          <ac:chgData name="Yoppy Yunhasnawa" userId="7f08eb94-d06b-4939-8720-31e061b9ea9f" providerId="ADAL" clId="{C0543E6B-7E55-0F45-ADD5-B5D982AFDB68}" dt="2024-03-24T16:37:39.256" v="112"/>
          <ac:spMkLst>
            <pc:docMk/>
            <pc:sldMk cId="3309727131" sldId="317"/>
            <ac:spMk id="25" creationId="{E88F348A-3272-BFDC-BC5A-A87212B93DE1}"/>
          </ac:spMkLst>
        </pc:spChg>
        <pc:spChg chg="mod">
          <ac:chgData name="Yoppy Yunhasnawa" userId="7f08eb94-d06b-4939-8720-31e061b9ea9f" providerId="ADAL" clId="{C0543E6B-7E55-0F45-ADD5-B5D982AFDB68}" dt="2024-03-24T16:37:39.256" v="112"/>
          <ac:spMkLst>
            <pc:docMk/>
            <pc:sldMk cId="3309727131" sldId="317"/>
            <ac:spMk id="26" creationId="{AB9FD0CB-B168-A751-3F8B-F614AB671D0A}"/>
          </ac:spMkLst>
        </pc:spChg>
        <pc:spChg chg="mod">
          <ac:chgData name="Yoppy Yunhasnawa" userId="7f08eb94-d06b-4939-8720-31e061b9ea9f" providerId="ADAL" clId="{C0543E6B-7E55-0F45-ADD5-B5D982AFDB68}" dt="2024-03-24T16:37:39.256" v="112"/>
          <ac:spMkLst>
            <pc:docMk/>
            <pc:sldMk cId="3309727131" sldId="317"/>
            <ac:spMk id="27" creationId="{38ABA51B-09EE-F859-0A3B-14EAEED2CBFA}"/>
          </ac:spMkLst>
        </pc:spChg>
        <pc:spChg chg="mod">
          <ac:chgData name="Yoppy Yunhasnawa" userId="7f08eb94-d06b-4939-8720-31e061b9ea9f" providerId="ADAL" clId="{C0543E6B-7E55-0F45-ADD5-B5D982AFDB68}" dt="2024-03-24T16:37:39.256" v="112"/>
          <ac:spMkLst>
            <pc:docMk/>
            <pc:sldMk cId="3309727131" sldId="317"/>
            <ac:spMk id="28" creationId="{0A1325EE-AA8E-6D7F-EBE5-CDBF44543345}"/>
          </ac:spMkLst>
        </pc:spChg>
        <pc:spChg chg="mod">
          <ac:chgData name="Yoppy Yunhasnawa" userId="7f08eb94-d06b-4939-8720-31e061b9ea9f" providerId="ADAL" clId="{C0543E6B-7E55-0F45-ADD5-B5D982AFDB68}" dt="2024-03-24T16:37:39.256" v="112"/>
          <ac:spMkLst>
            <pc:docMk/>
            <pc:sldMk cId="3309727131" sldId="317"/>
            <ac:spMk id="29" creationId="{27E46428-8F1B-E758-B91F-D5DB3FA413C0}"/>
          </ac:spMkLst>
        </pc:spChg>
        <pc:grpChg chg="add mod">
          <ac:chgData name="Yoppy Yunhasnawa" userId="7f08eb94-d06b-4939-8720-31e061b9ea9f" providerId="ADAL" clId="{C0543E6B-7E55-0F45-ADD5-B5D982AFDB68}" dt="2024-03-24T16:37:43.543" v="113" actId="1076"/>
          <ac:grpSpMkLst>
            <pc:docMk/>
            <pc:sldMk cId="3309727131" sldId="317"/>
            <ac:grpSpMk id="9" creationId="{990C84B2-33D1-9B75-47DE-775F26800D97}"/>
          </ac:grpSpMkLst>
        </pc:grpChg>
      </pc:sldChg>
      <pc:sldChg chg="add del">
        <pc:chgData name="Yoppy Yunhasnawa" userId="7f08eb94-d06b-4939-8720-31e061b9ea9f" providerId="ADAL" clId="{C0543E6B-7E55-0F45-ADD5-B5D982AFDB68}" dt="2024-03-24T16:31:43.554" v="7"/>
        <pc:sldMkLst>
          <pc:docMk/>
          <pc:sldMk cId="0" sldId="318"/>
        </pc:sldMkLst>
      </pc:sldChg>
      <pc:sldChg chg="addSp delSp modSp new mod">
        <pc:chgData name="Yoppy Yunhasnawa" userId="7f08eb94-d06b-4939-8720-31e061b9ea9f" providerId="ADAL" clId="{C0543E6B-7E55-0F45-ADD5-B5D982AFDB68}" dt="2024-03-24T16:38:03.660" v="117" actId="1076"/>
        <pc:sldMkLst>
          <pc:docMk/>
          <pc:sldMk cId="2186661978" sldId="318"/>
        </pc:sldMkLst>
        <pc:spChg chg="del">
          <ac:chgData name="Yoppy Yunhasnawa" userId="7f08eb94-d06b-4939-8720-31e061b9ea9f" providerId="ADAL" clId="{C0543E6B-7E55-0F45-ADD5-B5D982AFDB68}" dt="2024-03-24T16:37:53.086" v="115" actId="478"/>
          <ac:spMkLst>
            <pc:docMk/>
            <pc:sldMk cId="2186661978" sldId="318"/>
            <ac:spMk id="3" creationId="{0567BD2F-2221-BCEA-B2CB-549D80C6DDBB}"/>
          </ac:spMkLst>
        </pc:spChg>
        <pc:spChg chg="mod">
          <ac:chgData name="Yoppy Yunhasnawa" userId="7f08eb94-d06b-4939-8720-31e061b9ea9f" providerId="ADAL" clId="{C0543E6B-7E55-0F45-ADD5-B5D982AFDB68}" dt="2024-03-24T16:37:51.579" v="114"/>
          <ac:spMkLst>
            <pc:docMk/>
            <pc:sldMk cId="2186661978" sldId="318"/>
            <ac:spMk id="4" creationId="{0BB1F892-8520-5EFA-4F14-03FF1219DEF7}"/>
          </ac:spMkLst>
        </pc:spChg>
        <pc:graphicFrameChg chg="add mod">
          <ac:chgData name="Yoppy Yunhasnawa" userId="7f08eb94-d06b-4939-8720-31e061b9ea9f" providerId="ADAL" clId="{C0543E6B-7E55-0F45-ADD5-B5D982AFDB68}" dt="2024-03-24T16:38:03.660" v="117" actId="1076"/>
          <ac:graphicFrameMkLst>
            <pc:docMk/>
            <pc:sldMk cId="2186661978" sldId="318"/>
            <ac:graphicFrameMk id="5" creationId="{0593FEC4-0CBF-647B-FDE7-35C30591C406}"/>
          </ac:graphicFrameMkLst>
        </pc:graphicFrameChg>
      </pc:sldChg>
      <pc:sldChg chg="add del">
        <pc:chgData name="Yoppy Yunhasnawa" userId="7f08eb94-d06b-4939-8720-31e061b9ea9f" providerId="ADAL" clId="{C0543E6B-7E55-0F45-ADD5-B5D982AFDB68}" dt="2024-03-24T16:31:43.554" v="7"/>
        <pc:sldMkLst>
          <pc:docMk/>
          <pc:sldMk cId="0" sldId="319"/>
        </pc:sldMkLst>
      </pc:sldChg>
      <pc:sldChg chg="modSp new mod">
        <pc:chgData name="Yoppy Yunhasnawa" userId="7f08eb94-d06b-4939-8720-31e061b9ea9f" providerId="ADAL" clId="{C0543E6B-7E55-0F45-ADD5-B5D982AFDB68}" dt="2024-03-24T16:38:17.235" v="119"/>
        <pc:sldMkLst>
          <pc:docMk/>
          <pc:sldMk cId="2220514700" sldId="319"/>
        </pc:sldMkLst>
        <pc:spChg chg="mod">
          <ac:chgData name="Yoppy Yunhasnawa" userId="7f08eb94-d06b-4939-8720-31e061b9ea9f" providerId="ADAL" clId="{C0543E6B-7E55-0F45-ADD5-B5D982AFDB68}" dt="2024-03-24T16:38:17.235" v="119"/>
          <ac:spMkLst>
            <pc:docMk/>
            <pc:sldMk cId="2220514700" sldId="319"/>
            <ac:spMk id="3" creationId="{7DE7EBD1-5F58-BCCC-1CBE-6D2DC5E07DE1}"/>
          </ac:spMkLst>
        </pc:spChg>
        <pc:spChg chg="mod">
          <ac:chgData name="Yoppy Yunhasnawa" userId="7f08eb94-d06b-4939-8720-31e061b9ea9f" providerId="ADAL" clId="{C0543E6B-7E55-0F45-ADD5-B5D982AFDB68}" dt="2024-03-24T16:38:12.191" v="118"/>
          <ac:spMkLst>
            <pc:docMk/>
            <pc:sldMk cId="2220514700" sldId="319"/>
            <ac:spMk id="4" creationId="{B322142F-4178-F9E4-CBE0-A21DC762C618}"/>
          </ac:spMkLst>
        </pc:spChg>
      </pc:sldChg>
      <pc:sldChg chg="modSp add del mod">
        <pc:chgData name="Yoppy Yunhasnawa" userId="7f08eb94-d06b-4939-8720-31e061b9ea9f" providerId="ADAL" clId="{C0543E6B-7E55-0F45-ADD5-B5D982AFDB68}" dt="2024-03-24T16:31:43.554" v="7"/>
        <pc:sldMkLst>
          <pc:docMk/>
          <pc:sldMk cId="0" sldId="320"/>
        </pc:sldMkLst>
        <pc:spChg chg="mod">
          <ac:chgData name="Yoppy Yunhasnawa" userId="7f08eb94-d06b-4939-8720-31e061b9ea9f" providerId="ADAL" clId="{C0543E6B-7E55-0F45-ADD5-B5D982AFDB68}" dt="2024-03-24T16:31:43.554" v="7"/>
          <ac:spMkLst>
            <pc:docMk/>
            <pc:sldMk cId="0" sldId="320"/>
            <ac:spMk id="304" creationId="{00000000-0000-0000-0000-000000000000}"/>
          </ac:spMkLst>
        </pc:spChg>
      </pc:sldChg>
      <pc:sldChg chg="modSp new mod">
        <pc:chgData name="Yoppy Yunhasnawa" userId="7f08eb94-d06b-4939-8720-31e061b9ea9f" providerId="ADAL" clId="{C0543E6B-7E55-0F45-ADD5-B5D982AFDB68}" dt="2024-03-24T16:38:39.317" v="126" actId="5793"/>
        <pc:sldMkLst>
          <pc:docMk/>
          <pc:sldMk cId="332869356" sldId="320"/>
        </pc:sldMkLst>
        <pc:spChg chg="mod">
          <ac:chgData name="Yoppy Yunhasnawa" userId="7f08eb94-d06b-4939-8720-31e061b9ea9f" providerId="ADAL" clId="{C0543E6B-7E55-0F45-ADD5-B5D982AFDB68}" dt="2024-03-24T16:38:39.317" v="126" actId="5793"/>
          <ac:spMkLst>
            <pc:docMk/>
            <pc:sldMk cId="332869356" sldId="320"/>
            <ac:spMk id="3" creationId="{FC16BC67-7307-3F23-F7F3-3008C3168D34}"/>
          </ac:spMkLst>
        </pc:spChg>
        <pc:spChg chg="mod">
          <ac:chgData name="Yoppy Yunhasnawa" userId="7f08eb94-d06b-4939-8720-31e061b9ea9f" providerId="ADAL" clId="{C0543E6B-7E55-0F45-ADD5-B5D982AFDB68}" dt="2024-03-24T16:38:25.274" v="120"/>
          <ac:spMkLst>
            <pc:docMk/>
            <pc:sldMk cId="332869356" sldId="320"/>
            <ac:spMk id="4" creationId="{3F92E75B-D639-0253-EA8D-6DD7619BC67C}"/>
          </ac:spMkLst>
        </pc:spChg>
      </pc:sldChg>
      <pc:sldChg chg="modSp add del mod">
        <pc:chgData name="Yoppy Yunhasnawa" userId="7f08eb94-d06b-4939-8720-31e061b9ea9f" providerId="ADAL" clId="{C0543E6B-7E55-0F45-ADD5-B5D982AFDB68}" dt="2024-03-24T16:31:43.554" v="7"/>
        <pc:sldMkLst>
          <pc:docMk/>
          <pc:sldMk cId="0" sldId="321"/>
        </pc:sldMkLst>
        <pc:spChg chg="mod">
          <ac:chgData name="Yoppy Yunhasnawa" userId="7f08eb94-d06b-4939-8720-31e061b9ea9f" providerId="ADAL" clId="{C0543E6B-7E55-0F45-ADD5-B5D982AFDB68}" dt="2024-03-24T16:31:43.554" v="7"/>
          <ac:spMkLst>
            <pc:docMk/>
            <pc:sldMk cId="0" sldId="321"/>
            <ac:spMk id="311" creationId="{00000000-0000-0000-0000-000000000000}"/>
          </ac:spMkLst>
        </pc:spChg>
      </pc:sldChg>
      <pc:sldChg chg="modSp new mod">
        <pc:chgData name="Yoppy Yunhasnawa" userId="7f08eb94-d06b-4939-8720-31e061b9ea9f" providerId="ADAL" clId="{C0543E6B-7E55-0F45-ADD5-B5D982AFDB68}" dt="2024-03-24T16:38:54.626" v="128"/>
        <pc:sldMkLst>
          <pc:docMk/>
          <pc:sldMk cId="1004602755" sldId="321"/>
        </pc:sldMkLst>
        <pc:spChg chg="mod">
          <ac:chgData name="Yoppy Yunhasnawa" userId="7f08eb94-d06b-4939-8720-31e061b9ea9f" providerId="ADAL" clId="{C0543E6B-7E55-0F45-ADD5-B5D982AFDB68}" dt="2024-03-24T16:38:54.626" v="128"/>
          <ac:spMkLst>
            <pc:docMk/>
            <pc:sldMk cId="1004602755" sldId="321"/>
            <ac:spMk id="3" creationId="{6CC19C7B-50A3-1154-1804-CF81774013EE}"/>
          </ac:spMkLst>
        </pc:spChg>
        <pc:spChg chg="mod">
          <ac:chgData name="Yoppy Yunhasnawa" userId="7f08eb94-d06b-4939-8720-31e061b9ea9f" providerId="ADAL" clId="{C0543E6B-7E55-0F45-ADD5-B5D982AFDB68}" dt="2024-03-24T16:38:50.530" v="127"/>
          <ac:spMkLst>
            <pc:docMk/>
            <pc:sldMk cId="1004602755" sldId="321"/>
            <ac:spMk id="4" creationId="{43DFC1DA-FE0C-6982-1C00-BA91BAF589A8}"/>
          </ac:spMkLst>
        </pc:spChg>
      </pc:sldChg>
      <pc:sldChg chg="modSp add del mod">
        <pc:chgData name="Yoppy Yunhasnawa" userId="7f08eb94-d06b-4939-8720-31e061b9ea9f" providerId="ADAL" clId="{C0543E6B-7E55-0F45-ADD5-B5D982AFDB68}" dt="2024-03-24T16:31:43.554" v="7"/>
        <pc:sldMkLst>
          <pc:docMk/>
          <pc:sldMk cId="0" sldId="322"/>
        </pc:sldMkLst>
        <pc:spChg chg="mod">
          <ac:chgData name="Yoppy Yunhasnawa" userId="7f08eb94-d06b-4939-8720-31e061b9ea9f" providerId="ADAL" clId="{C0543E6B-7E55-0F45-ADD5-B5D982AFDB68}" dt="2024-03-24T16:31:43.554" v="7"/>
          <ac:spMkLst>
            <pc:docMk/>
            <pc:sldMk cId="0" sldId="322"/>
            <ac:spMk id="318" creationId="{00000000-0000-0000-0000-000000000000}"/>
          </ac:spMkLst>
        </pc:spChg>
      </pc:sldChg>
      <pc:sldChg chg="modSp new mod">
        <pc:chgData name="Yoppy Yunhasnawa" userId="7f08eb94-d06b-4939-8720-31e061b9ea9f" providerId="ADAL" clId="{C0543E6B-7E55-0F45-ADD5-B5D982AFDB68}" dt="2024-03-24T16:39:07.392" v="131" actId="27636"/>
        <pc:sldMkLst>
          <pc:docMk/>
          <pc:sldMk cId="1504724963" sldId="322"/>
        </pc:sldMkLst>
        <pc:spChg chg="mod">
          <ac:chgData name="Yoppy Yunhasnawa" userId="7f08eb94-d06b-4939-8720-31e061b9ea9f" providerId="ADAL" clId="{C0543E6B-7E55-0F45-ADD5-B5D982AFDB68}" dt="2024-03-24T16:39:07.392" v="131" actId="27636"/>
          <ac:spMkLst>
            <pc:docMk/>
            <pc:sldMk cId="1504724963" sldId="322"/>
            <ac:spMk id="3" creationId="{307E2810-ED5B-8249-0A14-DF455A51BAAE}"/>
          </ac:spMkLst>
        </pc:spChg>
        <pc:spChg chg="mod">
          <ac:chgData name="Yoppy Yunhasnawa" userId="7f08eb94-d06b-4939-8720-31e061b9ea9f" providerId="ADAL" clId="{C0543E6B-7E55-0F45-ADD5-B5D982AFDB68}" dt="2024-03-24T16:39:02.630" v="129"/>
          <ac:spMkLst>
            <pc:docMk/>
            <pc:sldMk cId="1504724963" sldId="322"/>
            <ac:spMk id="4" creationId="{3D25D937-FD70-11E3-8940-D67EADBB5AFA}"/>
          </ac:spMkLst>
        </pc:spChg>
      </pc:sldChg>
      <pc:sldChg chg="add del">
        <pc:chgData name="Yoppy Yunhasnawa" userId="7f08eb94-d06b-4939-8720-31e061b9ea9f" providerId="ADAL" clId="{C0543E6B-7E55-0F45-ADD5-B5D982AFDB68}" dt="2024-03-24T16:31:43.554" v="7"/>
        <pc:sldMkLst>
          <pc:docMk/>
          <pc:sldMk cId="0" sldId="323"/>
        </pc:sldMkLst>
      </pc:sldChg>
      <pc:sldChg chg="addSp modSp new mod modAnim">
        <pc:chgData name="Yoppy Yunhasnawa" userId="7f08eb94-d06b-4939-8720-31e061b9ea9f" providerId="ADAL" clId="{C0543E6B-7E55-0F45-ADD5-B5D982AFDB68}" dt="2024-03-24T16:40:09.676" v="139" actId="1076"/>
        <pc:sldMkLst>
          <pc:docMk/>
          <pc:sldMk cId="2886985017" sldId="323"/>
        </pc:sldMkLst>
        <pc:spChg chg="mod">
          <ac:chgData name="Yoppy Yunhasnawa" userId="7f08eb94-d06b-4939-8720-31e061b9ea9f" providerId="ADAL" clId="{C0543E6B-7E55-0F45-ADD5-B5D982AFDB68}" dt="2024-03-24T16:40:03.727" v="138" actId="1076"/>
          <ac:spMkLst>
            <pc:docMk/>
            <pc:sldMk cId="2886985017" sldId="323"/>
            <ac:spMk id="3" creationId="{C6481D5E-1985-7409-A76D-8C95B832C51E}"/>
          </ac:spMkLst>
        </pc:spChg>
        <pc:spChg chg="mod">
          <ac:chgData name="Yoppy Yunhasnawa" userId="7f08eb94-d06b-4939-8720-31e061b9ea9f" providerId="ADAL" clId="{C0543E6B-7E55-0F45-ADD5-B5D982AFDB68}" dt="2024-03-24T16:39:19.429" v="132"/>
          <ac:spMkLst>
            <pc:docMk/>
            <pc:sldMk cId="2886985017" sldId="323"/>
            <ac:spMk id="4" creationId="{7265F517-AA23-548F-2FD4-2BC59729BDE2}"/>
          </ac:spMkLst>
        </pc:spChg>
        <pc:picChg chg="add mod">
          <ac:chgData name="Yoppy Yunhasnawa" userId="7f08eb94-d06b-4939-8720-31e061b9ea9f" providerId="ADAL" clId="{C0543E6B-7E55-0F45-ADD5-B5D982AFDB68}" dt="2024-03-24T16:40:09.676" v="139" actId="1076"/>
          <ac:picMkLst>
            <pc:docMk/>
            <pc:sldMk cId="2886985017" sldId="323"/>
            <ac:picMk id="5" creationId="{62CB6376-5D03-012B-555A-04BD0AE81519}"/>
          </ac:picMkLst>
        </pc:picChg>
      </pc:sldChg>
      <pc:sldChg chg="addSp delSp modSp new mod modAnim">
        <pc:chgData name="Yoppy Yunhasnawa" userId="7f08eb94-d06b-4939-8720-31e061b9ea9f" providerId="ADAL" clId="{C0543E6B-7E55-0F45-ADD5-B5D982AFDB68}" dt="2024-03-24T16:40:36.679" v="143" actId="1076"/>
        <pc:sldMkLst>
          <pc:docMk/>
          <pc:sldMk cId="84562566" sldId="324"/>
        </pc:sldMkLst>
        <pc:spChg chg="del">
          <ac:chgData name="Yoppy Yunhasnawa" userId="7f08eb94-d06b-4939-8720-31e061b9ea9f" providerId="ADAL" clId="{C0543E6B-7E55-0F45-ADD5-B5D982AFDB68}" dt="2024-03-24T16:40:29.675" v="141" actId="478"/>
          <ac:spMkLst>
            <pc:docMk/>
            <pc:sldMk cId="84562566" sldId="324"/>
            <ac:spMk id="3" creationId="{23C07ACF-A7B8-0ADA-408D-724C6F5E627B}"/>
          </ac:spMkLst>
        </pc:spChg>
        <pc:spChg chg="mod">
          <ac:chgData name="Yoppy Yunhasnawa" userId="7f08eb94-d06b-4939-8720-31e061b9ea9f" providerId="ADAL" clId="{C0543E6B-7E55-0F45-ADD5-B5D982AFDB68}" dt="2024-03-24T16:40:19.119" v="140"/>
          <ac:spMkLst>
            <pc:docMk/>
            <pc:sldMk cId="84562566" sldId="324"/>
            <ac:spMk id="4" creationId="{B0CBF974-F380-983F-CF6B-9415C90FC087}"/>
          </ac:spMkLst>
        </pc:spChg>
        <pc:spChg chg="add mod">
          <ac:chgData name="Yoppy Yunhasnawa" userId="7f08eb94-d06b-4939-8720-31e061b9ea9f" providerId="ADAL" clId="{C0543E6B-7E55-0F45-ADD5-B5D982AFDB68}" dt="2024-03-24T16:40:36.679" v="143" actId="1076"/>
          <ac:spMkLst>
            <pc:docMk/>
            <pc:sldMk cId="84562566" sldId="324"/>
            <ac:spMk id="7" creationId="{AA0E3797-DD04-A78B-D675-245C0A354FD3}"/>
          </ac:spMkLst>
        </pc:spChg>
        <pc:spChg chg="add mod">
          <ac:chgData name="Yoppy Yunhasnawa" userId="7f08eb94-d06b-4939-8720-31e061b9ea9f" providerId="ADAL" clId="{C0543E6B-7E55-0F45-ADD5-B5D982AFDB68}" dt="2024-03-24T16:40:36.679" v="143" actId="1076"/>
          <ac:spMkLst>
            <pc:docMk/>
            <pc:sldMk cId="84562566" sldId="324"/>
            <ac:spMk id="9" creationId="{8B9F9D97-94B6-57BA-56B9-9C889859699A}"/>
          </ac:spMkLst>
        </pc:spChg>
        <pc:spChg chg="add mod">
          <ac:chgData name="Yoppy Yunhasnawa" userId="7f08eb94-d06b-4939-8720-31e061b9ea9f" providerId="ADAL" clId="{C0543E6B-7E55-0F45-ADD5-B5D982AFDB68}" dt="2024-03-24T16:40:36.679" v="143" actId="1076"/>
          <ac:spMkLst>
            <pc:docMk/>
            <pc:sldMk cId="84562566" sldId="324"/>
            <ac:spMk id="10" creationId="{54B0CAE2-5FE2-BB2D-AB49-6D1993EDE905}"/>
          </ac:spMkLst>
        </pc:spChg>
        <pc:spChg chg="add mod">
          <ac:chgData name="Yoppy Yunhasnawa" userId="7f08eb94-d06b-4939-8720-31e061b9ea9f" providerId="ADAL" clId="{C0543E6B-7E55-0F45-ADD5-B5D982AFDB68}" dt="2024-03-24T16:40:36.679" v="143" actId="1076"/>
          <ac:spMkLst>
            <pc:docMk/>
            <pc:sldMk cId="84562566" sldId="324"/>
            <ac:spMk id="11" creationId="{E1F6F5CC-8B84-B6AA-7C13-0B44958F92EF}"/>
          </ac:spMkLst>
        </pc:spChg>
        <pc:spChg chg="add mod">
          <ac:chgData name="Yoppy Yunhasnawa" userId="7f08eb94-d06b-4939-8720-31e061b9ea9f" providerId="ADAL" clId="{C0543E6B-7E55-0F45-ADD5-B5D982AFDB68}" dt="2024-03-24T16:40:36.679" v="143" actId="1076"/>
          <ac:spMkLst>
            <pc:docMk/>
            <pc:sldMk cId="84562566" sldId="324"/>
            <ac:spMk id="12" creationId="{7C5804D5-4A33-D12C-1556-3788D01453A2}"/>
          </ac:spMkLst>
        </pc:spChg>
        <pc:spChg chg="mod">
          <ac:chgData name="Yoppy Yunhasnawa" userId="7f08eb94-d06b-4939-8720-31e061b9ea9f" providerId="ADAL" clId="{C0543E6B-7E55-0F45-ADD5-B5D982AFDB68}" dt="2024-03-24T16:40:30.017" v="142"/>
          <ac:spMkLst>
            <pc:docMk/>
            <pc:sldMk cId="84562566" sldId="324"/>
            <ac:spMk id="14" creationId="{8F19A9A1-8F3B-A64D-C4CA-D57E1861EC46}"/>
          </ac:spMkLst>
        </pc:spChg>
        <pc:spChg chg="mod">
          <ac:chgData name="Yoppy Yunhasnawa" userId="7f08eb94-d06b-4939-8720-31e061b9ea9f" providerId="ADAL" clId="{C0543E6B-7E55-0F45-ADD5-B5D982AFDB68}" dt="2024-03-24T16:40:30.017" v="142"/>
          <ac:spMkLst>
            <pc:docMk/>
            <pc:sldMk cId="84562566" sldId="324"/>
            <ac:spMk id="15" creationId="{79577453-4C2A-D65B-560B-E534B4B6488E}"/>
          </ac:spMkLst>
        </pc:spChg>
        <pc:spChg chg="mod">
          <ac:chgData name="Yoppy Yunhasnawa" userId="7f08eb94-d06b-4939-8720-31e061b9ea9f" providerId="ADAL" clId="{C0543E6B-7E55-0F45-ADD5-B5D982AFDB68}" dt="2024-03-24T16:40:30.017" v="142"/>
          <ac:spMkLst>
            <pc:docMk/>
            <pc:sldMk cId="84562566" sldId="324"/>
            <ac:spMk id="16" creationId="{CBAA6223-CCBE-AC3F-A723-CECA408FF9E7}"/>
          </ac:spMkLst>
        </pc:spChg>
        <pc:spChg chg="mod">
          <ac:chgData name="Yoppy Yunhasnawa" userId="7f08eb94-d06b-4939-8720-31e061b9ea9f" providerId="ADAL" clId="{C0543E6B-7E55-0F45-ADD5-B5D982AFDB68}" dt="2024-03-24T16:40:30.017" v="142"/>
          <ac:spMkLst>
            <pc:docMk/>
            <pc:sldMk cId="84562566" sldId="324"/>
            <ac:spMk id="17" creationId="{8922384F-7A11-45C5-10A0-DF3DCA782433}"/>
          </ac:spMkLst>
        </pc:spChg>
        <pc:spChg chg="mod">
          <ac:chgData name="Yoppy Yunhasnawa" userId="7f08eb94-d06b-4939-8720-31e061b9ea9f" providerId="ADAL" clId="{C0543E6B-7E55-0F45-ADD5-B5D982AFDB68}" dt="2024-03-24T16:40:30.017" v="142"/>
          <ac:spMkLst>
            <pc:docMk/>
            <pc:sldMk cId="84562566" sldId="324"/>
            <ac:spMk id="18" creationId="{08DB8917-48ED-5BE0-3E49-E39C179A188D}"/>
          </ac:spMkLst>
        </pc:spChg>
        <pc:spChg chg="add mod">
          <ac:chgData name="Yoppy Yunhasnawa" userId="7f08eb94-d06b-4939-8720-31e061b9ea9f" providerId="ADAL" clId="{C0543E6B-7E55-0F45-ADD5-B5D982AFDB68}" dt="2024-03-24T16:40:36.679" v="143" actId="1076"/>
          <ac:spMkLst>
            <pc:docMk/>
            <pc:sldMk cId="84562566" sldId="324"/>
            <ac:spMk id="28" creationId="{8F42E978-693D-FF41-D580-4B9D9F0687E2}"/>
          </ac:spMkLst>
        </pc:spChg>
        <pc:spChg chg="mod">
          <ac:chgData name="Yoppy Yunhasnawa" userId="7f08eb94-d06b-4939-8720-31e061b9ea9f" providerId="ADAL" clId="{C0543E6B-7E55-0F45-ADD5-B5D982AFDB68}" dt="2024-03-24T16:40:30.017" v="142"/>
          <ac:spMkLst>
            <pc:docMk/>
            <pc:sldMk cId="84562566" sldId="324"/>
            <ac:spMk id="30" creationId="{BD8CE08F-FD09-FB14-AA1E-3D393B13337B}"/>
          </ac:spMkLst>
        </pc:spChg>
        <pc:spChg chg="mod">
          <ac:chgData name="Yoppy Yunhasnawa" userId="7f08eb94-d06b-4939-8720-31e061b9ea9f" providerId="ADAL" clId="{C0543E6B-7E55-0F45-ADD5-B5D982AFDB68}" dt="2024-03-24T16:40:30.017" v="142"/>
          <ac:spMkLst>
            <pc:docMk/>
            <pc:sldMk cId="84562566" sldId="324"/>
            <ac:spMk id="31" creationId="{47DD780A-3DF0-A053-7291-E87811DA3FCC}"/>
          </ac:spMkLst>
        </pc:spChg>
        <pc:spChg chg="mod">
          <ac:chgData name="Yoppy Yunhasnawa" userId="7f08eb94-d06b-4939-8720-31e061b9ea9f" providerId="ADAL" clId="{C0543E6B-7E55-0F45-ADD5-B5D982AFDB68}" dt="2024-03-24T16:40:30.017" v="142"/>
          <ac:spMkLst>
            <pc:docMk/>
            <pc:sldMk cId="84562566" sldId="324"/>
            <ac:spMk id="32" creationId="{39D68F47-9456-AED6-C6BF-7930B496CB73}"/>
          </ac:spMkLst>
        </pc:spChg>
        <pc:spChg chg="mod">
          <ac:chgData name="Yoppy Yunhasnawa" userId="7f08eb94-d06b-4939-8720-31e061b9ea9f" providerId="ADAL" clId="{C0543E6B-7E55-0F45-ADD5-B5D982AFDB68}" dt="2024-03-24T16:40:30.017" v="142"/>
          <ac:spMkLst>
            <pc:docMk/>
            <pc:sldMk cId="84562566" sldId="324"/>
            <ac:spMk id="41" creationId="{E0FADD79-88D0-1E2B-B02B-05D6E420C34D}"/>
          </ac:spMkLst>
        </pc:spChg>
        <pc:spChg chg="mod">
          <ac:chgData name="Yoppy Yunhasnawa" userId="7f08eb94-d06b-4939-8720-31e061b9ea9f" providerId="ADAL" clId="{C0543E6B-7E55-0F45-ADD5-B5D982AFDB68}" dt="2024-03-24T16:40:30.017" v="142"/>
          <ac:spMkLst>
            <pc:docMk/>
            <pc:sldMk cId="84562566" sldId="324"/>
            <ac:spMk id="42" creationId="{566CCF7E-030C-3F02-DE13-8827DB520C95}"/>
          </ac:spMkLst>
        </pc:spChg>
        <pc:grpChg chg="add mod">
          <ac:chgData name="Yoppy Yunhasnawa" userId="7f08eb94-d06b-4939-8720-31e061b9ea9f" providerId="ADAL" clId="{C0543E6B-7E55-0F45-ADD5-B5D982AFDB68}" dt="2024-03-24T16:40:36.679" v="143" actId="1076"/>
          <ac:grpSpMkLst>
            <pc:docMk/>
            <pc:sldMk cId="84562566" sldId="324"/>
            <ac:grpSpMk id="13" creationId="{D0D1EECC-C4AE-D94D-46FB-126F8554A059}"/>
          </ac:grpSpMkLst>
        </pc:grpChg>
        <pc:grpChg chg="add mod">
          <ac:chgData name="Yoppy Yunhasnawa" userId="7f08eb94-d06b-4939-8720-31e061b9ea9f" providerId="ADAL" clId="{C0543E6B-7E55-0F45-ADD5-B5D982AFDB68}" dt="2024-03-24T16:40:36.679" v="143" actId="1076"/>
          <ac:grpSpMkLst>
            <pc:docMk/>
            <pc:sldMk cId="84562566" sldId="324"/>
            <ac:grpSpMk id="29" creationId="{508C288A-20C1-676E-EEC4-12272A1259C2}"/>
          </ac:grpSpMkLst>
        </pc:grpChg>
        <pc:grpChg chg="add mod">
          <ac:chgData name="Yoppy Yunhasnawa" userId="7f08eb94-d06b-4939-8720-31e061b9ea9f" providerId="ADAL" clId="{C0543E6B-7E55-0F45-ADD5-B5D982AFDB68}" dt="2024-03-24T16:40:36.679" v="143" actId="1076"/>
          <ac:grpSpMkLst>
            <pc:docMk/>
            <pc:sldMk cId="84562566" sldId="324"/>
            <ac:grpSpMk id="40" creationId="{05884CE9-5B47-8B50-BF2A-7DA8971941BD}"/>
          </ac:grpSpMkLst>
        </pc:grpChg>
        <pc:graphicFrameChg chg="add mod">
          <ac:chgData name="Yoppy Yunhasnawa" userId="7f08eb94-d06b-4939-8720-31e061b9ea9f" providerId="ADAL" clId="{C0543E6B-7E55-0F45-ADD5-B5D982AFDB68}" dt="2024-03-24T16:40:36.679" v="143" actId="1076"/>
          <ac:graphicFrameMkLst>
            <pc:docMk/>
            <pc:sldMk cId="84562566" sldId="324"/>
            <ac:graphicFrameMk id="5" creationId="{18F8C75E-A461-4F51-36D7-CF20A34E995A}"/>
          </ac:graphicFrameMkLst>
        </pc:graphicFrameChg>
        <pc:graphicFrameChg chg="add mod">
          <ac:chgData name="Yoppy Yunhasnawa" userId="7f08eb94-d06b-4939-8720-31e061b9ea9f" providerId="ADAL" clId="{C0543E6B-7E55-0F45-ADD5-B5D982AFDB68}" dt="2024-03-24T16:40:36.679" v="143" actId="1076"/>
          <ac:graphicFrameMkLst>
            <pc:docMk/>
            <pc:sldMk cId="84562566" sldId="324"/>
            <ac:graphicFrameMk id="6" creationId="{153D161C-7A2E-210E-4CC2-7B0A787AF03F}"/>
          </ac:graphicFrameMkLst>
        </pc:graphicFrameChg>
        <pc:graphicFrameChg chg="add mod">
          <ac:chgData name="Yoppy Yunhasnawa" userId="7f08eb94-d06b-4939-8720-31e061b9ea9f" providerId="ADAL" clId="{C0543E6B-7E55-0F45-ADD5-B5D982AFDB68}" dt="2024-03-24T16:40:36.679" v="143" actId="1076"/>
          <ac:graphicFrameMkLst>
            <pc:docMk/>
            <pc:sldMk cId="84562566" sldId="324"/>
            <ac:graphicFrameMk id="8" creationId="{82A814EA-B0CA-0984-38F7-C69D0BE10ED6}"/>
          </ac:graphicFrameMkLst>
        </pc:graphicFrameChg>
        <pc:cxnChg chg="mod">
          <ac:chgData name="Yoppy Yunhasnawa" userId="7f08eb94-d06b-4939-8720-31e061b9ea9f" providerId="ADAL" clId="{C0543E6B-7E55-0F45-ADD5-B5D982AFDB68}" dt="2024-03-24T16:40:30.017" v="142"/>
          <ac:cxnSpMkLst>
            <pc:docMk/>
            <pc:sldMk cId="84562566" sldId="324"/>
            <ac:cxnSpMk id="19" creationId="{82D4154F-3A37-8694-5AA5-AB7C2BF5E42E}"/>
          </ac:cxnSpMkLst>
        </pc:cxnChg>
        <pc:cxnChg chg="mod">
          <ac:chgData name="Yoppy Yunhasnawa" userId="7f08eb94-d06b-4939-8720-31e061b9ea9f" providerId="ADAL" clId="{C0543E6B-7E55-0F45-ADD5-B5D982AFDB68}" dt="2024-03-24T16:40:30.017" v="142"/>
          <ac:cxnSpMkLst>
            <pc:docMk/>
            <pc:sldMk cId="84562566" sldId="324"/>
            <ac:cxnSpMk id="20" creationId="{98D65ECF-1D31-73E7-C508-93BB4732A6B9}"/>
          </ac:cxnSpMkLst>
        </pc:cxnChg>
        <pc:cxnChg chg="mod">
          <ac:chgData name="Yoppy Yunhasnawa" userId="7f08eb94-d06b-4939-8720-31e061b9ea9f" providerId="ADAL" clId="{C0543E6B-7E55-0F45-ADD5-B5D982AFDB68}" dt="2024-03-24T16:40:30.017" v="142"/>
          <ac:cxnSpMkLst>
            <pc:docMk/>
            <pc:sldMk cId="84562566" sldId="324"/>
            <ac:cxnSpMk id="21" creationId="{8007A4A6-0F67-8EB2-0460-467FFD523109}"/>
          </ac:cxnSpMkLst>
        </pc:cxnChg>
        <pc:cxnChg chg="mod">
          <ac:chgData name="Yoppy Yunhasnawa" userId="7f08eb94-d06b-4939-8720-31e061b9ea9f" providerId="ADAL" clId="{C0543E6B-7E55-0F45-ADD5-B5D982AFDB68}" dt="2024-03-24T16:40:30.017" v="142"/>
          <ac:cxnSpMkLst>
            <pc:docMk/>
            <pc:sldMk cId="84562566" sldId="324"/>
            <ac:cxnSpMk id="22" creationId="{93A97CAD-F169-C615-3A06-2671362817A7}"/>
          </ac:cxnSpMkLst>
        </pc:cxnChg>
        <pc:cxnChg chg="mod">
          <ac:chgData name="Yoppy Yunhasnawa" userId="7f08eb94-d06b-4939-8720-31e061b9ea9f" providerId="ADAL" clId="{C0543E6B-7E55-0F45-ADD5-B5D982AFDB68}" dt="2024-03-24T16:40:30.017" v="142"/>
          <ac:cxnSpMkLst>
            <pc:docMk/>
            <pc:sldMk cId="84562566" sldId="324"/>
            <ac:cxnSpMk id="23" creationId="{2465AEFF-324F-3E76-D73B-5CA95F02499B}"/>
          </ac:cxnSpMkLst>
        </pc:cxnChg>
        <pc:cxnChg chg="mod">
          <ac:chgData name="Yoppy Yunhasnawa" userId="7f08eb94-d06b-4939-8720-31e061b9ea9f" providerId="ADAL" clId="{C0543E6B-7E55-0F45-ADD5-B5D982AFDB68}" dt="2024-03-24T16:40:30.017" v="142"/>
          <ac:cxnSpMkLst>
            <pc:docMk/>
            <pc:sldMk cId="84562566" sldId="324"/>
            <ac:cxnSpMk id="24" creationId="{EBC5B735-7186-4688-D8EE-087BE7FAA601}"/>
          </ac:cxnSpMkLst>
        </pc:cxnChg>
        <pc:cxnChg chg="mod">
          <ac:chgData name="Yoppy Yunhasnawa" userId="7f08eb94-d06b-4939-8720-31e061b9ea9f" providerId="ADAL" clId="{C0543E6B-7E55-0F45-ADD5-B5D982AFDB68}" dt="2024-03-24T16:40:30.017" v="142"/>
          <ac:cxnSpMkLst>
            <pc:docMk/>
            <pc:sldMk cId="84562566" sldId="324"/>
            <ac:cxnSpMk id="25" creationId="{01B775E7-6071-5618-5013-69B04C13758B}"/>
          </ac:cxnSpMkLst>
        </pc:cxnChg>
        <pc:cxnChg chg="mod">
          <ac:chgData name="Yoppy Yunhasnawa" userId="7f08eb94-d06b-4939-8720-31e061b9ea9f" providerId="ADAL" clId="{C0543E6B-7E55-0F45-ADD5-B5D982AFDB68}" dt="2024-03-24T16:40:30.017" v="142"/>
          <ac:cxnSpMkLst>
            <pc:docMk/>
            <pc:sldMk cId="84562566" sldId="324"/>
            <ac:cxnSpMk id="26" creationId="{64AEA10D-6A08-4041-4D7E-6641F289D621}"/>
          </ac:cxnSpMkLst>
        </pc:cxnChg>
        <pc:cxnChg chg="mod">
          <ac:chgData name="Yoppy Yunhasnawa" userId="7f08eb94-d06b-4939-8720-31e061b9ea9f" providerId="ADAL" clId="{C0543E6B-7E55-0F45-ADD5-B5D982AFDB68}" dt="2024-03-24T16:40:30.017" v="142"/>
          <ac:cxnSpMkLst>
            <pc:docMk/>
            <pc:sldMk cId="84562566" sldId="324"/>
            <ac:cxnSpMk id="27" creationId="{359D29BA-73E5-CEB2-C130-5F393FC79561}"/>
          </ac:cxnSpMkLst>
        </pc:cxnChg>
        <pc:cxnChg chg="mod">
          <ac:chgData name="Yoppy Yunhasnawa" userId="7f08eb94-d06b-4939-8720-31e061b9ea9f" providerId="ADAL" clId="{C0543E6B-7E55-0F45-ADD5-B5D982AFDB68}" dt="2024-03-24T16:40:30.017" v="142"/>
          <ac:cxnSpMkLst>
            <pc:docMk/>
            <pc:sldMk cId="84562566" sldId="324"/>
            <ac:cxnSpMk id="33" creationId="{33D40100-EDF3-4944-4D7A-71BDB5F10D48}"/>
          </ac:cxnSpMkLst>
        </pc:cxnChg>
        <pc:cxnChg chg="mod">
          <ac:chgData name="Yoppy Yunhasnawa" userId="7f08eb94-d06b-4939-8720-31e061b9ea9f" providerId="ADAL" clId="{C0543E6B-7E55-0F45-ADD5-B5D982AFDB68}" dt="2024-03-24T16:40:30.017" v="142"/>
          <ac:cxnSpMkLst>
            <pc:docMk/>
            <pc:sldMk cId="84562566" sldId="324"/>
            <ac:cxnSpMk id="34" creationId="{1DC3701D-4D0C-76B1-0F87-770597C9BF02}"/>
          </ac:cxnSpMkLst>
        </pc:cxnChg>
        <pc:cxnChg chg="mod">
          <ac:chgData name="Yoppy Yunhasnawa" userId="7f08eb94-d06b-4939-8720-31e061b9ea9f" providerId="ADAL" clId="{C0543E6B-7E55-0F45-ADD5-B5D982AFDB68}" dt="2024-03-24T16:40:30.017" v="142"/>
          <ac:cxnSpMkLst>
            <pc:docMk/>
            <pc:sldMk cId="84562566" sldId="324"/>
            <ac:cxnSpMk id="35" creationId="{2F1B0826-ED9F-370D-7BB9-BEABB55473BC}"/>
          </ac:cxnSpMkLst>
        </pc:cxnChg>
        <pc:cxnChg chg="mod">
          <ac:chgData name="Yoppy Yunhasnawa" userId="7f08eb94-d06b-4939-8720-31e061b9ea9f" providerId="ADAL" clId="{C0543E6B-7E55-0F45-ADD5-B5D982AFDB68}" dt="2024-03-24T16:40:30.017" v="142"/>
          <ac:cxnSpMkLst>
            <pc:docMk/>
            <pc:sldMk cId="84562566" sldId="324"/>
            <ac:cxnSpMk id="36" creationId="{33FFB2B7-75F3-3A42-BF92-60B8B296BEF7}"/>
          </ac:cxnSpMkLst>
        </pc:cxnChg>
        <pc:cxnChg chg="mod">
          <ac:chgData name="Yoppy Yunhasnawa" userId="7f08eb94-d06b-4939-8720-31e061b9ea9f" providerId="ADAL" clId="{C0543E6B-7E55-0F45-ADD5-B5D982AFDB68}" dt="2024-03-24T16:40:30.017" v="142"/>
          <ac:cxnSpMkLst>
            <pc:docMk/>
            <pc:sldMk cId="84562566" sldId="324"/>
            <ac:cxnSpMk id="37" creationId="{7E668EDC-5866-9AC5-1627-413670A267D4}"/>
          </ac:cxnSpMkLst>
        </pc:cxnChg>
        <pc:cxnChg chg="mod">
          <ac:chgData name="Yoppy Yunhasnawa" userId="7f08eb94-d06b-4939-8720-31e061b9ea9f" providerId="ADAL" clId="{C0543E6B-7E55-0F45-ADD5-B5D982AFDB68}" dt="2024-03-24T16:40:30.017" v="142"/>
          <ac:cxnSpMkLst>
            <pc:docMk/>
            <pc:sldMk cId="84562566" sldId="324"/>
            <ac:cxnSpMk id="38" creationId="{D836FE8C-6BA4-0B95-F8C8-63594A22792C}"/>
          </ac:cxnSpMkLst>
        </pc:cxnChg>
        <pc:cxnChg chg="mod">
          <ac:chgData name="Yoppy Yunhasnawa" userId="7f08eb94-d06b-4939-8720-31e061b9ea9f" providerId="ADAL" clId="{C0543E6B-7E55-0F45-ADD5-B5D982AFDB68}" dt="2024-03-24T16:40:30.017" v="142"/>
          <ac:cxnSpMkLst>
            <pc:docMk/>
            <pc:sldMk cId="84562566" sldId="324"/>
            <ac:cxnSpMk id="39" creationId="{F5AF43E7-30F8-2330-C1A5-0E868098F2F8}"/>
          </ac:cxnSpMkLst>
        </pc:cxnChg>
        <pc:cxnChg chg="mod">
          <ac:chgData name="Yoppy Yunhasnawa" userId="7f08eb94-d06b-4939-8720-31e061b9ea9f" providerId="ADAL" clId="{C0543E6B-7E55-0F45-ADD5-B5D982AFDB68}" dt="2024-03-24T16:40:30.017" v="142"/>
          <ac:cxnSpMkLst>
            <pc:docMk/>
            <pc:sldMk cId="84562566" sldId="324"/>
            <ac:cxnSpMk id="43" creationId="{7E594DA4-EBD6-C63C-E298-D37FE05C6105}"/>
          </ac:cxnSpMkLst>
        </pc:cxnChg>
        <pc:cxnChg chg="mod">
          <ac:chgData name="Yoppy Yunhasnawa" userId="7f08eb94-d06b-4939-8720-31e061b9ea9f" providerId="ADAL" clId="{C0543E6B-7E55-0F45-ADD5-B5D982AFDB68}" dt="2024-03-24T16:40:30.017" v="142"/>
          <ac:cxnSpMkLst>
            <pc:docMk/>
            <pc:sldMk cId="84562566" sldId="324"/>
            <ac:cxnSpMk id="44" creationId="{39D49424-1F11-7890-6626-654C701862D5}"/>
          </ac:cxnSpMkLst>
        </pc:cxnChg>
        <pc:cxnChg chg="mod">
          <ac:chgData name="Yoppy Yunhasnawa" userId="7f08eb94-d06b-4939-8720-31e061b9ea9f" providerId="ADAL" clId="{C0543E6B-7E55-0F45-ADD5-B5D982AFDB68}" dt="2024-03-24T16:40:30.017" v="142"/>
          <ac:cxnSpMkLst>
            <pc:docMk/>
            <pc:sldMk cId="84562566" sldId="324"/>
            <ac:cxnSpMk id="45" creationId="{6678B366-D147-5892-A0E8-F24DB4E67AF9}"/>
          </ac:cxnSpMkLst>
        </pc:cxnChg>
        <pc:cxnChg chg="mod">
          <ac:chgData name="Yoppy Yunhasnawa" userId="7f08eb94-d06b-4939-8720-31e061b9ea9f" providerId="ADAL" clId="{C0543E6B-7E55-0F45-ADD5-B5D982AFDB68}" dt="2024-03-24T16:40:30.017" v="142"/>
          <ac:cxnSpMkLst>
            <pc:docMk/>
            <pc:sldMk cId="84562566" sldId="324"/>
            <ac:cxnSpMk id="46" creationId="{BBA3354F-9F7D-C9AF-6834-4978B761FC73}"/>
          </ac:cxnSpMkLst>
        </pc:cxnChg>
        <pc:cxnChg chg="mod">
          <ac:chgData name="Yoppy Yunhasnawa" userId="7f08eb94-d06b-4939-8720-31e061b9ea9f" providerId="ADAL" clId="{C0543E6B-7E55-0F45-ADD5-B5D982AFDB68}" dt="2024-03-24T16:40:30.017" v="142"/>
          <ac:cxnSpMkLst>
            <pc:docMk/>
            <pc:sldMk cId="84562566" sldId="324"/>
            <ac:cxnSpMk id="47" creationId="{C75E2CA7-0272-051E-A5EB-380B4251E59A}"/>
          </ac:cxnSpMkLst>
        </pc:cxnChg>
        <pc:cxnChg chg="mod">
          <ac:chgData name="Yoppy Yunhasnawa" userId="7f08eb94-d06b-4939-8720-31e061b9ea9f" providerId="ADAL" clId="{C0543E6B-7E55-0F45-ADD5-B5D982AFDB68}" dt="2024-03-24T16:40:30.017" v="142"/>
          <ac:cxnSpMkLst>
            <pc:docMk/>
            <pc:sldMk cId="84562566" sldId="324"/>
            <ac:cxnSpMk id="48" creationId="{BD783416-4E59-BE60-D164-02278A02E1D7}"/>
          </ac:cxnSpMkLst>
        </pc:cxnChg>
      </pc:sldChg>
      <pc:sldChg chg="addSp delSp modSp new mod modAnim">
        <pc:chgData name="Yoppy Yunhasnawa" userId="7f08eb94-d06b-4939-8720-31e061b9ea9f" providerId="ADAL" clId="{C0543E6B-7E55-0F45-ADD5-B5D982AFDB68}" dt="2024-03-24T16:41:31.382" v="150" actId="1076"/>
        <pc:sldMkLst>
          <pc:docMk/>
          <pc:sldMk cId="3888056370" sldId="325"/>
        </pc:sldMkLst>
        <pc:spChg chg="del">
          <ac:chgData name="Yoppy Yunhasnawa" userId="7f08eb94-d06b-4939-8720-31e061b9ea9f" providerId="ADAL" clId="{C0543E6B-7E55-0F45-ADD5-B5D982AFDB68}" dt="2024-03-24T16:41:27.274" v="148" actId="478"/>
          <ac:spMkLst>
            <pc:docMk/>
            <pc:sldMk cId="3888056370" sldId="325"/>
            <ac:spMk id="3" creationId="{21568A06-BDD9-1A2B-C744-98411007131B}"/>
          </ac:spMkLst>
        </pc:spChg>
        <pc:spChg chg="mod">
          <ac:chgData name="Yoppy Yunhasnawa" userId="7f08eb94-d06b-4939-8720-31e061b9ea9f" providerId="ADAL" clId="{C0543E6B-7E55-0F45-ADD5-B5D982AFDB68}" dt="2024-03-24T16:40:47.198" v="145" actId="20577"/>
          <ac:spMkLst>
            <pc:docMk/>
            <pc:sldMk cId="3888056370" sldId="325"/>
            <ac:spMk id="4" creationId="{1765EF91-7BA6-0CDE-5989-11EF512587BA}"/>
          </ac:spMkLst>
        </pc:spChg>
        <pc:spChg chg="mod">
          <ac:chgData name="Yoppy Yunhasnawa" userId="7f08eb94-d06b-4939-8720-31e061b9ea9f" providerId="ADAL" clId="{C0543E6B-7E55-0F45-ADD5-B5D982AFDB68}" dt="2024-03-24T16:41:27.593" v="149"/>
          <ac:spMkLst>
            <pc:docMk/>
            <pc:sldMk cId="3888056370" sldId="325"/>
            <ac:spMk id="9" creationId="{0D17558D-9CF2-42FD-B72F-372438F7C0AF}"/>
          </ac:spMkLst>
        </pc:spChg>
        <pc:spChg chg="mod">
          <ac:chgData name="Yoppy Yunhasnawa" userId="7f08eb94-d06b-4939-8720-31e061b9ea9f" providerId="ADAL" clId="{C0543E6B-7E55-0F45-ADD5-B5D982AFDB68}" dt="2024-03-24T16:41:27.593" v="149"/>
          <ac:spMkLst>
            <pc:docMk/>
            <pc:sldMk cId="3888056370" sldId="325"/>
            <ac:spMk id="10" creationId="{69CD3EFE-8BE3-C7A0-2561-22B58D785298}"/>
          </ac:spMkLst>
        </pc:spChg>
        <pc:spChg chg="mod">
          <ac:chgData name="Yoppy Yunhasnawa" userId="7f08eb94-d06b-4939-8720-31e061b9ea9f" providerId="ADAL" clId="{C0543E6B-7E55-0F45-ADD5-B5D982AFDB68}" dt="2024-03-24T16:41:27.593" v="149"/>
          <ac:spMkLst>
            <pc:docMk/>
            <pc:sldMk cId="3888056370" sldId="325"/>
            <ac:spMk id="11" creationId="{9A201848-D191-C711-0AAA-E7B49F7A12E0}"/>
          </ac:spMkLst>
        </pc:spChg>
        <pc:spChg chg="mod">
          <ac:chgData name="Yoppy Yunhasnawa" userId="7f08eb94-d06b-4939-8720-31e061b9ea9f" providerId="ADAL" clId="{C0543E6B-7E55-0F45-ADD5-B5D982AFDB68}" dt="2024-03-24T16:41:27.593" v="149"/>
          <ac:spMkLst>
            <pc:docMk/>
            <pc:sldMk cId="3888056370" sldId="325"/>
            <ac:spMk id="12" creationId="{784D96DD-CA10-F0BE-C94F-9BAC6B2E7A84}"/>
          </ac:spMkLst>
        </pc:spChg>
        <pc:spChg chg="mod">
          <ac:chgData name="Yoppy Yunhasnawa" userId="7f08eb94-d06b-4939-8720-31e061b9ea9f" providerId="ADAL" clId="{C0543E6B-7E55-0F45-ADD5-B5D982AFDB68}" dt="2024-03-24T16:41:27.593" v="149"/>
          <ac:spMkLst>
            <pc:docMk/>
            <pc:sldMk cId="3888056370" sldId="325"/>
            <ac:spMk id="13" creationId="{8D2CF6FD-D8C1-C666-E67C-DF7923CC3E9E}"/>
          </ac:spMkLst>
        </pc:spChg>
        <pc:spChg chg="mod">
          <ac:chgData name="Yoppy Yunhasnawa" userId="7f08eb94-d06b-4939-8720-31e061b9ea9f" providerId="ADAL" clId="{C0543E6B-7E55-0F45-ADD5-B5D982AFDB68}" dt="2024-03-24T16:41:27.593" v="149"/>
          <ac:spMkLst>
            <pc:docMk/>
            <pc:sldMk cId="3888056370" sldId="325"/>
            <ac:spMk id="14" creationId="{BC100CB5-DCFB-6ABF-EE6C-5209D1E1B2BA}"/>
          </ac:spMkLst>
        </pc:spChg>
        <pc:spChg chg="mod">
          <ac:chgData name="Yoppy Yunhasnawa" userId="7f08eb94-d06b-4939-8720-31e061b9ea9f" providerId="ADAL" clId="{C0543E6B-7E55-0F45-ADD5-B5D982AFDB68}" dt="2024-03-24T16:41:27.593" v="149"/>
          <ac:spMkLst>
            <pc:docMk/>
            <pc:sldMk cId="3888056370" sldId="325"/>
            <ac:spMk id="15" creationId="{D089C2B5-AAFA-76BD-CE78-13796103A3C2}"/>
          </ac:spMkLst>
        </pc:spChg>
        <pc:spChg chg="mod">
          <ac:chgData name="Yoppy Yunhasnawa" userId="7f08eb94-d06b-4939-8720-31e061b9ea9f" providerId="ADAL" clId="{C0543E6B-7E55-0F45-ADD5-B5D982AFDB68}" dt="2024-03-24T16:41:27.593" v="149"/>
          <ac:spMkLst>
            <pc:docMk/>
            <pc:sldMk cId="3888056370" sldId="325"/>
            <ac:spMk id="16" creationId="{AF3CC0E7-E984-E4F5-6CF6-3DA306611515}"/>
          </ac:spMkLst>
        </pc:spChg>
        <pc:spChg chg="mod">
          <ac:chgData name="Yoppy Yunhasnawa" userId="7f08eb94-d06b-4939-8720-31e061b9ea9f" providerId="ADAL" clId="{C0543E6B-7E55-0F45-ADD5-B5D982AFDB68}" dt="2024-03-24T16:41:27.593" v="149"/>
          <ac:spMkLst>
            <pc:docMk/>
            <pc:sldMk cId="3888056370" sldId="325"/>
            <ac:spMk id="17" creationId="{AF7FF429-F525-2816-1275-41B279A6CE29}"/>
          </ac:spMkLst>
        </pc:spChg>
        <pc:spChg chg="mod">
          <ac:chgData name="Yoppy Yunhasnawa" userId="7f08eb94-d06b-4939-8720-31e061b9ea9f" providerId="ADAL" clId="{C0543E6B-7E55-0F45-ADD5-B5D982AFDB68}" dt="2024-03-24T16:41:27.593" v="149"/>
          <ac:spMkLst>
            <pc:docMk/>
            <pc:sldMk cId="3888056370" sldId="325"/>
            <ac:spMk id="18" creationId="{0D9009E3-B3A1-E166-5ACB-03444F280D31}"/>
          </ac:spMkLst>
        </pc:spChg>
        <pc:spChg chg="mod">
          <ac:chgData name="Yoppy Yunhasnawa" userId="7f08eb94-d06b-4939-8720-31e061b9ea9f" providerId="ADAL" clId="{C0543E6B-7E55-0F45-ADD5-B5D982AFDB68}" dt="2024-03-24T16:41:27.593" v="149"/>
          <ac:spMkLst>
            <pc:docMk/>
            <pc:sldMk cId="3888056370" sldId="325"/>
            <ac:spMk id="19" creationId="{753EEB4A-691F-8D66-7B21-BF1071E7AB36}"/>
          </ac:spMkLst>
        </pc:spChg>
        <pc:spChg chg="mod">
          <ac:chgData name="Yoppy Yunhasnawa" userId="7f08eb94-d06b-4939-8720-31e061b9ea9f" providerId="ADAL" clId="{C0543E6B-7E55-0F45-ADD5-B5D982AFDB68}" dt="2024-03-24T16:41:27.593" v="149"/>
          <ac:spMkLst>
            <pc:docMk/>
            <pc:sldMk cId="3888056370" sldId="325"/>
            <ac:spMk id="20" creationId="{0A2A92DB-F006-0DA2-7C86-688A5CD28DFF}"/>
          </ac:spMkLst>
        </pc:spChg>
        <pc:spChg chg="mod">
          <ac:chgData name="Yoppy Yunhasnawa" userId="7f08eb94-d06b-4939-8720-31e061b9ea9f" providerId="ADAL" clId="{C0543E6B-7E55-0F45-ADD5-B5D982AFDB68}" dt="2024-03-24T16:41:27.593" v="149"/>
          <ac:spMkLst>
            <pc:docMk/>
            <pc:sldMk cId="3888056370" sldId="325"/>
            <ac:spMk id="21" creationId="{9E737343-DD24-6D61-3EAB-960D127EE595}"/>
          </ac:spMkLst>
        </pc:spChg>
        <pc:spChg chg="mod">
          <ac:chgData name="Yoppy Yunhasnawa" userId="7f08eb94-d06b-4939-8720-31e061b9ea9f" providerId="ADAL" clId="{C0543E6B-7E55-0F45-ADD5-B5D982AFDB68}" dt="2024-03-24T16:41:27.593" v="149"/>
          <ac:spMkLst>
            <pc:docMk/>
            <pc:sldMk cId="3888056370" sldId="325"/>
            <ac:spMk id="22" creationId="{A44DEEC9-00FE-7AF3-65F0-898C3331C659}"/>
          </ac:spMkLst>
        </pc:spChg>
        <pc:spChg chg="mod">
          <ac:chgData name="Yoppy Yunhasnawa" userId="7f08eb94-d06b-4939-8720-31e061b9ea9f" providerId="ADAL" clId="{C0543E6B-7E55-0F45-ADD5-B5D982AFDB68}" dt="2024-03-24T16:41:27.593" v="149"/>
          <ac:spMkLst>
            <pc:docMk/>
            <pc:sldMk cId="3888056370" sldId="325"/>
            <ac:spMk id="23" creationId="{FB33B371-FB2F-74CC-C3A0-83DB13CC9662}"/>
          </ac:spMkLst>
        </pc:spChg>
        <pc:spChg chg="mod">
          <ac:chgData name="Yoppy Yunhasnawa" userId="7f08eb94-d06b-4939-8720-31e061b9ea9f" providerId="ADAL" clId="{C0543E6B-7E55-0F45-ADD5-B5D982AFDB68}" dt="2024-03-24T16:41:27.593" v="149"/>
          <ac:spMkLst>
            <pc:docMk/>
            <pc:sldMk cId="3888056370" sldId="325"/>
            <ac:spMk id="24" creationId="{8B075C57-FE1D-1E8C-7500-84A0DE555DA5}"/>
          </ac:spMkLst>
        </pc:spChg>
        <pc:spChg chg="mod">
          <ac:chgData name="Yoppy Yunhasnawa" userId="7f08eb94-d06b-4939-8720-31e061b9ea9f" providerId="ADAL" clId="{C0543E6B-7E55-0F45-ADD5-B5D982AFDB68}" dt="2024-03-24T16:41:27.593" v="149"/>
          <ac:spMkLst>
            <pc:docMk/>
            <pc:sldMk cId="3888056370" sldId="325"/>
            <ac:spMk id="25" creationId="{632C3D26-0954-6162-F5BE-90EF9CBC4A12}"/>
          </ac:spMkLst>
        </pc:spChg>
        <pc:spChg chg="mod">
          <ac:chgData name="Yoppy Yunhasnawa" userId="7f08eb94-d06b-4939-8720-31e061b9ea9f" providerId="ADAL" clId="{C0543E6B-7E55-0F45-ADD5-B5D982AFDB68}" dt="2024-03-24T16:41:27.593" v="149"/>
          <ac:spMkLst>
            <pc:docMk/>
            <pc:sldMk cId="3888056370" sldId="325"/>
            <ac:spMk id="26" creationId="{2C3FEA79-F5FA-9EE8-8747-5CCAB022E02D}"/>
          </ac:spMkLst>
        </pc:spChg>
        <pc:spChg chg="mod">
          <ac:chgData name="Yoppy Yunhasnawa" userId="7f08eb94-d06b-4939-8720-31e061b9ea9f" providerId="ADAL" clId="{C0543E6B-7E55-0F45-ADD5-B5D982AFDB68}" dt="2024-03-24T16:41:27.593" v="149"/>
          <ac:spMkLst>
            <pc:docMk/>
            <pc:sldMk cId="3888056370" sldId="325"/>
            <ac:spMk id="27" creationId="{BB61BB66-4D36-131D-4033-0FFDFBB64514}"/>
          </ac:spMkLst>
        </pc:spChg>
        <pc:spChg chg="mod">
          <ac:chgData name="Yoppy Yunhasnawa" userId="7f08eb94-d06b-4939-8720-31e061b9ea9f" providerId="ADAL" clId="{C0543E6B-7E55-0F45-ADD5-B5D982AFDB68}" dt="2024-03-24T16:41:27.593" v="149"/>
          <ac:spMkLst>
            <pc:docMk/>
            <pc:sldMk cId="3888056370" sldId="325"/>
            <ac:spMk id="28" creationId="{A8516B80-E350-6614-D3FA-6C3DBCAD6193}"/>
          </ac:spMkLst>
        </pc:spChg>
        <pc:spChg chg="mod">
          <ac:chgData name="Yoppy Yunhasnawa" userId="7f08eb94-d06b-4939-8720-31e061b9ea9f" providerId="ADAL" clId="{C0543E6B-7E55-0F45-ADD5-B5D982AFDB68}" dt="2024-03-24T16:41:27.593" v="149"/>
          <ac:spMkLst>
            <pc:docMk/>
            <pc:sldMk cId="3888056370" sldId="325"/>
            <ac:spMk id="29" creationId="{BD6F6294-C005-9083-D84C-7D8BE42ECE93}"/>
          </ac:spMkLst>
        </pc:spChg>
        <pc:spChg chg="mod">
          <ac:chgData name="Yoppy Yunhasnawa" userId="7f08eb94-d06b-4939-8720-31e061b9ea9f" providerId="ADAL" clId="{C0543E6B-7E55-0F45-ADD5-B5D982AFDB68}" dt="2024-03-24T16:41:27.593" v="149"/>
          <ac:spMkLst>
            <pc:docMk/>
            <pc:sldMk cId="3888056370" sldId="325"/>
            <ac:spMk id="30" creationId="{1AA30A05-BC9D-43AB-08BC-B037D0BDCD99}"/>
          </ac:spMkLst>
        </pc:spChg>
        <pc:spChg chg="mod">
          <ac:chgData name="Yoppy Yunhasnawa" userId="7f08eb94-d06b-4939-8720-31e061b9ea9f" providerId="ADAL" clId="{C0543E6B-7E55-0F45-ADD5-B5D982AFDB68}" dt="2024-03-24T16:41:27.593" v="149"/>
          <ac:spMkLst>
            <pc:docMk/>
            <pc:sldMk cId="3888056370" sldId="325"/>
            <ac:spMk id="31" creationId="{38E22912-ECA9-B14F-674A-ED0B500EF81D}"/>
          </ac:spMkLst>
        </pc:spChg>
        <pc:spChg chg="mod">
          <ac:chgData name="Yoppy Yunhasnawa" userId="7f08eb94-d06b-4939-8720-31e061b9ea9f" providerId="ADAL" clId="{C0543E6B-7E55-0F45-ADD5-B5D982AFDB68}" dt="2024-03-24T16:41:27.593" v="149"/>
          <ac:spMkLst>
            <pc:docMk/>
            <pc:sldMk cId="3888056370" sldId="325"/>
            <ac:spMk id="32" creationId="{7FC56BEB-5BBA-B417-8CAB-EDF5A970E3CE}"/>
          </ac:spMkLst>
        </pc:spChg>
        <pc:spChg chg="mod">
          <ac:chgData name="Yoppy Yunhasnawa" userId="7f08eb94-d06b-4939-8720-31e061b9ea9f" providerId="ADAL" clId="{C0543E6B-7E55-0F45-ADD5-B5D982AFDB68}" dt="2024-03-24T16:41:27.593" v="149"/>
          <ac:spMkLst>
            <pc:docMk/>
            <pc:sldMk cId="3888056370" sldId="325"/>
            <ac:spMk id="33" creationId="{1ED0675B-031F-2091-3739-657176EFCDE1}"/>
          </ac:spMkLst>
        </pc:spChg>
        <pc:spChg chg="mod">
          <ac:chgData name="Yoppy Yunhasnawa" userId="7f08eb94-d06b-4939-8720-31e061b9ea9f" providerId="ADAL" clId="{C0543E6B-7E55-0F45-ADD5-B5D982AFDB68}" dt="2024-03-24T16:41:27.593" v="149"/>
          <ac:spMkLst>
            <pc:docMk/>
            <pc:sldMk cId="3888056370" sldId="325"/>
            <ac:spMk id="34" creationId="{81D40807-E577-07E6-3EC5-5548E30EFC1F}"/>
          </ac:spMkLst>
        </pc:spChg>
        <pc:spChg chg="mod">
          <ac:chgData name="Yoppy Yunhasnawa" userId="7f08eb94-d06b-4939-8720-31e061b9ea9f" providerId="ADAL" clId="{C0543E6B-7E55-0F45-ADD5-B5D982AFDB68}" dt="2024-03-24T16:41:27.593" v="149"/>
          <ac:spMkLst>
            <pc:docMk/>
            <pc:sldMk cId="3888056370" sldId="325"/>
            <ac:spMk id="35" creationId="{6119079D-F3E7-04A3-AE34-08506D2544F3}"/>
          </ac:spMkLst>
        </pc:spChg>
        <pc:spChg chg="mod">
          <ac:chgData name="Yoppy Yunhasnawa" userId="7f08eb94-d06b-4939-8720-31e061b9ea9f" providerId="ADAL" clId="{C0543E6B-7E55-0F45-ADD5-B5D982AFDB68}" dt="2024-03-24T16:41:27.593" v="149"/>
          <ac:spMkLst>
            <pc:docMk/>
            <pc:sldMk cId="3888056370" sldId="325"/>
            <ac:spMk id="36" creationId="{F02ECF40-4F68-0F09-8974-4AB8BCB72957}"/>
          </ac:spMkLst>
        </pc:spChg>
        <pc:spChg chg="mod">
          <ac:chgData name="Yoppy Yunhasnawa" userId="7f08eb94-d06b-4939-8720-31e061b9ea9f" providerId="ADAL" clId="{C0543E6B-7E55-0F45-ADD5-B5D982AFDB68}" dt="2024-03-24T16:41:27.593" v="149"/>
          <ac:spMkLst>
            <pc:docMk/>
            <pc:sldMk cId="3888056370" sldId="325"/>
            <ac:spMk id="37" creationId="{5F1DAF42-D1B5-185D-A4AB-03A55C991B64}"/>
          </ac:spMkLst>
        </pc:spChg>
        <pc:spChg chg="mod">
          <ac:chgData name="Yoppy Yunhasnawa" userId="7f08eb94-d06b-4939-8720-31e061b9ea9f" providerId="ADAL" clId="{C0543E6B-7E55-0F45-ADD5-B5D982AFDB68}" dt="2024-03-24T16:41:27.593" v="149"/>
          <ac:spMkLst>
            <pc:docMk/>
            <pc:sldMk cId="3888056370" sldId="325"/>
            <ac:spMk id="38" creationId="{849A090E-FE13-9E61-760C-D9759A90DBC9}"/>
          </ac:spMkLst>
        </pc:spChg>
        <pc:spChg chg="mod">
          <ac:chgData name="Yoppy Yunhasnawa" userId="7f08eb94-d06b-4939-8720-31e061b9ea9f" providerId="ADAL" clId="{C0543E6B-7E55-0F45-ADD5-B5D982AFDB68}" dt="2024-03-24T16:41:27.593" v="149"/>
          <ac:spMkLst>
            <pc:docMk/>
            <pc:sldMk cId="3888056370" sldId="325"/>
            <ac:spMk id="39" creationId="{3A972343-C2AB-509D-056B-6050AFEC0B3F}"/>
          </ac:spMkLst>
        </pc:spChg>
        <pc:spChg chg="mod">
          <ac:chgData name="Yoppy Yunhasnawa" userId="7f08eb94-d06b-4939-8720-31e061b9ea9f" providerId="ADAL" clId="{C0543E6B-7E55-0F45-ADD5-B5D982AFDB68}" dt="2024-03-24T16:41:27.593" v="149"/>
          <ac:spMkLst>
            <pc:docMk/>
            <pc:sldMk cId="3888056370" sldId="325"/>
            <ac:spMk id="40" creationId="{DDD2D899-C85E-CB3E-502F-12A711A53376}"/>
          </ac:spMkLst>
        </pc:spChg>
        <pc:spChg chg="mod">
          <ac:chgData name="Yoppy Yunhasnawa" userId="7f08eb94-d06b-4939-8720-31e061b9ea9f" providerId="ADAL" clId="{C0543E6B-7E55-0F45-ADD5-B5D982AFDB68}" dt="2024-03-24T16:41:27.593" v="149"/>
          <ac:spMkLst>
            <pc:docMk/>
            <pc:sldMk cId="3888056370" sldId="325"/>
            <ac:spMk id="41" creationId="{F59D95F5-FA2D-13F4-5E0E-55E72A07CF17}"/>
          </ac:spMkLst>
        </pc:spChg>
        <pc:spChg chg="mod">
          <ac:chgData name="Yoppy Yunhasnawa" userId="7f08eb94-d06b-4939-8720-31e061b9ea9f" providerId="ADAL" clId="{C0543E6B-7E55-0F45-ADD5-B5D982AFDB68}" dt="2024-03-24T16:41:27.593" v="149"/>
          <ac:spMkLst>
            <pc:docMk/>
            <pc:sldMk cId="3888056370" sldId="325"/>
            <ac:spMk id="42" creationId="{457904EA-2F0C-65B7-6DD3-DA8883E6286B}"/>
          </ac:spMkLst>
        </pc:spChg>
        <pc:spChg chg="mod">
          <ac:chgData name="Yoppy Yunhasnawa" userId="7f08eb94-d06b-4939-8720-31e061b9ea9f" providerId="ADAL" clId="{C0543E6B-7E55-0F45-ADD5-B5D982AFDB68}" dt="2024-03-24T16:41:27.593" v="149"/>
          <ac:spMkLst>
            <pc:docMk/>
            <pc:sldMk cId="3888056370" sldId="325"/>
            <ac:spMk id="43" creationId="{68638F76-0F1D-99FC-0854-59A4C4430D52}"/>
          </ac:spMkLst>
        </pc:spChg>
        <pc:spChg chg="mod">
          <ac:chgData name="Yoppy Yunhasnawa" userId="7f08eb94-d06b-4939-8720-31e061b9ea9f" providerId="ADAL" clId="{C0543E6B-7E55-0F45-ADD5-B5D982AFDB68}" dt="2024-03-24T16:41:27.593" v="149"/>
          <ac:spMkLst>
            <pc:docMk/>
            <pc:sldMk cId="3888056370" sldId="325"/>
            <ac:spMk id="44" creationId="{73275097-C917-EC7E-05D3-5D0DBD08F183}"/>
          </ac:spMkLst>
        </pc:spChg>
        <pc:spChg chg="mod">
          <ac:chgData name="Yoppy Yunhasnawa" userId="7f08eb94-d06b-4939-8720-31e061b9ea9f" providerId="ADAL" clId="{C0543E6B-7E55-0F45-ADD5-B5D982AFDB68}" dt="2024-03-24T16:41:27.593" v="149"/>
          <ac:spMkLst>
            <pc:docMk/>
            <pc:sldMk cId="3888056370" sldId="325"/>
            <ac:spMk id="45" creationId="{2A952573-C064-B179-08EC-E9F5B790514F}"/>
          </ac:spMkLst>
        </pc:spChg>
        <pc:spChg chg="mod">
          <ac:chgData name="Yoppy Yunhasnawa" userId="7f08eb94-d06b-4939-8720-31e061b9ea9f" providerId="ADAL" clId="{C0543E6B-7E55-0F45-ADD5-B5D982AFDB68}" dt="2024-03-24T16:41:27.593" v="149"/>
          <ac:spMkLst>
            <pc:docMk/>
            <pc:sldMk cId="3888056370" sldId="325"/>
            <ac:spMk id="46" creationId="{97DA1109-CEF1-DB64-CB45-9533DB0DC754}"/>
          </ac:spMkLst>
        </pc:spChg>
        <pc:spChg chg="mod">
          <ac:chgData name="Yoppy Yunhasnawa" userId="7f08eb94-d06b-4939-8720-31e061b9ea9f" providerId="ADAL" clId="{C0543E6B-7E55-0F45-ADD5-B5D982AFDB68}" dt="2024-03-24T16:41:27.593" v="149"/>
          <ac:spMkLst>
            <pc:docMk/>
            <pc:sldMk cId="3888056370" sldId="325"/>
            <ac:spMk id="47" creationId="{7CF69953-9659-86BF-D6F2-01893AA924FD}"/>
          </ac:spMkLst>
        </pc:spChg>
        <pc:spChg chg="mod">
          <ac:chgData name="Yoppy Yunhasnawa" userId="7f08eb94-d06b-4939-8720-31e061b9ea9f" providerId="ADAL" clId="{C0543E6B-7E55-0F45-ADD5-B5D982AFDB68}" dt="2024-03-24T16:41:27.593" v="149"/>
          <ac:spMkLst>
            <pc:docMk/>
            <pc:sldMk cId="3888056370" sldId="325"/>
            <ac:spMk id="48" creationId="{32CAC26B-41B8-CA16-61B8-D93B65B3DCF9}"/>
          </ac:spMkLst>
        </pc:spChg>
        <pc:spChg chg="mod">
          <ac:chgData name="Yoppy Yunhasnawa" userId="7f08eb94-d06b-4939-8720-31e061b9ea9f" providerId="ADAL" clId="{C0543E6B-7E55-0F45-ADD5-B5D982AFDB68}" dt="2024-03-24T16:41:27.593" v="149"/>
          <ac:spMkLst>
            <pc:docMk/>
            <pc:sldMk cId="3888056370" sldId="325"/>
            <ac:spMk id="49" creationId="{6E0F572F-2111-52FF-385A-D755235A4C2B}"/>
          </ac:spMkLst>
        </pc:spChg>
        <pc:spChg chg="mod">
          <ac:chgData name="Yoppy Yunhasnawa" userId="7f08eb94-d06b-4939-8720-31e061b9ea9f" providerId="ADAL" clId="{C0543E6B-7E55-0F45-ADD5-B5D982AFDB68}" dt="2024-03-24T16:41:27.593" v="149"/>
          <ac:spMkLst>
            <pc:docMk/>
            <pc:sldMk cId="3888056370" sldId="325"/>
            <ac:spMk id="50" creationId="{05571DDB-4A34-29AE-66A9-5522AA782AE9}"/>
          </ac:spMkLst>
        </pc:spChg>
        <pc:spChg chg="mod">
          <ac:chgData name="Yoppy Yunhasnawa" userId="7f08eb94-d06b-4939-8720-31e061b9ea9f" providerId="ADAL" clId="{C0543E6B-7E55-0F45-ADD5-B5D982AFDB68}" dt="2024-03-24T16:41:27.593" v="149"/>
          <ac:spMkLst>
            <pc:docMk/>
            <pc:sldMk cId="3888056370" sldId="325"/>
            <ac:spMk id="51" creationId="{E265D32C-7453-531F-BAFC-902B3F67F7F6}"/>
          </ac:spMkLst>
        </pc:spChg>
        <pc:spChg chg="mod">
          <ac:chgData name="Yoppy Yunhasnawa" userId="7f08eb94-d06b-4939-8720-31e061b9ea9f" providerId="ADAL" clId="{C0543E6B-7E55-0F45-ADD5-B5D982AFDB68}" dt="2024-03-24T16:41:27.593" v="149"/>
          <ac:spMkLst>
            <pc:docMk/>
            <pc:sldMk cId="3888056370" sldId="325"/>
            <ac:spMk id="52" creationId="{BD49D134-6827-52CD-3D9C-6DA9761FC80F}"/>
          </ac:spMkLst>
        </pc:spChg>
        <pc:spChg chg="mod">
          <ac:chgData name="Yoppy Yunhasnawa" userId="7f08eb94-d06b-4939-8720-31e061b9ea9f" providerId="ADAL" clId="{C0543E6B-7E55-0F45-ADD5-B5D982AFDB68}" dt="2024-03-24T16:41:27.593" v="149"/>
          <ac:spMkLst>
            <pc:docMk/>
            <pc:sldMk cId="3888056370" sldId="325"/>
            <ac:spMk id="53" creationId="{A1548C28-D7EE-0B46-6883-7CB0C9885272}"/>
          </ac:spMkLst>
        </pc:spChg>
        <pc:spChg chg="mod">
          <ac:chgData name="Yoppy Yunhasnawa" userId="7f08eb94-d06b-4939-8720-31e061b9ea9f" providerId="ADAL" clId="{C0543E6B-7E55-0F45-ADD5-B5D982AFDB68}" dt="2024-03-24T16:41:27.593" v="149"/>
          <ac:spMkLst>
            <pc:docMk/>
            <pc:sldMk cId="3888056370" sldId="325"/>
            <ac:spMk id="54" creationId="{C40E62CF-041A-3143-077D-986F3E012B51}"/>
          </ac:spMkLst>
        </pc:spChg>
        <pc:spChg chg="mod">
          <ac:chgData name="Yoppy Yunhasnawa" userId="7f08eb94-d06b-4939-8720-31e061b9ea9f" providerId="ADAL" clId="{C0543E6B-7E55-0F45-ADD5-B5D982AFDB68}" dt="2024-03-24T16:41:27.593" v="149"/>
          <ac:spMkLst>
            <pc:docMk/>
            <pc:sldMk cId="3888056370" sldId="325"/>
            <ac:spMk id="55" creationId="{8749526A-CE09-4D00-38BF-EB84A2EF06BB}"/>
          </ac:spMkLst>
        </pc:spChg>
        <pc:spChg chg="mod">
          <ac:chgData name="Yoppy Yunhasnawa" userId="7f08eb94-d06b-4939-8720-31e061b9ea9f" providerId="ADAL" clId="{C0543E6B-7E55-0F45-ADD5-B5D982AFDB68}" dt="2024-03-24T16:41:27.593" v="149"/>
          <ac:spMkLst>
            <pc:docMk/>
            <pc:sldMk cId="3888056370" sldId="325"/>
            <ac:spMk id="56" creationId="{E270DF1B-D766-84A1-67DD-290B1FDCCF11}"/>
          </ac:spMkLst>
        </pc:spChg>
        <pc:spChg chg="mod">
          <ac:chgData name="Yoppy Yunhasnawa" userId="7f08eb94-d06b-4939-8720-31e061b9ea9f" providerId="ADAL" clId="{C0543E6B-7E55-0F45-ADD5-B5D982AFDB68}" dt="2024-03-24T16:41:27.593" v="149"/>
          <ac:spMkLst>
            <pc:docMk/>
            <pc:sldMk cId="3888056370" sldId="325"/>
            <ac:spMk id="57" creationId="{16822551-37ED-32E4-E2BD-0C4EDB993B9B}"/>
          </ac:spMkLst>
        </pc:spChg>
        <pc:spChg chg="mod">
          <ac:chgData name="Yoppy Yunhasnawa" userId="7f08eb94-d06b-4939-8720-31e061b9ea9f" providerId="ADAL" clId="{C0543E6B-7E55-0F45-ADD5-B5D982AFDB68}" dt="2024-03-24T16:41:27.593" v="149"/>
          <ac:spMkLst>
            <pc:docMk/>
            <pc:sldMk cId="3888056370" sldId="325"/>
            <ac:spMk id="58" creationId="{EC193647-9EB8-641A-34A0-7A675F601CC8}"/>
          </ac:spMkLst>
        </pc:spChg>
        <pc:spChg chg="mod">
          <ac:chgData name="Yoppy Yunhasnawa" userId="7f08eb94-d06b-4939-8720-31e061b9ea9f" providerId="ADAL" clId="{C0543E6B-7E55-0F45-ADD5-B5D982AFDB68}" dt="2024-03-24T16:41:27.593" v="149"/>
          <ac:spMkLst>
            <pc:docMk/>
            <pc:sldMk cId="3888056370" sldId="325"/>
            <ac:spMk id="59" creationId="{2C812EF6-1557-9DCB-382E-7205A24328D5}"/>
          </ac:spMkLst>
        </pc:spChg>
        <pc:spChg chg="mod">
          <ac:chgData name="Yoppy Yunhasnawa" userId="7f08eb94-d06b-4939-8720-31e061b9ea9f" providerId="ADAL" clId="{C0543E6B-7E55-0F45-ADD5-B5D982AFDB68}" dt="2024-03-24T16:41:27.593" v="149"/>
          <ac:spMkLst>
            <pc:docMk/>
            <pc:sldMk cId="3888056370" sldId="325"/>
            <ac:spMk id="60" creationId="{F32DD967-0B01-C859-A7E8-F12A1885AC96}"/>
          </ac:spMkLst>
        </pc:spChg>
        <pc:spChg chg="mod">
          <ac:chgData name="Yoppy Yunhasnawa" userId="7f08eb94-d06b-4939-8720-31e061b9ea9f" providerId="ADAL" clId="{C0543E6B-7E55-0F45-ADD5-B5D982AFDB68}" dt="2024-03-24T16:41:27.593" v="149"/>
          <ac:spMkLst>
            <pc:docMk/>
            <pc:sldMk cId="3888056370" sldId="325"/>
            <ac:spMk id="61" creationId="{33A659E7-A27C-A513-9E95-31A395A1E194}"/>
          </ac:spMkLst>
        </pc:spChg>
        <pc:spChg chg="mod">
          <ac:chgData name="Yoppy Yunhasnawa" userId="7f08eb94-d06b-4939-8720-31e061b9ea9f" providerId="ADAL" clId="{C0543E6B-7E55-0F45-ADD5-B5D982AFDB68}" dt="2024-03-24T16:41:27.593" v="149"/>
          <ac:spMkLst>
            <pc:docMk/>
            <pc:sldMk cId="3888056370" sldId="325"/>
            <ac:spMk id="62" creationId="{055C9536-F408-39B7-23F6-96F02B173208}"/>
          </ac:spMkLst>
        </pc:spChg>
        <pc:spChg chg="mod">
          <ac:chgData name="Yoppy Yunhasnawa" userId="7f08eb94-d06b-4939-8720-31e061b9ea9f" providerId="ADAL" clId="{C0543E6B-7E55-0F45-ADD5-B5D982AFDB68}" dt="2024-03-24T16:41:27.593" v="149"/>
          <ac:spMkLst>
            <pc:docMk/>
            <pc:sldMk cId="3888056370" sldId="325"/>
            <ac:spMk id="63" creationId="{550BCEF8-78B6-1519-1BD1-9EE1CB12F474}"/>
          </ac:spMkLst>
        </pc:spChg>
        <pc:spChg chg="mod">
          <ac:chgData name="Yoppy Yunhasnawa" userId="7f08eb94-d06b-4939-8720-31e061b9ea9f" providerId="ADAL" clId="{C0543E6B-7E55-0F45-ADD5-B5D982AFDB68}" dt="2024-03-24T16:41:27.593" v="149"/>
          <ac:spMkLst>
            <pc:docMk/>
            <pc:sldMk cId="3888056370" sldId="325"/>
            <ac:spMk id="64" creationId="{F2315D77-0881-4C82-8CB3-14DA15BAF8EA}"/>
          </ac:spMkLst>
        </pc:spChg>
        <pc:spChg chg="mod">
          <ac:chgData name="Yoppy Yunhasnawa" userId="7f08eb94-d06b-4939-8720-31e061b9ea9f" providerId="ADAL" clId="{C0543E6B-7E55-0F45-ADD5-B5D982AFDB68}" dt="2024-03-24T16:41:27.593" v="149"/>
          <ac:spMkLst>
            <pc:docMk/>
            <pc:sldMk cId="3888056370" sldId="325"/>
            <ac:spMk id="65" creationId="{A2A614B0-72D2-EE27-1046-98147B81514C}"/>
          </ac:spMkLst>
        </pc:spChg>
        <pc:spChg chg="mod">
          <ac:chgData name="Yoppy Yunhasnawa" userId="7f08eb94-d06b-4939-8720-31e061b9ea9f" providerId="ADAL" clId="{C0543E6B-7E55-0F45-ADD5-B5D982AFDB68}" dt="2024-03-24T16:41:27.593" v="149"/>
          <ac:spMkLst>
            <pc:docMk/>
            <pc:sldMk cId="3888056370" sldId="325"/>
            <ac:spMk id="66" creationId="{F1B93AB0-143F-6788-B2C1-9353C7009FD9}"/>
          </ac:spMkLst>
        </pc:spChg>
        <pc:spChg chg="mod">
          <ac:chgData name="Yoppy Yunhasnawa" userId="7f08eb94-d06b-4939-8720-31e061b9ea9f" providerId="ADAL" clId="{C0543E6B-7E55-0F45-ADD5-B5D982AFDB68}" dt="2024-03-24T16:41:27.593" v="149"/>
          <ac:spMkLst>
            <pc:docMk/>
            <pc:sldMk cId="3888056370" sldId="325"/>
            <ac:spMk id="67" creationId="{8EF7A9B3-E620-27D9-47FA-E095BC0865D9}"/>
          </ac:spMkLst>
        </pc:spChg>
        <pc:spChg chg="mod">
          <ac:chgData name="Yoppy Yunhasnawa" userId="7f08eb94-d06b-4939-8720-31e061b9ea9f" providerId="ADAL" clId="{C0543E6B-7E55-0F45-ADD5-B5D982AFDB68}" dt="2024-03-24T16:41:27.593" v="149"/>
          <ac:spMkLst>
            <pc:docMk/>
            <pc:sldMk cId="3888056370" sldId="325"/>
            <ac:spMk id="69" creationId="{49266021-B27A-3DDE-34AC-864D5C117EC2}"/>
          </ac:spMkLst>
        </pc:spChg>
        <pc:spChg chg="mod">
          <ac:chgData name="Yoppy Yunhasnawa" userId="7f08eb94-d06b-4939-8720-31e061b9ea9f" providerId="ADAL" clId="{C0543E6B-7E55-0F45-ADD5-B5D982AFDB68}" dt="2024-03-24T16:41:27.593" v="149"/>
          <ac:spMkLst>
            <pc:docMk/>
            <pc:sldMk cId="3888056370" sldId="325"/>
            <ac:spMk id="70" creationId="{0211C27F-4DB7-2264-A6A0-DC7291EAA43E}"/>
          </ac:spMkLst>
        </pc:spChg>
        <pc:spChg chg="mod">
          <ac:chgData name="Yoppy Yunhasnawa" userId="7f08eb94-d06b-4939-8720-31e061b9ea9f" providerId="ADAL" clId="{C0543E6B-7E55-0F45-ADD5-B5D982AFDB68}" dt="2024-03-24T16:41:27.593" v="149"/>
          <ac:spMkLst>
            <pc:docMk/>
            <pc:sldMk cId="3888056370" sldId="325"/>
            <ac:spMk id="71" creationId="{DE7CEA76-4787-7BE1-8486-4B643E6D7357}"/>
          </ac:spMkLst>
        </pc:spChg>
        <pc:spChg chg="mod">
          <ac:chgData name="Yoppy Yunhasnawa" userId="7f08eb94-d06b-4939-8720-31e061b9ea9f" providerId="ADAL" clId="{C0543E6B-7E55-0F45-ADD5-B5D982AFDB68}" dt="2024-03-24T16:41:27.593" v="149"/>
          <ac:spMkLst>
            <pc:docMk/>
            <pc:sldMk cId="3888056370" sldId="325"/>
            <ac:spMk id="72" creationId="{2F2117D5-A345-291B-8AC0-A17966E8F9EC}"/>
          </ac:spMkLst>
        </pc:spChg>
        <pc:spChg chg="mod">
          <ac:chgData name="Yoppy Yunhasnawa" userId="7f08eb94-d06b-4939-8720-31e061b9ea9f" providerId="ADAL" clId="{C0543E6B-7E55-0F45-ADD5-B5D982AFDB68}" dt="2024-03-24T16:41:27.593" v="149"/>
          <ac:spMkLst>
            <pc:docMk/>
            <pc:sldMk cId="3888056370" sldId="325"/>
            <ac:spMk id="73" creationId="{B5B0413E-E904-EAE4-077F-4AC30D9EEB77}"/>
          </ac:spMkLst>
        </pc:spChg>
        <pc:spChg chg="mod">
          <ac:chgData name="Yoppy Yunhasnawa" userId="7f08eb94-d06b-4939-8720-31e061b9ea9f" providerId="ADAL" clId="{C0543E6B-7E55-0F45-ADD5-B5D982AFDB68}" dt="2024-03-24T16:41:27.593" v="149"/>
          <ac:spMkLst>
            <pc:docMk/>
            <pc:sldMk cId="3888056370" sldId="325"/>
            <ac:spMk id="74" creationId="{30CA877A-2D57-BD41-74C1-2E1A0AFD41D7}"/>
          </ac:spMkLst>
        </pc:spChg>
        <pc:spChg chg="mod">
          <ac:chgData name="Yoppy Yunhasnawa" userId="7f08eb94-d06b-4939-8720-31e061b9ea9f" providerId="ADAL" clId="{C0543E6B-7E55-0F45-ADD5-B5D982AFDB68}" dt="2024-03-24T16:41:27.593" v="149"/>
          <ac:spMkLst>
            <pc:docMk/>
            <pc:sldMk cId="3888056370" sldId="325"/>
            <ac:spMk id="75" creationId="{43134386-70B2-D00F-4DB1-D743865727C5}"/>
          </ac:spMkLst>
        </pc:spChg>
        <pc:spChg chg="mod">
          <ac:chgData name="Yoppy Yunhasnawa" userId="7f08eb94-d06b-4939-8720-31e061b9ea9f" providerId="ADAL" clId="{C0543E6B-7E55-0F45-ADD5-B5D982AFDB68}" dt="2024-03-24T16:41:27.593" v="149"/>
          <ac:spMkLst>
            <pc:docMk/>
            <pc:sldMk cId="3888056370" sldId="325"/>
            <ac:spMk id="76" creationId="{CD1E0CFC-A8E0-5090-84F0-5E348D2CF86C}"/>
          </ac:spMkLst>
        </pc:spChg>
        <pc:spChg chg="mod">
          <ac:chgData name="Yoppy Yunhasnawa" userId="7f08eb94-d06b-4939-8720-31e061b9ea9f" providerId="ADAL" clId="{C0543E6B-7E55-0F45-ADD5-B5D982AFDB68}" dt="2024-03-24T16:41:27.593" v="149"/>
          <ac:spMkLst>
            <pc:docMk/>
            <pc:sldMk cId="3888056370" sldId="325"/>
            <ac:spMk id="77" creationId="{A706E295-0BEA-BC86-6860-A3ECC0FF21E6}"/>
          </ac:spMkLst>
        </pc:spChg>
        <pc:spChg chg="mod">
          <ac:chgData name="Yoppy Yunhasnawa" userId="7f08eb94-d06b-4939-8720-31e061b9ea9f" providerId="ADAL" clId="{C0543E6B-7E55-0F45-ADD5-B5D982AFDB68}" dt="2024-03-24T16:41:27.593" v="149"/>
          <ac:spMkLst>
            <pc:docMk/>
            <pc:sldMk cId="3888056370" sldId="325"/>
            <ac:spMk id="79" creationId="{3A7E3235-6775-88DE-601E-47FD03438E22}"/>
          </ac:spMkLst>
        </pc:spChg>
        <pc:spChg chg="mod">
          <ac:chgData name="Yoppy Yunhasnawa" userId="7f08eb94-d06b-4939-8720-31e061b9ea9f" providerId="ADAL" clId="{C0543E6B-7E55-0F45-ADD5-B5D982AFDB68}" dt="2024-03-24T16:41:27.593" v="149"/>
          <ac:spMkLst>
            <pc:docMk/>
            <pc:sldMk cId="3888056370" sldId="325"/>
            <ac:spMk id="80" creationId="{702663D2-DCBE-E6A1-5CC7-56DD4B59590D}"/>
          </ac:spMkLst>
        </pc:spChg>
        <pc:spChg chg="mod">
          <ac:chgData name="Yoppy Yunhasnawa" userId="7f08eb94-d06b-4939-8720-31e061b9ea9f" providerId="ADAL" clId="{C0543E6B-7E55-0F45-ADD5-B5D982AFDB68}" dt="2024-03-24T16:41:27.593" v="149"/>
          <ac:spMkLst>
            <pc:docMk/>
            <pc:sldMk cId="3888056370" sldId="325"/>
            <ac:spMk id="81" creationId="{09093F1B-0C07-94CC-C8E9-CDAD7C6F3352}"/>
          </ac:spMkLst>
        </pc:spChg>
        <pc:spChg chg="mod">
          <ac:chgData name="Yoppy Yunhasnawa" userId="7f08eb94-d06b-4939-8720-31e061b9ea9f" providerId="ADAL" clId="{C0543E6B-7E55-0F45-ADD5-B5D982AFDB68}" dt="2024-03-24T16:41:27.593" v="149"/>
          <ac:spMkLst>
            <pc:docMk/>
            <pc:sldMk cId="3888056370" sldId="325"/>
            <ac:spMk id="82" creationId="{9FB1FE5D-088F-C68B-2BDC-DA4C3A8772EC}"/>
          </ac:spMkLst>
        </pc:spChg>
        <pc:spChg chg="mod">
          <ac:chgData name="Yoppy Yunhasnawa" userId="7f08eb94-d06b-4939-8720-31e061b9ea9f" providerId="ADAL" clId="{C0543E6B-7E55-0F45-ADD5-B5D982AFDB68}" dt="2024-03-24T16:41:27.593" v="149"/>
          <ac:spMkLst>
            <pc:docMk/>
            <pc:sldMk cId="3888056370" sldId="325"/>
            <ac:spMk id="83" creationId="{5B06B4FC-5AB5-3F82-0FFF-3B10965CCE65}"/>
          </ac:spMkLst>
        </pc:spChg>
        <pc:spChg chg="mod">
          <ac:chgData name="Yoppy Yunhasnawa" userId="7f08eb94-d06b-4939-8720-31e061b9ea9f" providerId="ADAL" clId="{C0543E6B-7E55-0F45-ADD5-B5D982AFDB68}" dt="2024-03-24T16:41:27.593" v="149"/>
          <ac:spMkLst>
            <pc:docMk/>
            <pc:sldMk cId="3888056370" sldId="325"/>
            <ac:spMk id="89" creationId="{2BDB9F18-58F5-8104-CAAD-615A7876C8C6}"/>
          </ac:spMkLst>
        </pc:spChg>
        <pc:spChg chg="mod">
          <ac:chgData name="Yoppy Yunhasnawa" userId="7f08eb94-d06b-4939-8720-31e061b9ea9f" providerId="ADAL" clId="{C0543E6B-7E55-0F45-ADD5-B5D982AFDB68}" dt="2024-03-24T16:41:27.593" v="149"/>
          <ac:spMkLst>
            <pc:docMk/>
            <pc:sldMk cId="3888056370" sldId="325"/>
            <ac:spMk id="90" creationId="{7DC0D3EC-8A40-EAED-EFD2-3EC6D2B3DB11}"/>
          </ac:spMkLst>
        </pc:spChg>
        <pc:spChg chg="mod">
          <ac:chgData name="Yoppy Yunhasnawa" userId="7f08eb94-d06b-4939-8720-31e061b9ea9f" providerId="ADAL" clId="{C0543E6B-7E55-0F45-ADD5-B5D982AFDB68}" dt="2024-03-24T16:41:27.593" v="149"/>
          <ac:spMkLst>
            <pc:docMk/>
            <pc:sldMk cId="3888056370" sldId="325"/>
            <ac:spMk id="91" creationId="{1A1261E6-2B16-3540-9D8B-B91A4593073B}"/>
          </ac:spMkLst>
        </pc:spChg>
        <pc:spChg chg="mod">
          <ac:chgData name="Yoppy Yunhasnawa" userId="7f08eb94-d06b-4939-8720-31e061b9ea9f" providerId="ADAL" clId="{C0543E6B-7E55-0F45-ADD5-B5D982AFDB68}" dt="2024-03-24T16:41:27.593" v="149"/>
          <ac:spMkLst>
            <pc:docMk/>
            <pc:sldMk cId="3888056370" sldId="325"/>
            <ac:spMk id="92" creationId="{9E452E7B-E724-A98E-ABDC-0BC40AC92A45}"/>
          </ac:spMkLst>
        </pc:spChg>
        <pc:grpChg chg="add mod">
          <ac:chgData name="Yoppy Yunhasnawa" userId="7f08eb94-d06b-4939-8720-31e061b9ea9f" providerId="ADAL" clId="{C0543E6B-7E55-0F45-ADD5-B5D982AFDB68}" dt="2024-03-24T16:41:31.382" v="150" actId="1076"/>
          <ac:grpSpMkLst>
            <pc:docMk/>
            <pc:sldMk cId="3888056370" sldId="325"/>
            <ac:grpSpMk id="5" creationId="{A5F9ED4F-07BB-256D-0236-DC9589ECCCEE}"/>
          </ac:grpSpMkLst>
        </pc:grpChg>
        <pc:grpChg chg="mod">
          <ac:chgData name="Yoppy Yunhasnawa" userId="7f08eb94-d06b-4939-8720-31e061b9ea9f" providerId="ADAL" clId="{C0543E6B-7E55-0F45-ADD5-B5D982AFDB68}" dt="2024-03-24T16:41:27.593" v="149"/>
          <ac:grpSpMkLst>
            <pc:docMk/>
            <pc:sldMk cId="3888056370" sldId="325"/>
            <ac:grpSpMk id="87" creationId="{39D3C4DC-CB1C-C915-1761-A26594A20C90}"/>
          </ac:grpSpMkLst>
        </pc:grpChg>
        <pc:grpChg chg="mod">
          <ac:chgData name="Yoppy Yunhasnawa" userId="7f08eb94-d06b-4939-8720-31e061b9ea9f" providerId="ADAL" clId="{C0543E6B-7E55-0F45-ADD5-B5D982AFDB68}" dt="2024-03-24T16:41:27.593" v="149"/>
          <ac:grpSpMkLst>
            <pc:docMk/>
            <pc:sldMk cId="3888056370" sldId="325"/>
            <ac:grpSpMk id="88" creationId="{EA9AF2F0-1466-155E-D5BC-947BEB76DA0A}"/>
          </ac:grpSpMkLst>
        </pc:grpChg>
        <pc:cxnChg chg="mod">
          <ac:chgData name="Yoppy Yunhasnawa" userId="7f08eb94-d06b-4939-8720-31e061b9ea9f" providerId="ADAL" clId="{C0543E6B-7E55-0F45-ADD5-B5D982AFDB68}" dt="2024-03-24T16:41:27.593" v="149"/>
          <ac:cxnSpMkLst>
            <pc:docMk/>
            <pc:sldMk cId="3888056370" sldId="325"/>
            <ac:cxnSpMk id="6" creationId="{D50B5C45-7DE3-F3DB-B98F-4BD545B909DB}"/>
          </ac:cxnSpMkLst>
        </pc:cxnChg>
        <pc:cxnChg chg="mod">
          <ac:chgData name="Yoppy Yunhasnawa" userId="7f08eb94-d06b-4939-8720-31e061b9ea9f" providerId="ADAL" clId="{C0543E6B-7E55-0F45-ADD5-B5D982AFDB68}" dt="2024-03-24T16:41:27.593" v="149"/>
          <ac:cxnSpMkLst>
            <pc:docMk/>
            <pc:sldMk cId="3888056370" sldId="325"/>
            <ac:cxnSpMk id="7" creationId="{C1AB9E57-73AE-4985-A0CA-DAA71AE70FB0}"/>
          </ac:cxnSpMkLst>
        </pc:cxnChg>
        <pc:cxnChg chg="mod">
          <ac:chgData name="Yoppy Yunhasnawa" userId="7f08eb94-d06b-4939-8720-31e061b9ea9f" providerId="ADAL" clId="{C0543E6B-7E55-0F45-ADD5-B5D982AFDB68}" dt="2024-03-24T16:41:27.593" v="149"/>
          <ac:cxnSpMkLst>
            <pc:docMk/>
            <pc:sldMk cId="3888056370" sldId="325"/>
            <ac:cxnSpMk id="8" creationId="{67BD288E-2CF0-68D5-DD62-7B35CF398773}"/>
          </ac:cxnSpMkLst>
        </pc:cxnChg>
        <pc:cxnChg chg="mod">
          <ac:chgData name="Yoppy Yunhasnawa" userId="7f08eb94-d06b-4939-8720-31e061b9ea9f" providerId="ADAL" clId="{C0543E6B-7E55-0F45-ADD5-B5D982AFDB68}" dt="2024-03-24T16:41:27.593" v="149"/>
          <ac:cxnSpMkLst>
            <pc:docMk/>
            <pc:sldMk cId="3888056370" sldId="325"/>
            <ac:cxnSpMk id="68" creationId="{1F227E24-91A5-DB07-A97F-BD133395825B}"/>
          </ac:cxnSpMkLst>
        </pc:cxnChg>
        <pc:cxnChg chg="mod">
          <ac:chgData name="Yoppy Yunhasnawa" userId="7f08eb94-d06b-4939-8720-31e061b9ea9f" providerId="ADAL" clId="{C0543E6B-7E55-0F45-ADD5-B5D982AFDB68}" dt="2024-03-24T16:41:27.593" v="149"/>
          <ac:cxnSpMkLst>
            <pc:docMk/>
            <pc:sldMk cId="3888056370" sldId="325"/>
            <ac:cxnSpMk id="78" creationId="{36FAB3CF-7021-81C6-6C96-42A62258F14D}"/>
          </ac:cxnSpMkLst>
        </pc:cxnChg>
        <pc:cxnChg chg="mod">
          <ac:chgData name="Yoppy Yunhasnawa" userId="7f08eb94-d06b-4939-8720-31e061b9ea9f" providerId="ADAL" clId="{C0543E6B-7E55-0F45-ADD5-B5D982AFDB68}" dt="2024-03-24T16:41:27.593" v="149"/>
          <ac:cxnSpMkLst>
            <pc:docMk/>
            <pc:sldMk cId="3888056370" sldId="325"/>
            <ac:cxnSpMk id="84" creationId="{6066D3A6-1E8B-0975-7C79-7D758C79A4D4}"/>
          </ac:cxnSpMkLst>
        </pc:cxnChg>
        <pc:cxnChg chg="mod">
          <ac:chgData name="Yoppy Yunhasnawa" userId="7f08eb94-d06b-4939-8720-31e061b9ea9f" providerId="ADAL" clId="{C0543E6B-7E55-0F45-ADD5-B5D982AFDB68}" dt="2024-03-24T16:41:27.593" v="149"/>
          <ac:cxnSpMkLst>
            <pc:docMk/>
            <pc:sldMk cId="3888056370" sldId="325"/>
            <ac:cxnSpMk id="85" creationId="{87E41A32-AA28-F371-80B6-3E9C73D142F8}"/>
          </ac:cxnSpMkLst>
        </pc:cxnChg>
        <pc:cxnChg chg="mod">
          <ac:chgData name="Yoppy Yunhasnawa" userId="7f08eb94-d06b-4939-8720-31e061b9ea9f" providerId="ADAL" clId="{C0543E6B-7E55-0F45-ADD5-B5D982AFDB68}" dt="2024-03-24T16:41:27.593" v="149"/>
          <ac:cxnSpMkLst>
            <pc:docMk/>
            <pc:sldMk cId="3888056370" sldId="325"/>
            <ac:cxnSpMk id="86" creationId="{1788D403-8E57-26B7-FEFA-BA4DB7C96424}"/>
          </ac:cxnSpMkLst>
        </pc:cxnChg>
      </pc:sldChg>
      <pc:sldChg chg="addSp delSp modSp new mod modAnim">
        <pc:chgData name="Yoppy Yunhasnawa" userId="7f08eb94-d06b-4939-8720-31e061b9ea9f" providerId="ADAL" clId="{C0543E6B-7E55-0F45-ADD5-B5D982AFDB68}" dt="2024-03-24T16:42:00.225" v="156" actId="1076"/>
        <pc:sldMkLst>
          <pc:docMk/>
          <pc:sldMk cId="3715754334" sldId="326"/>
        </pc:sldMkLst>
        <pc:spChg chg="del">
          <ac:chgData name="Yoppy Yunhasnawa" userId="7f08eb94-d06b-4939-8720-31e061b9ea9f" providerId="ADAL" clId="{C0543E6B-7E55-0F45-ADD5-B5D982AFDB68}" dt="2024-03-24T16:41:49.425" v="153" actId="478"/>
          <ac:spMkLst>
            <pc:docMk/>
            <pc:sldMk cId="3715754334" sldId="326"/>
            <ac:spMk id="3" creationId="{326256BD-828F-AEB6-F2FD-5568E509C8B6}"/>
          </ac:spMkLst>
        </pc:spChg>
        <pc:spChg chg="mod">
          <ac:chgData name="Yoppy Yunhasnawa" userId="7f08eb94-d06b-4939-8720-31e061b9ea9f" providerId="ADAL" clId="{C0543E6B-7E55-0F45-ADD5-B5D982AFDB68}" dt="2024-03-24T16:41:40.547" v="152" actId="20577"/>
          <ac:spMkLst>
            <pc:docMk/>
            <pc:sldMk cId="3715754334" sldId="326"/>
            <ac:spMk id="4" creationId="{85011A6C-0E68-B653-33C6-EA50D017B84E}"/>
          </ac:spMkLst>
        </pc:spChg>
        <pc:spChg chg="add mod">
          <ac:chgData name="Yoppy Yunhasnawa" userId="7f08eb94-d06b-4939-8720-31e061b9ea9f" providerId="ADAL" clId="{C0543E6B-7E55-0F45-ADD5-B5D982AFDB68}" dt="2024-03-24T16:41:54.964" v="155" actId="1076"/>
          <ac:spMkLst>
            <pc:docMk/>
            <pc:sldMk cId="3715754334" sldId="326"/>
            <ac:spMk id="6" creationId="{718A680D-150B-B280-0772-81A273AE6233}"/>
          </ac:spMkLst>
        </pc:spChg>
        <pc:spChg chg="add mod">
          <ac:chgData name="Yoppy Yunhasnawa" userId="7f08eb94-d06b-4939-8720-31e061b9ea9f" providerId="ADAL" clId="{C0543E6B-7E55-0F45-ADD5-B5D982AFDB68}" dt="2024-03-24T16:41:54.964" v="155" actId="1076"/>
          <ac:spMkLst>
            <pc:docMk/>
            <pc:sldMk cId="3715754334" sldId="326"/>
            <ac:spMk id="9" creationId="{2647C73D-7868-6641-F481-11A43D19F342}"/>
          </ac:spMkLst>
        </pc:spChg>
        <pc:spChg chg="add mod">
          <ac:chgData name="Yoppy Yunhasnawa" userId="7f08eb94-d06b-4939-8720-31e061b9ea9f" providerId="ADAL" clId="{C0543E6B-7E55-0F45-ADD5-B5D982AFDB68}" dt="2024-03-24T16:42:00.225" v="156" actId="1076"/>
          <ac:spMkLst>
            <pc:docMk/>
            <pc:sldMk cId="3715754334" sldId="326"/>
            <ac:spMk id="10" creationId="{56969F7C-1B24-5132-EA52-A0199686BE5B}"/>
          </ac:spMkLst>
        </pc:spChg>
        <pc:spChg chg="add mod">
          <ac:chgData name="Yoppy Yunhasnawa" userId="7f08eb94-d06b-4939-8720-31e061b9ea9f" providerId="ADAL" clId="{C0543E6B-7E55-0F45-ADD5-B5D982AFDB68}" dt="2024-03-24T16:41:54.964" v="155" actId="1076"/>
          <ac:spMkLst>
            <pc:docMk/>
            <pc:sldMk cId="3715754334" sldId="326"/>
            <ac:spMk id="11" creationId="{62DF9251-2614-1A08-7CB7-F5839A5F0EE3}"/>
          </ac:spMkLst>
        </pc:spChg>
        <pc:graphicFrameChg chg="add mod">
          <ac:chgData name="Yoppy Yunhasnawa" userId="7f08eb94-d06b-4939-8720-31e061b9ea9f" providerId="ADAL" clId="{C0543E6B-7E55-0F45-ADD5-B5D982AFDB68}" dt="2024-03-24T16:41:54.964" v="155" actId="1076"/>
          <ac:graphicFrameMkLst>
            <pc:docMk/>
            <pc:sldMk cId="3715754334" sldId="326"/>
            <ac:graphicFrameMk id="5" creationId="{1D895162-E74D-1363-AADC-A7E676E80B78}"/>
          </ac:graphicFrameMkLst>
        </pc:graphicFrameChg>
        <pc:graphicFrameChg chg="add mod">
          <ac:chgData name="Yoppy Yunhasnawa" userId="7f08eb94-d06b-4939-8720-31e061b9ea9f" providerId="ADAL" clId="{C0543E6B-7E55-0F45-ADD5-B5D982AFDB68}" dt="2024-03-24T16:41:54.964" v="155" actId="1076"/>
          <ac:graphicFrameMkLst>
            <pc:docMk/>
            <pc:sldMk cId="3715754334" sldId="326"/>
            <ac:graphicFrameMk id="7" creationId="{4A415F68-72AA-0DB2-CB82-0F018E47BFEA}"/>
          </ac:graphicFrameMkLst>
        </pc:graphicFrameChg>
        <pc:graphicFrameChg chg="add mod">
          <ac:chgData name="Yoppy Yunhasnawa" userId="7f08eb94-d06b-4939-8720-31e061b9ea9f" providerId="ADAL" clId="{C0543E6B-7E55-0F45-ADD5-B5D982AFDB68}" dt="2024-03-24T16:42:00.225" v="156" actId="1076"/>
          <ac:graphicFrameMkLst>
            <pc:docMk/>
            <pc:sldMk cId="3715754334" sldId="326"/>
            <ac:graphicFrameMk id="8" creationId="{6EF4BAA6-AD51-14F8-ADFE-34CDEC461B9F}"/>
          </ac:graphicFrameMkLst>
        </pc:graphicFrameChg>
      </pc:sldChg>
      <pc:sldChg chg="addSp delSp modSp new mod modAnim">
        <pc:chgData name="Yoppy Yunhasnawa" userId="7f08eb94-d06b-4939-8720-31e061b9ea9f" providerId="ADAL" clId="{C0543E6B-7E55-0F45-ADD5-B5D982AFDB68}" dt="2024-03-24T16:42:48.209" v="162" actId="1076"/>
        <pc:sldMkLst>
          <pc:docMk/>
          <pc:sldMk cId="168219003" sldId="327"/>
        </pc:sldMkLst>
        <pc:spChg chg="del">
          <ac:chgData name="Yoppy Yunhasnawa" userId="7f08eb94-d06b-4939-8720-31e061b9ea9f" providerId="ADAL" clId="{C0543E6B-7E55-0F45-ADD5-B5D982AFDB68}" dt="2024-03-24T16:42:31.803" v="159" actId="478"/>
          <ac:spMkLst>
            <pc:docMk/>
            <pc:sldMk cId="168219003" sldId="327"/>
            <ac:spMk id="3" creationId="{4F041573-0A12-C291-94C8-B3417A8BCDCF}"/>
          </ac:spMkLst>
        </pc:spChg>
        <pc:spChg chg="mod">
          <ac:chgData name="Yoppy Yunhasnawa" userId="7f08eb94-d06b-4939-8720-31e061b9ea9f" providerId="ADAL" clId="{C0543E6B-7E55-0F45-ADD5-B5D982AFDB68}" dt="2024-03-24T16:42:17.183" v="158" actId="20577"/>
          <ac:spMkLst>
            <pc:docMk/>
            <pc:sldMk cId="168219003" sldId="327"/>
            <ac:spMk id="4" creationId="{1319D3D8-6DAB-7098-0CCB-FE25E6116C5C}"/>
          </ac:spMkLst>
        </pc:spChg>
        <pc:spChg chg="add mod">
          <ac:chgData name="Yoppy Yunhasnawa" userId="7f08eb94-d06b-4939-8720-31e061b9ea9f" providerId="ADAL" clId="{C0543E6B-7E55-0F45-ADD5-B5D982AFDB68}" dt="2024-03-24T16:42:48.209" v="162" actId="1076"/>
          <ac:spMkLst>
            <pc:docMk/>
            <pc:sldMk cId="168219003" sldId="327"/>
            <ac:spMk id="8" creationId="{B3276BA0-ED49-A2BB-96F7-F495BA67FC25}"/>
          </ac:spMkLst>
        </pc:spChg>
        <pc:spChg chg="add mod">
          <ac:chgData name="Yoppy Yunhasnawa" userId="7f08eb94-d06b-4939-8720-31e061b9ea9f" providerId="ADAL" clId="{C0543E6B-7E55-0F45-ADD5-B5D982AFDB68}" dt="2024-03-24T16:42:42.360" v="161" actId="1076"/>
          <ac:spMkLst>
            <pc:docMk/>
            <pc:sldMk cId="168219003" sldId="327"/>
            <ac:spMk id="9" creationId="{0D4532C8-0EE5-BCD9-769B-814A73B587C4}"/>
          </ac:spMkLst>
        </pc:spChg>
        <pc:spChg chg="add mod">
          <ac:chgData name="Yoppy Yunhasnawa" userId="7f08eb94-d06b-4939-8720-31e061b9ea9f" providerId="ADAL" clId="{C0543E6B-7E55-0F45-ADD5-B5D982AFDB68}" dt="2024-03-24T16:42:48.209" v="162" actId="1076"/>
          <ac:spMkLst>
            <pc:docMk/>
            <pc:sldMk cId="168219003" sldId="327"/>
            <ac:spMk id="10" creationId="{AAF1E0BE-28AD-4333-32ED-C9BFB31DE7D2}"/>
          </ac:spMkLst>
        </pc:spChg>
        <pc:graphicFrameChg chg="add mod">
          <ac:chgData name="Yoppy Yunhasnawa" userId="7f08eb94-d06b-4939-8720-31e061b9ea9f" providerId="ADAL" clId="{C0543E6B-7E55-0F45-ADD5-B5D982AFDB68}" dt="2024-03-24T16:42:48.209" v="162" actId="1076"/>
          <ac:graphicFrameMkLst>
            <pc:docMk/>
            <pc:sldMk cId="168219003" sldId="327"/>
            <ac:graphicFrameMk id="5" creationId="{D811B463-C851-530B-6798-5C992A11D89D}"/>
          </ac:graphicFrameMkLst>
        </pc:graphicFrameChg>
        <pc:graphicFrameChg chg="add mod">
          <ac:chgData name="Yoppy Yunhasnawa" userId="7f08eb94-d06b-4939-8720-31e061b9ea9f" providerId="ADAL" clId="{C0543E6B-7E55-0F45-ADD5-B5D982AFDB68}" dt="2024-03-24T16:42:48.209" v="162" actId="1076"/>
          <ac:graphicFrameMkLst>
            <pc:docMk/>
            <pc:sldMk cId="168219003" sldId="327"/>
            <ac:graphicFrameMk id="6" creationId="{2BE9C482-F2B3-20A0-4CA4-2D001859D811}"/>
          </ac:graphicFrameMkLst>
        </pc:graphicFrameChg>
        <pc:graphicFrameChg chg="add mod">
          <ac:chgData name="Yoppy Yunhasnawa" userId="7f08eb94-d06b-4939-8720-31e061b9ea9f" providerId="ADAL" clId="{C0543E6B-7E55-0F45-ADD5-B5D982AFDB68}" dt="2024-03-24T16:42:42.360" v="161" actId="1076"/>
          <ac:graphicFrameMkLst>
            <pc:docMk/>
            <pc:sldMk cId="168219003" sldId="327"/>
            <ac:graphicFrameMk id="7" creationId="{78DF80E7-B1DC-1825-D5D7-3D8657A1DC9B}"/>
          </ac:graphicFrameMkLst>
        </pc:graphicFrameChg>
      </pc:sldChg>
      <pc:sldChg chg="modSp new mod">
        <pc:chgData name="Yoppy Yunhasnawa" userId="7f08eb94-d06b-4939-8720-31e061b9ea9f" providerId="ADAL" clId="{C0543E6B-7E55-0F45-ADD5-B5D982AFDB68}" dt="2024-03-24T16:43:18.888" v="176" actId="20577"/>
        <pc:sldMkLst>
          <pc:docMk/>
          <pc:sldMk cId="3838093877" sldId="328"/>
        </pc:sldMkLst>
        <pc:spChg chg="mod">
          <ac:chgData name="Yoppy Yunhasnawa" userId="7f08eb94-d06b-4939-8720-31e061b9ea9f" providerId="ADAL" clId="{C0543E6B-7E55-0F45-ADD5-B5D982AFDB68}" dt="2024-03-24T16:43:15.357" v="170" actId="27636"/>
          <ac:spMkLst>
            <pc:docMk/>
            <pc:sldMk cId="3838093877" sldId="328"/>
            <ac:spMk id="3" creationId="{9D818717-D0EF-8492-DC3B-E336BB5525DB}"/>
          </ac:spMkLst>
        </pc:spChg>
        <pc:spChg chg="mod">
          <ac:chgData name="Yoppy Yunhasnawa" userId="7f08eb94-d06b-4939-8720-31e061b9ea9f" providerId="ADAL" clId="{C0543E6B-7E55-0F45-ADD5-B5D982AFDB68}" dt="2024-03-24T16:43:18.888" v="176" actId="20577"/>
          <ac:spMkLst>
            <pc:docMk/>
            <pc:sldMk cId="3838093877" sldId="328"/>
            <ac:spMk id="4" creationId="{49299BA1-4FFA-A9F6-39FF-2D188851307A}"/>
          </ac:spMkLst>
        </pc:spChg>
      </pc:sldChg>
      <pc:sldChg chg="modSp new mod ord">
        <pc:chgData name="Yoppy Yunhasnawa" userId="7f08eb94-d06b-4939-8720-31e061b9ea9f" providerId="ADAL" clId="{C0543E6B-7E55-0F45-ADD5-B5D982AFDB68}" dt="2024-03-24T16:43:31.750" v="177" actId="20578"/>
        <pc:sldMkLst>
          <pc:docMk/>
          <pc:sldMk cId="560302181" sldId="329"/>
        </pc:sldMkLst>
        <pc:spChg chg="mod">
          <ac:chgData name="Yoppy Yunhasnawa" userId="7f08eb94-d06b-4939-8720-31e061b9ea9f" providerId="ADAL" clId="{C0543E6B-7E55-0F45-ADD5-B5D982AFDB68}" dt="2024-03-24T16:43:03.486" v="167" actId="20577"/>
          <ac:spMkLst>
            <pc:docMk/>
            <pc:sldMk cId="560302181" sldId="329"/>
            <ac:spMk id="3" creationId="{E21B4BB4-57BF-B8B5-49F5-B621920A7CF7}"/>
          </ac:spMkLst>
        </pc:spChg>
        <pc:spChg chg="mod">
          <ac:chgData name="Yoppy Yunhasnawa" userId="7f08eb94-d06b-4939-8720-31e061b9ea9f" providerId="ADAL" clId="{C0543E6B-7E55-0F45-ADD5-B5D982AFDB68}" dt="2024-03-24T16:43:08.243" v="168"/>
          <ac:spMkLst>
            <pc:docMk/>
            <pc:sldMk cId="560302181" sldId="329"/>
            <ac:spMk id="4" creationId="{FEEECD10-BEAE-B370-B12F-2AABA9FC3397}"/>
          </ac:spMkLst>
        </pc:spChg>
      </pc:sldChg>
      <pc:sldMasterChg chg="delSldLayout">
        <pc:chgData name="Yoppy Yunhasnawa" userId="7f08eb94-d06b-4939-8720-31e061b9ea9f" providerId="ADAL" clId="{C0543E6B-7E55-0F45-ADD5-B5D982AFDB68}" dt="2024-03-24T16:32:44.544" v="54" actId="2696"/>
        <pc:sldMasterMkLst>
          <pc:docMk/>
          <pc:sldMasterMk cId="2347082301" sldId="2147483648"/>
        </pc:sldMasterMkLst>
        <pc:sldLayoutChg chg="del">
          <pc:chgData name="Yoppy Yunhasnawa" userId="7f08eb94-d06b-4939-8720-31e061b9ea9f" providerId="ADAL" clId="{C0543E6B-7E55-0F45-ADD5-B5D982AFDB68}" dt="2024-03-24T16:32:44.507" v="45" actId="2696"/>
          <pc:sldLayoutMkLst>
            <pc:docMk/>
            <pc:sldMasterMk cId="2347082301" sldId="2147483648"/>
            <pc:sldLayoutMk cId="2063022262" sldId="2147483674"/>
          </pc:sldLayoutMkLst>
        </pc:sldLayoutChg>
        <pc:sldLayoutChg chg="del">
          <pc:chgData name="Yoppy Yunhasnawa" userId="7f08eb94-d06b-4939-8720-31e061b9ea9f" providerId="ADAL" clId="{C0543E6B-7E55-0F45-ADD5-B5D982AFDB68}" dt="2024-03-24T16:32:44.544" v="54" actId="2696"/>
          <pc:sldLayoutMkLst>
            <pc:docMk/>
            <pc:sldMasterMk cId="2347082301" sldId="2147483648"/>
            <pc:sldLayoutMk cId="60522748" sldId="2147483675"/>
          </pc:sldLayoutMkLst>
        </pc:sldLayoutChg>
        <pc:sldLayoutChg chg="del">
          <pc:chgData name="Yoppy Yunhasnawa" userId="7f08eb94-d06b-4939-8720-31e061b9ea9f" providerId="ADAL" clId="{C0543E6B-7E55-0F45-ADD5-B5D982AFDB68}" dt="2024-03-24T16:32:44.381" v="32" actId="2696"/>
          <pc:sldLayoutMkLst>
            <pc:docMk/>
            <pc:sldMasterMk cId="2347082301" sldId="2147483648"/>
            <pc:sldLayoutMk cId="2763673586" sldId="2147483676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7243D74-B9C1-450A-B0F3-6C6DCB0CF20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C27C33-9BB1-41D5-A236-12767E7E722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AB3EA8-A58D-4C92-A3AB-D271CCC294C7}" type="datetimeFigureOut">
              <a:rPr lang="en-US" smtClean="0"/>
              <a:t>3/24/24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A7EADB-04A4-4093-B238-438E2C7317A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DD8696-706D-440E-AE04-4C644F0613E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2A5DE8-F2C4-4DB3-88D1-656DCD59E73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8243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EFB4FA-E877-413E-B608-88789D806C57}" type="datetimeFigureOut">
              <a:rPr lang="en-US" noProof="0" smtClean="0"/>
              <a:t>3/24/24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36304E-FDE3-4B4F-A3B7-EBE87F3FA5E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85138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5309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7957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1227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6304E-FDE3-4B4F-A3B7-EBE87F3FA5E2}" type="slidenum">
              <a:rPr lang="en-US" noProof="0" smtClean="0"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039034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43650" y="2173288"/>
            <a:ext cx="5143500" cy="2090808"/>
          </a:xfrm>
        </p:spPr>
        <p:txBody>
          <a:bodyPr anchor="b">
            <a:noAutofit/>
          </a:bodyPr>
          <a:lstStyle>
            <a:lvl1pPr algn="l">
              <a:defRPr sz="5400" b="1"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noProof="0" dirty="0"/>
              <a:t>Title comes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Click icon to add picture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2">
              <a:alpha val="91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A logo of a building">
            <a:extLst>
              <a:ext uri="{FF2B5EF4-FFF2-40B4-BE49-F238E27FC236}">
                <a16:creationId xmlns:a16="http://schemas.microsoft.com/office/drawing/2014/main" id="{8F7DFF3C-C9AF-B53A-26E9-43E1719696C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49092" y="1789527"/>
            <a:ext cx="4371928" cy="327894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CAD79A9-0B43-AF2D-D31E-3613190A7EE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610365" y="-38195"/>
            <a:ext cx="2581635" cy="762106"/>
          </a:xfrm>
          <a:prstGeom prst="rect">
            <a:avLst/>
          </a:prstGeom>
        </p:spPr>
      </p:pic>
      <p:pic>
        <p:nvPicPr>
          <p:cNvPr id="17" name="Picture 16" descr="A blue background with white text&#10;&#10;Description automatically generated">
            <a:extLst>
              <a:ext uri="{FF2B5EF4-FFF2-40B4-BE49-F238E27FC236}">
                <a16:creationId xmlns:a16="http://schemas.microsoft.com/office/drawing/2014/main" id="{12C3D531-41C9-2BCD-1110-7D282E411589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6316432"/>
            <a:ext cx="2639064" cy="55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496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002130" y="4484691"/>
            <a:ext cx="4540440" cy="503167"/>
          </a:xfrm>
        </p:spPr>
        <p:txBody>
          <a:bodyPr>
            <a:no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email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2">
              <a:alpha val="91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E0FBE0E-A6B0-483E-93DD-5C20DA069DB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02320" y="5012635"/>
            <a:ext cx="4533900" cy="503238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1600" b="0" cap="all" baseline="0" dirty="0" smtClean="0"/>
            </a:lvl1pPr>
          </a:lstStyle>
          <a:p>
            <a:pPr marL="228600" lvl="0" indent="-228600"/>
            <a:r>
              <a:rPr lang="en-US" noProof="0" dirty="0"/>
              <a:t>Website </a:t>
            </a:r>
            <a:r>
              <a:rPr lang="en-US" noProof="0" dirty="0" err="1"/>
              <a:t>url</a:t>
            </a:r>
            <a:r>
              <a:rPr lang="en-US" noProof="0" dirty="0"/>
              <a:t> here</a:t>
            </a:r>
          </a:p>
        </p:txBody>
      </p:sp>
      <p:pic>
        <p:nvPicPr>
          <p:cNvPr id="17" name="Graphic 16" descr="Envelope">
            <a:extLst>
              <a:ext uri="{FF2B5EF4-FFF2-40B4-BE49-F238E27FC236}">
                <a16:creationId xmlns:a16="http://schemas.microsoft.com/office/drawing/2014/main" id="{E5B30B87-6C2E-48F1-9026-E4F6BEA1CFE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41475" y="4452337"/>
            <a:ext cx="387795" cy="387795"/>
          </a:xfrm>
          <a:prstGeom prst="rect">
            <a:avLst/>
          </a:prstGeom>
        </p:spPr>
      </p:pic>
      <p:pic>
        <p:nvPicPr>
          <p:cNvPr id="18" name="Graphic 17" descr="Network">
            <a:extLst>
              <a:ext uri="{FF2B5EF4-FFF2-40B4-BE49-F238E27FC236}">
                <a16:creationId xmlns:a16="http://schemas.microsoft.com/office/drawing/2014/main" id="{2DA3CFE0-4ED8-4345-A158-94E70F463E9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22084" y="4925640"/>
            <a:ext cx="426575" cy="4265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CE9908F-CF81-43F9-880A-401D0C0FB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9778" y="3429000"/>
            <a:ext cx="5011410" cy="651448"/>
          </a:xfrm>
          <a:noFill/>
        </p:spPr>
        <p:txBody>
          <a:bodyPr wrap="square" rtlCol="0">
            <a:noAutofit/>
          </a:bodyPr>
          <a:lstStyle>
            <a:lvl1pPr>
              <a:defRPr lang="en-US" sz="6000" b="1" cap="all" baseline="0">
                <a:solidFill>
                  <a:schemeClr val="accent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noProof="0"/>
              <a:t>Click to edit Master title style</a:t>
            </a:r>
            <a:endParaRPr lang="en-US" noProof="0" dirty="0"/>
          </a:p>
        </p:txBody>
      </p:sp>
      <p:pic>
        <p:nvPicPr>
          <p:cNvPr id="4" name="Picture 3" descr="A blue background with white text&#10;&#10;Description automatically generated">
            <a:extLst>
              <a:ext uri="{FF2B5EF4-FFF2-40B4-BE49-F238E27FC236}">
                <a16:creationId xmlns:a16="http://schemas.microsoft.com/office/drawing/2014/main" id="{E8678706-9AD9-CA42-AFDD-2C44E579557B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0" y="6316432"/>
            <a:ext cx="2639064" cy="554100"/>
          </a:xfrm>
          <a:prstGeom prst="rect">
            <a:avLst/>
          </a:prstGeom>
        </p:spPr>
      </p:pic>
      <p:pic>
        <p:nvPicPr>
          <p:cNvPr id="6" name="Picture 5" descr="A logo of a building">
            <a:extLst>
              <a:ext uri="{FF2B5EF4-FFF2-40B4-BE49-F238E27FC236}">
                <a16:creationId xmlns:a16="http://schemas.microsoft.com/office/drawing/2014/main" id="{43D6BFB0-1441-4F83-87FA-56B6FA451912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1345823" y="-102"/>
            <a:ext cx="936869" cy="702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136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6299464-ED20-4919-8B3A-2CFAE8DA23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1">
              <a:alpha val="16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7C312F4-62C2-4903-8C4B-423A8717E481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Graphic 18" descr="Envelope">
            <a:extLst>
              <a:ext uri="{FF2B5EF4-FFF2-40B4-BE49-F238E27FC236}">
                <a16:creationId xmlns:a16="http://schemas.microsoft.com/office/drawing/2014/main" id="{A686352B-226C-4579-B831-0DC14EC3895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41475" y="4452337"/>
            <a:ext cx="387795" cy="387795"/>
          </a:xfrm>
          <a:prstGeom prst="rect">
            <a:avLst/>
          </a:prstGeom>
        </p:spPr>
      </p:pic>
      <p:pic>
        <p:nvPicPr>
          <p:cNvPr id="20" name="Graphic 19" descr="Network">
            <a:extLst>
              <a:ext uri="{FF2B5EF4-FFF2-40B4-BE49-F238E27FC236}">
                <a16:creationId xmlns:a16="http://schemas.microsoft.com/office/drawing/2014/main" id="{460C8169-012B-451A-A6C2-6FEC0DC82AF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22084" y="4925640"/>
            <a:ext cx="426575" cy="426575"/>
          </a:xfrm>
          <a:prstGeom prst="rect">
            <a:avLst/>
          </a:prstGeom>
        </p:spPr>
      </p:pic>
      <p:sp>
        <p:nvSpPr>
          <p:cNvPr id="21" name="Subtitle 2">
            <a:extLst>
              <a:ext uri="{FF2B5EF4-FFF2-40B4-BE49-F238E27FC236}">
                <a16:creationId xmlns:a16="http://schemas.microsoft.com/office/drawing/2014/main" id="{ADF17BC1-06CE-42EA-A970-31A7ED871AA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002130" y="4484691"/>
            <a:ext cx="4540440" cy="503167"/>
          </a:xfrm>
        </p:spPr>
        <p:txBody>
          <a:bodyPr>
            <a:noAutofit/>
          </a:bodyPr>
          <a:lstStyle>
            <a:lvl1pPr marL="0" indent="0" algn="l">
              <a:buNone/>
              <a:defRPr sz="16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email</a:t>
            </a:r>
          </a:p>
        </p:txBody>
      </p:sp>
      <p:sp>
        <p:nvSpPr>
          <p:cNvPr id="22" name="Text Placeholder 6">
            <a:extLst>
              <a:ext uri="{FF2B5EF4-FFF2-40B4-BE49-F238E27FC236}">
                <a16:creationId xmlns:a16="http://schemas.microsoft.com/office/drawing/2014/main" id="{7035F1B3-4E91-44FF-B4E7-E5D87C7A034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02320" y="5012635"/>
            <a:ext cx="4533900" cy="503238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1600" b="0" cap="all" baseline="0" dirty="0" smtClean="0">
                <a:solidFill>
                  <a:schemeClr val="bg1"/>
                </a:solidFill>
              </a:defRPr>
            </a:lvl1pPr>
          </a:lstStyle>
          <a:p>
            <a:pPr marL="228600" lvl="0" indent="-228600"/>
            <a:r>
              <a:rPr lang="en-US" noProof="0" dirty="0"/>
              <a:t>Website </a:t>
            </a:r>
            <a:r>
              <a:rPr lang="en-US" noProof="0" dirty="0" err="1"/>
              <a:t>url</a:t>
            </a:r>
            <a:r>
              <a:rPr lang="en-US" noProof="0" dirty="0"/>
              <a:t> here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525B5135-F466-4A63-A42C-3BB2BAA7D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9778" y="3158641"/>
            <a:ext cx="5011410" cy="921807"/>
          </a:xfrm>
          <a:noFill/>
        </p:spPr>
        <p:txBody>
          <a:bodyPr wrap="square" rtlCol="0">
            <a:noAutofit/>
          </a:bodyPr>
          <a:lstStyle>
            <a:lvl1pPr>
              <a:defRPr lang="en-US" sz="6000" b="1" cap="all" baseline="0" dirty="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noProof="0"/>
              <a:t>Click to edit Master title style</a:t>
            </a:r>
            <a:endParaRPr lang="en-US" noProof="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745043B-F754-8C74-EA75-6CCC339F9C4A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269270" y="347492"/>
            <a:ext cx="2581635" cy="762106"/>
          </a:xfrm>
          <a:prstGeom prst="rect">
            <a:avLst/>
          </a:prstGeom>
        </p:spPr>
      </p:pic>
      <p:pic>
        <p:nvPicPr>
          <p:cNvPr id="3" name="Picture 2" descr="A logo of a building">
            <a:extLst>
              <a:ext uri="{FF2B5EF4-FFF2-40B4-BE49-F238E27FC236}">
                <a16:creationId xmlns:a16="http://schemas.microsoft.com/office/drawing/2014/main" id="{F1BEC3BE-7620-B186-7317-565F0F2859E8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0" y="88481"/>
            <a:ext cx="936869" cy="702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1070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333">
          <p15:clr>
            <a:srgbClr val="FBAE40"/>
          </p15:clr>
        </p15:guide>
        <p15:guide id="4" pos="36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6299464-ED20-4919-8B3A-2CFAE8DA23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F54E98B-AC75-484D-9121-68498EB888AA}"/>
              </a:ext>
            </a:extLst>
          </p:cNvPr>
          <p:cNvSpPr/>
          <p:nvPr userDrawn="1"/>
        </p:nvSpPr>
        <p:spPr>
          <a:xfrm>
            <a:off x="754010" y="708293"/>
            <a:ext cx="5334029" cy="5334029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43650" y="2173288"/>
            <a:ext cx="5143500" cy="2090808"/>
          </a:xfrm>
        </p:spPr>
        <p:txBody>
          <a:bodyPr anchor="b">
            <a:noAutofit/>
          </a:bodyPr>
          <a:lstStyle>
            <a:lvl1pPr algn="l">
              <a:defRPr sz="5400" b="1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 dirty="0"/>
              <a:t>Title comes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1">
              <a:alpha val="16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63FFC2B2-A82E-7CF5-D735-461538B2D77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610365" y="0"/>
            <a:ext cx="2581635" cy="762106"/>
          </a:xfrm>
          <a:prstGeom prst="rect">
            <a:avLst/>
          </a:prstGeom>
        </p:spPr>
      </p:pic>
      <p:pic>
        <p:nvPicPr>
          <p:cNvPr id="8" name="Picture 7" descr="A logo of a building">
            <a:extLst>
              <a:ext uri="{FF2B5EF4-FFF2-40B4-BE49-F238E27FC236}">
                <a16:creationId xmlns:a16="http://schemas.microsoft.com/office/drawing/2014/main" id="{DF052699-F943-B7A2-F72D-7DE9EF1BB80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59454"/>
            <a:ext cx="936869" cy="702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0578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333">
          <p15:clr>
            <a:srgbClr val="FBAE40"/>
          </p15:clr>
        </p15:guide>
        <p15:guide id="4" pos="36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9087E09-D75F-4E26-B01E-A1A09BA2EA7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7A70B7-7ADE-4E0B-B956-363B0B1AA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2563"/>
            <a:ext cx="10515600" cy="940181"/>
          </a:xfrm>
        </p:spPr>
        <p:txBody>
          <a:bodyPr anchor="b">
            <a:noAutofit/>
          </a:bodyPr>
          <a:lstStyle>
            <a:lvl1pPr algn="ctr">
              <a:defRPr sz="40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5FC40B0-ED27-47E5-A3C2-32A8418567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9638" y="6260507"/>
            <a:ext cx="1075427" cy="414929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8931D2A9-0B92-4197-8802-80424C14EA7E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3B74B0-30B9-45C2-9AE6-45D1978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rgbClr val="2C567A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D5251EA-F450-4DD1-995B-DC89513424C8}"/>
              </a:ext>
            </a:extLst>
          </p:cNvPr>
          <p:cNvGrpSpPr/>
          <p:nvPr userDrawn="1"/>
        </p:nvGrpSpPr>
        <p:grpSpPr>
          <a:xfrm rot="16200000">
            <a:off x="1637386" y="1473117"/>
            <a:ext cx="8917229" cy="10769768"/>
            <a:chOff x="-1728305" y="-2049517"/>
            <a:chExt cx="8917229" cy="10769768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4882F4E-E8C8-46FE-A9C8-7B79782767F6}"/>
                </a:ext>
              </a:extLst>
            </p:cNvPr>
            <p:cNvSpPr/>
            <p:nvPr userDrawn="1"/>
          </p:nvSpPr>
          <p:spPr>
            <a:xfrm>
              <a:off x="754010" y="708293"/>
              <a:ext cx="5334029" cy="5334029"/>
            </a:xfrm>
            <a:prstGeom prst="ellipse">
              <a:avLst/>
            </a:prstGeom>
            <a:solidFill>
              <a:schemeClr val="bg1">
                <a:alpha val="1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65CD13B-04FB-40D5-AF62-2F43CF49BA9B}"/>
                </a:ext>
              </a:extLst>
            </p:cNvPr>
            <p:cNvGrpSpPr/>
            <p:nvPr userDrawn="1"/>
          </p:nvGrpSpPr>
          <p:grpSpPr>
            <a:xfrm>
              <a:off x="-1728305" y="-2049517"/>
              <a:ext cx="8917229" cy="10769768"/>
              <a:chOff x="11114088" y="2241550"/>
              <a:chExt cx="1905000" cy="2354263"/>
            </a:xfrm>
            <a:solidFill>
              <a:schemeClr val="bg1">
                <a:alpha val="16000"/>
              </a:schemeClr>
            </a:solidFill>
          </p:grpSpPr>
          <p:sp>
            <p:nvSpPr>
              <p:cNvPr id="19" name="Freeform 5">
                <a:extLst>
                  <a:ext uri="{FF2B5EF4-FFF2-40B4-BE49-F238E27FC236}">
                    <a16:creationId xmlns:a16="http://schemas.microsoft.com/office/drawing/2014/main" id="{01876F8F-C11E-4FB2-8150-1F0602752F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114088" y="2241550"/>
                <a:ext cx="1905000" cy="2354263"/>
              </a:xfrm>
              <a:custGeom>
                <a:avLst/>
                <a:gdLst>
                  <a:gd name="T0" fmla="*/ 0 w 447"/>
                  <a:gd name="T1" fmla="*/ 264 h 553"/>
                  <a:gd name="T2" fmla="*/ 141 w 447"/>
                  <a:gd name="T3" fmla="*/ 48 h 553"/>
                  <a:gd name="T4" fmla="*/ 414 w 447"/>
                  <a:gd name="T5" fmla="*/ 67 h 553"/>
                  <a:gd name="T6" fmla="*/ 438 w 447"/>
                  <a:gd name="T7" fmla="*/ 98 h 553"/>
                  <a:gd name="T8" fmla="*/ 391 w 447"/>
                  <a:gd name="T9" fmla="*/ 111 h 553"/>
                  <a:gd name="T10" fmla="*/ 94 w 447"/>
                  <a:gd name="T11" fmla="*/ 149 h 553"/>
                  <a:gd name="T12" fmla="*/ 107 w 447"/>
                  <a:gd name="T13" fmla="*/ 424 h 553"/>
                  <a:gd name="T14" fmla="*/ 383 w 447"/>
                  <a:gd name="T15" fmla="*/ 453 h 553"/>
                  <a:gd name="T16" fmla="*/ 393 w 447"/>
                  <a:gd name="T17" fmla="*/ 446 h 553"/>
                  <a:gd name="T18" fmla="*/ 433 w 447"/>
                  <a:gd name="T19" fmla="*/ 449 h 553"/>
                  <a:gd name="T20" fmla="*/ 421 w 447"/>
                  <a:gd name="T21" fmla="*/ 485 h 553"/>
                  <a:gd name="T22" fmla="*/ 194 w 447"/>
                  <a:gd name="T23" fmla="*/ 531 h 553"/>
                  <a:gd name="T24" fmla="*/ 0 w 447"/>
                  <a:gd name="T25" fmla="*/ 264 h 5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47" h="553">
                    <a:moveTo>
                      <a:pt x="0" y="264"/>
                    </a:moveTo>
                    <a:cubicBezTo>
                      <a:pt x="5" y="176"/>
                      <a:pt x="49" y="96"/>
                      <a:pt x="141" y="48"/>
                    </a:cubicBezTo>
                    <a:cubicBezTo>
                      <a:pt x="235" y="0"/>
                      <a:pt x="327" y="9"/>
                      <a:pt x="414" y="67"/>
                    </a:cubicBezTo>
                    <a:cubicBezTo>
                      <a:pt x="425" y="75"/>
                      <a:pt x="439" y="82"/>
                      <a:pt x="438" y="98"/>
                    </a:cubicBezTo>
                    <a:cubicBezTo>
                      <a:pt x="437" y="120"/>
                      <a:pt x="413" y="127"/>
                      <a:pt x="391" y="111"/>
                    </a:cubicBezTo>
                    <a:cubicBezTo>
                      <a:pt x="294" y="40"/>
                      <a:pt x="166" y="56"/>
                      <a:pt x="94" y="149"/>
                    </a:cubicBezTo>
                    <a:cubicBezTo>
                      <a:pt x="30" y="231"/>
                      <a:pt x="36" y="349"/>
                      <a:pt x="107" y="424"/>
                    </a:cubicBezTo>
                    <a:cubicBezTo>
                      <a:pt x="180" y="502"/>
                      <a:pt x="296" y="514"/>
                      <a:pt x="383" y="453"/>
                    </a:cubicBezTo>
                    <a:cubicBezTo>
                      <a:pt x="386" y="451"/>
                      <a:pt x="390" y="449"/>
                      <a:pt x="393" y="446"/>
                    </a:cubicBezTo>
                    <a:cubicBezTo>
                      <a:pt x="407" y="433"/>
                      <a:pt x="420" y="433"/>
                      <a:pt x="433" y="449"/>
                    </a:cubicBezTo>
                    <a:cubicBezTo>
                      <a:pt x="447" y="467"/>
                      <a:pt x="433" y="477"/>
                      <a:pt x="421" y="485"/>
                    </a:cubicBezTo>
                    <a:cubicBezTo>
                      <a:pt x="353" y="537"/>
                      <a:pt x="277" y="553"/>
                      <a:pt x="194" y="531"/>
                    </a:cubicBezTo>
                    <a:cubicBezTo>
                      <a:pt x="79" y="501"/>
                      <a:pt x="1" y="397"/>
                      <a:pt x="0" y="2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noProof="0" dirty="0"/>
              </a:p>
            </p:txBody>
          </p:sp>
          <p:sp>
            <p:nvSpPr>
              <p:cNvPr id="20" name="Freeform 6">
                <a:extLst>
                  <a:ext uri="{FF2B5EF4-FFF2-40B4-BE49-F238E27FC236}">
                    <a16:creationId xmlns:a16="http://schemas.microsoft.com/office/drawing/2014/main" id="{08A1D05F-5F61-4156-8C83-1A002AA1E8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412538" y="2590800"/>
                <a:ext cx="835025" cy="1673225"/>
              </a:xfrm>
              <a:custGeom>
                <a:avLst/>
                <a:gdLst>
                  <a:gd name="T0" fmla="*/ 0 w 196"/>
                  <a:gd name="T1" fmla="*/ 198 h 393"/>
                  <a:gd name="T2" fmla="*/ 157 w 196"/>
                  <a:gd name="T3" fmla="*/ 8 h 393"/>
                  <a:gd name="T4" fmla="*/ 192 w 196"/>
                  <a:gd name="T5" fmla="*/ 22 h 393"/>
                  <a:gd name="T6" fmla="*/ 167 w 196"/>
                  <a:gd name="T7" fmla="*/ 56 h 393"/>
                  <a:gd name="T8" fmla="*/ 48 w 196"/>
                  <a:gd name="T9" fmla="*/ 198 h 393"/>
                  <a:gd name="T10" fmla="*/ 170 w 196"/>
                  <a:gd name="T11" fmla="*/ 339 h 393"/>
                  <a:gd name="T12" fmla="*/ 193 w 196"/>
                  <a:gd name="T13" fmla="*/ 372 h 393"/>
                  <a:gd name="T14" fmla="*/ 160 w 196"/>
                  <a:gd name="T15" fmla="*/ 387 h 393"/>
                  <a:gd name="T16" fmla="*/ 0 w 196"/>
                  <a:gd name="T17" fmla="*/ 198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6" h="393">
                    <a:moveTo>
                      <a:pt x="0" y="198"/>
                    </a:moveTo>
                    <a:cubicBezTo>
                      <a:pt x="0" y="103"/>
                      <a:pt x="64" y="26"/>
                      <a:pt x="157" y="8"/>
                    </a:cubicBezTo>
                    <a:cubicBezTo>
                      <a:pt x="171" y="6"/>
                      <a:pt x="188" y="0"/>
                      <a:pt x="192" y="22"/>
                    </a:cubicBezTo>
                    <a:cubicBezTo>
                      <a:pt x="196" y="41"/>
                      <a:pt x="190" y="52"/>
                      <a:pt x="167" y="56"/>
                    </a:cubicBezTo>
                    <a:cubicBezTo>
                      <a:pt x="95" y="70"/>
                      <a:pt x="47" y="129"/>
                      <a:pt x="48" y="198"/>
                    </a:cubicBezTo>
                    <a:cubicBezTo>
                      <a:pt x="48" y="267"/>
                      <a:pt x="97" y="325"/>
                      <a:pt x="170" y="339"/>
                    </a:cubicBezTo>
                    <a:cubicBezTo>
                      <a:pt x="191" y="343"/>
                      <a:pt x="195" y="354"/>
                      <a:pt x="193" y="372"/>
                    </a:cubicBezTo>
                    <a:cubicBezTo>
                      <a:pt x="190" y="393"/>
                      <a:pt x="174" y="389"/>
                      <a:pt x="160" y="387"/>
                    </a:cubicBezTo>
                    <a:cubicBezTo>
                      <a:pt x="70" y="375"/>
                      <a:pt x="0" y="293"/>
                      <a:pt x="0" y="19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noProof="0" dirty="0"/>
              </a:p>
            </p:txBody>
          </p:sp>
        </p:grpSp>
      </p:grp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4D77C47B-CC1E-41DA-9146-5DFD630654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153348"/>
            <a:ext cx="10515600" cy="648543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pic>
        <p:nvPicPr>
          <p:cNvPr id="3" name="Picture 2" descr="A blue background with white text&#10;&#10;Description automatically generated">
            <a:extLst>
              <a:ext uri="{FF2B5EF4-FFF2-40B4-BE49-F238E27FC236}">
                <a16:creationId xmlns:a16="http://schemas.microsoft.com/office/drawing/2014/main" id="{349B4B5C-6141-25BC-0001-BF45BE4459D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6316432"/>
            <a:ext cx="2639064" cy="554100"/>
          </a:xfrm>
          <a:prstGeom prst="rect">
            <a:avLst/>
          </a:prstGeom>
        </p:spPr>
      </p:pic>
      <p:pic>
        <p:nvPicPr>
          <p:cNvPr id="5" name="Picture 4" descr="A logo of a building">
            <a:extLst>
              <a:ext uri="{FF2B5EF4-FFF2-40B4-BE49-F238E27FC236}">
                <a16:creationId xmlns:a16="http://schemas.microsoft.com/office/drawing/2014/main" id="{852F63DC-B283-24E2-F7A8-0BB2419E156B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345823" y="-102"/>
            <a:ext cx="936869" cy="702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5441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60E0B501-22AA-4685-BE9B-A267F6F675A7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5D0E179E-CA3D-4874-9ACD-F8990F48F4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5" name="Freeform 6">
              <a:extLst>
                <a:ext uri="{FF2B5EF4-FFF2-40B4-BE49-F238E27FC236}">
                  <a16:creationId xmlns:a16="http://schemas.microsoft.com/office/drawing/2014/main" id="{A9C53936-B93A-4CF6-8766-2FA93ACFEBE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6" name="Freeform 7">
              <a:extLst>
                <a:ext uri="{FF2B5EF4-FFF2-40B4-BE49-F238E27FC236}">
                  <a16:creationId xmlns:a16="http://schemas.microsoft.com/office/drawing/2014/main" id="{5776DEA2-5422-4F51-B359-652B71274D3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1A1F33A2-66F7-4D85-99DD-7B00F265AC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938" y="1825625"/>
            <a:ext cx="10837862" cy="435133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C2DFD46-BF74-47BA-A496-92ED1979C36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EF788279-D710-447A-9E71-4D1344575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pic>
        <p:nvPicPr>
          <p:cNvPr id="2" name="Picture 1" descr="A blue background with white text&#10;&#10;Description automatically generated">
            <a:extLst>
              <a:ext uri="{FF2B5EF4-FFF2-40B4-BE49-F238E27FC236}">
                <a16:creationId xmlns:a16="http://schemas.microsoft.com/office/drawing/2014/main" id="{68245CB7-4ABC-F8E2-A9D0-89224569D3A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6346912"/>
            <a:ext cx="2639064" cy="554100"/>
          </a:xfrm>
          <a:prstGeom prst="rect">
            <a:avLst/>
          </a:prstGeom>
        </p:spPr>
      </p:pic>
      <p:pic>
        <p:nvPicPr>
          <p:cNvPr id="3" name="Picture 2" descr="A logo of a building">
            <a:extLst>
              <a:ext uri="{FF2B5EF4-FFF2-40B4-BE49-F238E27FC236}">
                <a16:creationId xmlns:a16="http://schemas.microsoft.com/office/drawing/2014/main" id="{E0AE3B57-08C4-E599-82E7-9A5920559E09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345823" y="-102"/>
            <a:ext cx="936869" cy="702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7589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C2A6B906-ACDA-40FD-8AC8-0B693AB12796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717F7366-5A99-4065-90C2-AE7DF5DD0F4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90A089CA-63B9-4456-B0B1-17C75EBFB9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2" name="Freeform 7">
              <a:extLst>
                <a:ext uri="{FF2B5EF4-FFF2-40B4-BE49-F238E27FC236}">
                  <a16:creationId xmlns:a16="http://schemas.microsoft.com/office/drawing/2014/main" id="{8D36B2D1-BCFE-43FC-8743-7B7A30E1AD5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79DA8F4-EDD3-4D62-A90B-8C3C1AFB00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5938" y="1825625"/>
            <a:ext cx="5503862" cy="435133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DA0DA994-B4A9-447A-BEBF-3EA31D3755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32150F9-14BF-4DCB-884D-49596914C29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21" name="Title 1">
            <a:extLst>
              <a:ext uri="{FF2B5EF4-FFF2-40B4-BE49-F238E27FC236}">
                <a16:creationId xmlns:a16="http://schemas.microsoft.com/office/drawing/2014/main" id="{19DEF115-82C2-4E9D-A22C-8DA561FB3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pic>
        <p:nvPicPr>
          <p:cNvPr id="2" name="Picture 1" descr="A blue background with white text&#10;&#10;Description automatically generated">
            <a:extLst>
              <a:ext uri="{FF2B5EF4-FFF2-40B4-BE49-F238E27FC236}">
                <a16:creationId xmlns:a16="http://schemas.microsoft.com/office/drawing/2014/main" id="{54CA5D8F-3F42-4B98-4D03-E717D29525E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6285952"/>
            <a:ext cx="2639064" cy="554100"/>
          </a:xfrm>
          <a:prstGeom prst="rect">
            <a:avLst/>
          </a:prstGeom>
        </p:spPr>
      </p:pic>
      <p:pic>
        <p:nvPicPr>
          <p:cNvPr id="3" name="Picture 2" descr="A logo of a building">
            <a:extLst>
              <a:ext uri="{FF2B5EF4-FFF2-40B4-BE49-F238E27FC236}">
                <a16:creationId xmlns:a16="http://schemas.microsoft.com/office/drawing/2014/main" id="{7D4CBE6A-BB52-4BE8-54B7-B03ED39581BB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345823" y="-102"/>
            <a:ext cx="936869" cy="702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9342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616F52B4-215E-4237-893C-E22B23804744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B7C40C77-B795-4B07-B92D-2E8A566357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6E703A1E-5F10-4BB5-9D52-77CB6F5994C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id="{22CEE04C-09CE-41CF-937D-EC2D3C23ECC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774CF4BA-8DCB-42CF-A2C4-D6AF95EE3F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593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67BA8B6E-A28D-4658-8C91-6CA7BD539B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5938" y="2505075"/>
            <a:ext cx="5157787" cy="368458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F73B3215-82DB-4DBF-9E77-3AE2308C69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5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9" name="Content Placeholder 5">
            <a:extLst>
              <a:ext uri="{FF2B5EF4-FFF2-40B4-BE49-F238E27FC236}">
                <a16:creationId xmlns:a16="http://schemas.microsoft.com/office/drawing/2014/main" id="{8DFD34E8-36CC-4FFE-926B-C170208FED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03383C6B-3BE4-4380-AF26-1C21492FCE8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25" name="Title 1">
            <a:extLst>
              <a:ext uri="{FF2B5EF4-FFF2-40B4-BE49-F238E27FC236}">
                <a16:creationId xmlns:a16="http://schemas.microsoft.com/office/drawing/2014/main" id="{AE3770E9-CB74-47B0-8229-91F6F7560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pic>
        <p:nvPicPr>
          <p:cNvPr id="2" name="Picture 1" descr="A blue background with white text&#10;&#10;Description automatically generated">
            <a:extLst>
              <a:ext uri="{FF2B5EF4-FFF2-40B4-BE49-F238E27FC236}">
                <a16:creationId xmlns:a16="http://schemas.microsoft.com/office/drawing/2014/main" id="{39154AD4-335C-07A6-111F-2658E6713CC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6285952"/>
            <a:ext cx="2639064" cy="554100"/>
          </a:xfrm>
          <a:prstGeom prst="rect">
            <a:avLst/>
          </a:prstGeom>
        </p:spPr>
      </p:pic>
      <p:pic>
        <p:nvPicPr>
          <p:cNvPr id="3" name="Picture 2" descr="A logo of a building">
            <a:extLst>
              <a:ext uri="{FF2B5EF4-FFF2-40B4-BE49-F238E27FC236}">
                <a16:creationId xmlns:a16="http://schemas.microsoft.com/office/drawing/2014/main" id="{3254C133-6D05-9864-B2D2-53AD5941160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345823" y="-102"/>
            <a:ext cx="936869" cy="702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7946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C57825D7-DD33-4B70-BBBE-D46E7A5352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6000" y="768485"/>
            <a:ext cx="5305662" cy="5305662"/>
          </a:xfrm>
          <a:custGeom>
            <a:avLst/>
            <a:gdLst>
              <a:gd name="connsiteX0" fmla="*/ 2652831 w 5305662"/>
              <a:gd name="connsiteY0" fmla="*/ 0 h 5305662"/>
              <a:gd name="connsiteX1" fmla="*/ 5305662 w 5305662"/>
              <a:gd name="connsiteY1" fmla="*/ 2652831 h 5305662"/>
              <a:gd name="connsiteX2" fmla="*/ 2652831 w 5305662"/>
              <a:gd name="connsiteY2" fmla="*/ 5305662 h 5305662"/>
              <a:gd name="connsiteX3" fmla="*/ 0 w 5305662"/>
              <a:gd name="connsiteY3" fmla="*/ 2652831 h 5305662"/>
              <a:gd name="connsiteX4" fmla="*/ 2652831 w 5305662"/>
              <a:gd name="connsiteY4" fmla="*/ 0 h 5305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05662" h="5305662">
                <a:moveTo>
                  <a:pt x="2652831" y="0"/>
                </a:moveTo>
                <a:cubicBezTo>
                  <a:pt x="4117949" y="0"/>
                  <a:pt x="5305662" y="1187713"/>
                  <a:pt x="5305662" y="2652831"/>
                </a:cubicBezTo>
                <a:cubicBezTo>
                  <a:pt x="5305662" y="4117949"/>
                  <a:pt x="4117949" y="5305662"/>
                  <a:pt x="2652831" y="5305662"/>
                </a:cubicBezTo>
                <a:cubicBezTo>
                  <a:pt x="1187713" y="5305662"/>
                  <a:pt x="0" y="4117949"/>
                  <a:pt x="0" y="2652831"/>
                </a:cubicBezTo>
                <a:cubicBezTo>
                  <a:pt x="0" y="1187713"/>
                  <a:pt x="1187713" y="0"/>
                  <a:pt x="2652831" y="0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 flipH="1">
            <a:off x="5400786" y="-2003509"/>
            <a:ext cx="8917229" cy="10769768"/>
            <a:chOff x="11114088" y="2241550"/>
            <a:chExt cx="1905000" cy="2354263"/>
          </a:xfrm>
          <a:solidFill>
            <a:schemeClr val="bg2">
              <a:alpha val="91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19" name="Title 1">
            <a:extLst>
              <a:ext uri="{FF2B5EF4-FFF2-40B4-BE49-F238E27FC236}">
                <a16:creationId xmlns:a16="http://schemas.microsoft.com/office/drawing/2014/main" id="{19A1397F-1946-4CBE-9EC5-159C3CBC7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C535F2AB-153E-44A9-97BE-00553BEC17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6298D65-1027-4897-A948-DCEEF8FC3D9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pic>
        <p:nvPicPr>
          <p:cNvPr id="2" name="Picture 1" descr="A blue background with white text&#10;&#10;Description automatically generated">
            <a:extLst>
              <a:ext uri="{FF2B5EF4-FFF2-40B4-BE49-F238E27FC236}">
                <a16:creationId xmlns:a16="http://schemas.microsoft.com/office/drawing/2014/main" id="{4A817C4C-EA65-E40C-352F-E88C59FF56D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6316432"/>
            <a:ext cx="2639064" cy="554100"/>
          </a:xfrm>
          <a:prstGeom prst="rect">
            <a:avLst/>
          </a:prstGeom>
        </p:spPr>
      </p:pic>
      <p:pic>
        <p:nvPicPr>
          <p:cNvPr id="3" name="Picture 2" descr="A logo of a building">
            <a:extLst>
              <a:ext uri="{FF2B5EF4-FFF2-40B4-BE49-F238E27FC236}">
                <a16:creationId xmlns:a16="http://schemas.microsoft.com/office/drawing/2014/main" id="{2F5E8F31-7BE6-3362-654A-8318A6C127BA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345823" y="-102"/>
            <a:ext cx="936869" cy="702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1857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9F866E5C-B8AA-4805-B232-831BA01AAF16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F98614F0-2DA3-4F29-8CB3-D61424AC850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66D52F08-13EC-4AB4-BB79-89A5395A03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3" name="Freeform 7">
              <a:extLst>
                <a:ext uri="{FF2B5EF4-FFF2-40B4-BE49-F238E27FC236}">
                  <a16:creationId xmlns:a16="http://schemas.microsoft.com/office/drawing/2014/main" id="{2544236D-8C3A-41EF-9A68-C84A8A7D0F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9009D5C6-6206-4291-8037-67DC025F0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BEB643FD-AA85-4A43-8EBD-AFD10DD98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9001F313-F798-43BE-AFF0-A68C84C364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1881DEA-0ECB-4310-ADF5-4337ACB4338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pic>
        <p:nvPicPr>
          <p:cNvPr id="2" name="Picture 1" descr="A blue background with white text&#10;&#10;Description automatically generated">
            <a:extLst>
              <a:ext uri="{FF2B5EF4-FFF2-40B4-BE49-F238E27FC236}">
                <a16:creationId xmlns:a16="http://schemas.microsoft.com/office/drawing/2014/main" id="{8AA60D92-4ADA-954C-FE6C-5BE932DC483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6316432"/>
            <a:ext cx="2639064" cy="554100"/>
          </a:xfrm>
          <a:prstGeom prst="rect">
            <a:avLst/>
          </a:prstGeom>
        </p:spPr>
      </p:pic>
      <p:pic>
        <p:nvPicPr>
          <p:cNvPr id="3" name="Picture 2" descr="A logo of a building">
            <a:extLst>
              <a:ext uri="{FF2B5EF4-FFF2-40B4-BE49-F238E27FC236}">
                <a16:creationId xmlns:a16="http://schemas.microsoft.com/office/drawing/2014/main" id="{33F322BF-27EC-06F7-4725-60D4ED3439B9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345823" y="-102"/>
            <a:ext cx="936869" cy="702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310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6299464-ED20-4919-8B3A-2CFAE8DA23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43650" y="2173288"/>
            <a:ext cx="5143500" cy="2090808"/>
          </a:xfrm>
        </p:spPr>
        <p:txBody>
          <a:bodyPr anchor="b">
            <a:noAutofit/>
          </a:bodyPr>
          <a:lstStyle>
            <a:lvl1pPr algn="l">
              <a:defRPr sz="5400" b="1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 dirty="0"/>
              <a:t>Title comes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1">
              <a:alpha val="16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17875E41-4794-1751-DF6F-4E269FAF6F7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610365" y="5371"/>
            <a:ext cx="2581635" cy="762106"/>
          </a:xfrm>
          <a:prstGeom prst="rect">
            <a:avLst/>
          </a:prstGeom>
        </p:spPr>
      </p:pic>
      <p:pic>
        <p:nvPicPr>
          <p:cNvPr id="10" name="Picture 9" descr="A logo of a building&#10;&#10;Description automatically generated">
            <a:extLst>
              <a:ext uri="{FF2B5EF4-FFF2-40B4-BE49-F238E27FC236}">
                <a16:creationId xmlns:a16="http://schemas.microsoft.com/office/drawing/2014/main" id="{DB8F4C66-1738-E1A8-2D3D-38EF5B10A57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466702" y="1921066"/>
            <a:ext cx="4021157" cy="3015868"/>
          </a:xfrm>
          <a:prstGeom prst="rect">
            <a:avLst/>
          </a:prstGeom>
        </p:spPr>
      </p:pic>
      <p:pic>
        <p:nvPicPr>
          <p:cNvPr id="17" name="Picture 16" descr="A blue background with white text&#10;&#10;Description automatically generated">
            <a:extLst>
              <a:ext uri="{FF2B5EF4-FFF2-40B4-BE49-F238E27FC236}">
                <a16:creationId xmlns:a16="http://schemas.microsoft.com/office/drawing/2014/main" id="{C835B4D5-443D-739A-8D29-BE360351141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6285952"/>
            <a:ext cx="2639064" cy="55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1408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7333" userDrawn="1">
          <p15:clr>
            <a:srgbClr val="FBAE40"/>
          </p15:clr>
        </p15:guide>
        <p15:guide id="4" pos="36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9087E09-D75F-4E26-B01E-A1A09BA2EA7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7A70B7-7ADE-4E0B-B956-363B0B1AA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2563"/>
            <a:ext cx="10515600" cy="940181"/>
          </a:xfrm>
        </p:spPr>
        <p:txBody>
          <a:bodyPr anchor="b">
            <a:noAutofit/>
          </a:bodyPr>
          <a:lstStyle>
            <a:lvl1pPr algn="ctr">
              <a:defRPr sz="40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CB5603-8A62-4D45-B6EF-0D7E2D5FC4F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139388" y="1154832"/>
            <a:ext cx="7900525" cy="764460"/>
          </a:xfrm>
        </p:spPr>
        <p:txBody>
          <a:bodyPr>
            <a:noAutofit/>
          </a:bodyPr>
          <a:lstStyle>
            <a:lvl1pPr marL="0" indent="0" algn="ctr">
              <a:buNone/>
              <a:defRPr sz="18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Dummy Text Comes Here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931D2A9-0B92-4197-8802-80424C14EA7E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3B74B0-30B9-45C2-9AE6-45D1978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rgbClr val="2C567A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B5A30B6B-EEDB-4142-8138-D50F5A307D7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993041" y="2270376"/>
            <a:ext cx="6206400" cy="4587625"/>
          </a:xfrm>
          <a:custGeom>
            <a:avLst/>
            <a:gdLst>
              <a:gd name="connsiteX0" fmla="*/ 3103200 w 6206400"/>
              <a:gd name="connsiteY0" fmla="*/ 0 h 4587625"/>
              <a:gd name="connsiteX1" fmla="*/ 6206400 w 6206400"/>
              <a:gd name="connsiteY1" fmla="*/ 3103200 h 4587625"/>
              <a:gd name="connsiteX2" fmla="*/ 5831861 w 6206400"/>
              <a:gd name="connsiteY2" fmla="*/ 4582370 h 4587625"/>
              <a:gd name="connsiteX3" fmla="*/ 5828668 w 6206400"/>
              <a:gd name="connsiteY3" fmla="*/ 4587625 h 4587625"/>
              <a:gd name="connsiteX4" fmla="*/ 377733 w 6206400"/>
              <a:gd name="connsiteY4" fmla="*/ 4587625 h 4587625"/>
              <a:gd name="connsiteX5" fmla="*/ 374540 w 6206400"/>
              <a:gd name="connsiteY5" fmla="*/ 4582370 h 4587625"/>
              <a:gd name="connsiteX6" fmla="*/ 0 w 6206400"/>
              <a:gd name="connsiteY6" fmla="*/ 3103200 h 4587625"/>
              <a:gd name="connsiteX7" fmla="*/ 3103200 w 6206400"/>
              <a:gd name="connsiteY7" fmla="*/ 0 h 4587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06400" h="4587625">
                <a:moveTo>
                  <a:pt x="3103200" y="0"/>
                </a:moveTo>
                <a:cubicBezTo>
                  <a:pt x="4817050" y="0"/>
                  <a:pt x="6206400" y="1389350"/>
                  <a:pt x="6206400" y="3103200"/>
                </a:cubicBezTo>
                <a:cubicBezTo>
                  <a:pt x="6206400" y="3638778"/>
                  <a:pt x="6070721" y="4142667"/>
                  <a:pt x="5831861" y="4582370"/>
                </a:cubicBezTo>
                <a:lnTo>
                  <a:pt x="5828668" y="4587625"/>
                </a:lnTo>
                <a:lnTo>
                  <a:pt x="377733" y="4587625"/>
                </a:lnTo>
                <a:lnTo>
                  <a:pt x="374540" y="4582370"/>
                </a:lnTo>
                <a:cubicBezTo>
                  <a:pt x="135679" y="4142667"/>
                  <a:pt x="0" y="3638778"/>
                  <a:pt x="0" y="3103200"/>
                </a:cubicBezTo>
                <a:cubicBezTo>
                  <a:pt x="0" y="1389350"/>
                  <a:pt x="1389350" y="0"/>
                  <a:pt x="3103200" y="0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pic>
        <p:nvPicPr>
          <p:cNvPr id="7" name="Picture 6" descr="A logo of a building">
            <a:extLst>
              <a:ext uri="{FF2B5EF4-FFF2-40B4-BE49-F238E27FC236}">
                <a16:creationId xmlns:a16="http://schemas.microsoft.com/office/drawing/2014/main" id="{59ADA32D-DA5B-648B-F53E-72831306C6D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345823" y="-102"/>
            <a:ext cx="936869" cy="702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4955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960" y="1825625"/>
            <a:ext cx="4914189" cy="4351338"/>
          </a:xfrm>
        </p:spPr>
        <p:txBody>
          <a:bodyPr lIns="0" tIns="0" rIns="0" bIns="0"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42E17FB3-B5C4-4B3A-A57B-C6493A9D0C66}"/>
              </a:ext>
            </a:extLst>
          </p:cNvPr>
          <p:cNvGrpSpPr/>
          <p:nvPr userDrawn="1"/>
        </p:nvGrpSpPr>
        <p:grpSpPr>
          <a:xfrm rot="8650774">
            <a:off x="5037655" y="4336093"/>
            <a:ext cx="1905000" cy="2354263"/>
            <a:chOff x="11114088" y="2241550"/>
            <a:chExt cx="1905000" cy="2354263"/>
          </a:xfrm>
          <a:solidFill>
            <a:schemeClr val="bg2"/>
          </a:solidFill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DCA6C454-F761-4265-BB5E-DFD947CC359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6B853B2F-9E1C-4AC4-9344-8610498D5B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B7FCC84B-2235-4948-8277-8363DFC691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26619E66-5354-4D60-8529-27917AC037C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884648" y="0"/>
            <a:ext cx="6307353" cy="5780372"/>
          </a:xfrm>
          <a:custGeom>
            <a:avLst/>
            <a:gdLst>
              <a:gd name="connsiteX0" fmla="*/ 760444 w 6307353"/>
              <a:gd name="connsiteY0" fmla="*/ 0 h 5780372"/>
              <a:gd name="connsiteX1" fmla="*/ 6307353 w 6307353"/>
              <a:gd name="connsiteY1" fmla="*/ 0 h 5780372"/>
              <a:gd name="connsiteX2" fmla="*/ 6307353 w 6307353"/>
              <a:gd name="connsiteY2" fmla="*/ 4515612 h 5780372"/>
              <a:gd name="connsiteX3" fmla="*/ 6110746 w 6307353"/>
              <a:gd name="connsiteY3" fmla="*/ 4731934 h 5780372"/>
              <a:gd name="connsiteX4" fmla="*/ 3579592 w 6307353"/>
              <a:gd name="connsiteY4" fmla="*/ 5780372 h 5780372"/>
              <a:gd name="connsiteX5" fmla="*/ 0 w 6307353"/>
              <a:gd name="connsiteY5" fmla="*/ 2200780 h 5780372"/>
              <a:gd name="connsiteX6" fmla="*/ 611338 w 6307353"/>
              <a:gd name="connsiteY6" fmla="*/ 199396 h 5780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07353" h="5780372">
                <a:moveTo>
                  <a:pt x="760444" y="0"/>
                </a:moveTo>
                <a:lnTo>
                  <a:pt x="6307353" y="0"/>
                </a:lnTo>
                <a:lnTo>
                  <a:pt x="6307353" y="4515612"/>
                </a:lnTo>
                <a:lnTo>
                  <a:pt x="6110746" y="4731934"/>
                </a:lnTo>
                <a:cubicBezTo>
                  <a:pt x="5462967" y="5379713"/>
                  <a:pt x="4568069" y="5780372"/>
                  <a:pt x="3579592" y="5780372"/>
                </a:cubicBezTo>
                <a:cubicBezTo>
                  <a:pt x="1602638" y="5780372"/>
                  <a:pt x="0" y="4177734"/>
                  <a:pt x="0" y="2200780"/>
                </a:cubicBezTo>
                <a:cubicBezTo>
                  <a:pt x="0" y="1459422"/>
                  <a:pt x="225371" y="770703"/>
                  <a:pt x="611338" y="199396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E646B4F-6CCB-724C-9D5E-6D5770023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499595"/>
            <a:ext cx="4937211" cy="1325563"/>
          </a:xfrm>
        </p:spPr>
        <p:txBody>
          <a:bodyPr lIns="0" tIns="0" rIns="0" bIns="0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pic>
        <p:nvPicPr>
          <p:cNvPr id="2" name="Picture 1" descr="A blue background with white text&#10;&#10;Description automatically generated">
            <a:extLst>
              <a:ext uri="{FF2B5EF4-FFF2-40B4-BE49-F238E27FC236}">
                <a16:creationId xmlns:a16="http://schemas.microsoft.com/office/drawing/2014/main" id="{A7649CF7-2AA9-DF22-2AA9-132A9ECCBE1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6316432"/>
            <a:ext cx="2639064" cy="554100"/>
          </a:xfrm>
          <a:prstGeom prst="rect">
            <a:avLst/>
          </a:prstGeom>
        </p:spPr>
      </p:pic>
      <p:pic>
        <p:nvPicPr>
          <p:cNvPr id="4" name="Picture 3" descr="A logo of a building">
            <a:extLst>
              <a:ext uri="{FF2B5EF4-FFF2-40B4-BE49-F238E27FC236}">
                <a16:creationId xmlns:a16="http://schemas.microsoft.com/office/drawing/2014/main" id="{40F4AC5C-A808-0278-D833-8EC66C633293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345823" y="-102"/>
            <a:ext cx="936869" cy="702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208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499595"/>
            <a:ext cx="4937211" cy="1325563"/>
          </a:xfrm>
        </p:spPr>
        <p:txBody>
          <a:bodyPr lIns="0" tIns="0" rIns="0" bIns="0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38960" y="1825625"/>
            <a:ext cx="4914189" cy="4351338"/>
          </a:xfrm>
        </p:spPr>
        <p:txBody>
          <a:bodyPr lIns="0" tIns="0" rIns="0" bIns="0"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D415693-E2CB-4DB4-B07C-2F96B0CAB302}"/>
              </a:ext>
            </a:extLst>
          </p:cNvPr>
          <p:cNvSpPr/>
          <p:nvPr userDrawn="1"/>
        </p:nvSpPr>
        <p:spPr>
          <a:xfrm>
            <a:off x="7854462" y="988536"/>
            <a:ext cx="4329129" cy="488092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4C1BF67-E354-4E04-8F94-BABF2B7D1AFB}"/>
              </a:ext>
            </a:extLst>
          </p:cNvPr>
          <p:cNvSpPr/>
          <p:nvPr userDrawn="1"/>
        </p:nvSpPr>
        <p:spPr>
          <a:xfrm>
            <a:off x="5107816" y="633613"/>
            <a:ext cx="5571908" cy="5571906"/>
          </a:xfrm>
          <a:prstGeom prst="ellipse">
            <a:avLst/>
          </a:prstGeom>
          <a:solidFill>
            <a:schemeClr val="bg2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Picture Placeholder 5">
            <a:extLst>
              <a:ext uri="{FF2B5EF4-FFF2-40B4-BE49-F238E27FC236}">
                <a16:creationId xmlns:a16="http://schemas.microsoft.com/office/drawing/2014/main" id="{FF6AC390-6F85-4B64-AE7A-E8E0D8FC89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55212" y="988536"/>
            <a:ext cx="4884848" cy="4884848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pic>
        <p:nvPicPr>
          <p:cNvPr id="5" name="Picture 4" descr="A blue background with white text&#10;&#10;Description automatically generated">
            <a:extLst>
              <a:ext uri="{FF2B5EF4-FFF2-40B4-BE49-F238E27FC236}">
                <a16:creationId xmlns:a16="http://schemas.microsoft.com/office/drawing/2014/main" id="{021596A3-A3E8-273F-EDFA-37F7B20F2CC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6346912"/>
            <a:ext cx="2639064" cy="554100"/>
          </a:xfrm>
          <a:prstGeom prst="rect">
            <a:avLst/>
          </a:prstGeom>
        </p:spPr>
      </p:pic>
      <p:pic>
        <p:nvPicPr>
          <p:cNvPr id="6" name="Picture 5" descr="A logo of a building">
            <a:extLst>
              <a:ext uri="{FF2B5EF4-FFF2-40B4-BE49-F238E27FC236}">
                <a16:creationId xmlns:a16="http://schemas.microsoft.com/office/drawing/2014/main" id="{E68F8B6A-BAAD-83FD-8FFE-C72EE5887210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345823" y="-102"/>
            <a:ext cx="936869" cy="702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986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12E4E194-63F1-4D43-AC02-75733DF045E9}"/>
              </a:ext>
            </a:extLst>
          </p:cNvPr>
          <p:cNvSpPr/>
          <p:nvPr userDrawn="1"/>
        </p:nvSpPr>
        <p:spPr>
          <a:xfrm>
            <a:off x="8308181" y="1630018"/>
            <a:ext cx="3883819" cy="43732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799E3E2-888B-2343-9A63-F84C03265CB5}"/>
              </a:ext>
            </a:extLst>
          </p:cNvPr>
          <p:cNvSpPr>
            <a:spLocks noChangeAspect="1"/>
          </p:cNvSpPr>
          <p:nvPr userDrawn="1"/>
        </p:nvSpPr>
        <p:spPr>
          <a:xfrm>
            <a:off x="9833702" y="1823757"/>
            <a:ext cx="832104" cy="832104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Picture Placeholder 11">
            <a:extLst>
              <a:ext uri="{FF2B5EF4-FFF2-40B4-BE49-F238E27FC236}">
                <a16:creationId xmlns:a16="http://schemas.microsoft.com/office/drawing/2014/main" id="{8FEDE8EF-5B7A-A741-9A56-D365CAE01B62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9998318" y="1988373"/>
            <a:ext cx="502873" cy="502873"/>
          </a:xfrm>
          <a:prstGeom prst="rect">
            <a:avLst/>
          </a:prstGeom>
          <a:noFill/>
        </p:spPr>
        <p:txBody>
          <a:bodyPr lIns="0" rIns="0" anchor="ctr">
            <a:no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755C1FB-E61C-4BBC-8179-D34908DEA1B6}"/>
              </a:ext>
            </a:extLst>
          </p:cNvPr>
          <p:cNvSpPr/>
          <p:nvPr userDrawn="1"/>
        </p:nvSpPr>
        <p:spPr>
          <a:xfrm>
            <a:off x="0" y="1630018"/>
            <a:ext cx="3883819" cy="43732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C1E0992-271E-4948-9461-C7AA54AF8FEA}"/>
              </a:ext>
            </a:extLst>
          </p:cNvPr>
          <p:cNvSpPr>
            <a:spLocks noChangeAspect="1"/>
          </p:cNvSpPr>
          <p:nvPr userDrawn="1"/>
        </p:nvSpPr>
        <p:spPr>
          <a:xfrm>
            <a:off x="1526011" y="1823757"/>
            <a:ext cx="832104" cy="832104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19126" y="3207024"/>
            <a:ext cx="3445566" cy="2504663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5B71D50-AA4B-4E0C-8F6A-0F64F2C8A8C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883819" y="1630018"/>
            <a:ext cx="4424362" cy="4373217"/>
          </a:xfr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147C9C38-5B17-467D-B581-EF28ECB11E80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8527490" y="3207024"/>
            <a:ext cx="3445200" cy="2504663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B88DD7-AEB5-4718-AF2D-28B5B91ED715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219126" y="2711636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800" b="1" cap="all" baseline="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F694448B-800C-40EF-8F61-18C018E8374C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8527124" y="2711636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800" b="1" cap="all" baseline="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83B974E-5202-4EAD-9D55-4129C84BAE87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690627" y="1988373"/>
            <a:ext cx="502873" cy="502873"/>
          </a:xfrm>
          <a:prstGeom prst="rect">
            <a:avLst/>
          </a:prstGeom>
          <a:noFill/>
        </p:spPr>
        <p:txBody>
          <a:bodyPr lIns="0" rIns="0" anchor="ctr">
            <a:no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pic>
        <p:nvPicPr>
          <p:cNvPr id="5" name="Picture 4" descr="A blue background with white text&#10;&#10;Description automatically generated">
            <a:extLst>
              <a:ext uri="{FF2B5EF4-FFF2-40B4-BE49-F238E27FC236}">
                <a16:creationId xmlns:a16="http://schemas.microsoft.com/office/drawing/2014/main" id="{046A6D5B-EB20-C5ED-3D9E-1657291ABD4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6316432"/>
            <a:ext cx="2639064" cy="554100"/>
          </a:xfrm>
          <a:prstGeom prst="rect">
            <a:avLst/>
          </a:prstGeom>
        </p:spPr>
      </p:pic>
      <p:pic>
        <p:nvPicPr>
          <p:cNvPr id="10" name="Picture 9" descr="A logo of a building">
            <a:extLst>
              <a:ext uri="{FF2B5EF4-FFF2-40B4-BE49-F238E27FC236}">
                <a16:creationId xmlns:a16="http://schemas.microsoft.com/office/drawing/2014/main" id="{7475480B-E869-3664-51CB-CD67318A10ED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345823" y="-102"/>
            <a:ext cx="936869" cy="702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033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1B6EB0C6-606C-4AFB-8FF8-AB43606B95BD}"/>
              </a:ext>
            </a:extLst>
          </p:cNvPr>
          <p:cNvSpPr/>
          <p:nvPr userDrawn="1"/>
        </p:nvSpPr>
        <p:spPr>
          <a:xfrm>
            <a:off x="6599236" y="4707908"/>
            <a:ext cx="5592763" cy="10064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5CE6D5A-A5C0-4B12-A26A-691D5743FA5C}"/>
              </a:ext>
            </a:extLst>
          </p:cNvPr>
          <p:cNvSpPr/>
          <p:nvPr userDrawn="1"/>
        </p:nvSpPr>
        <p:spPr>
          <a:xfrm>
            <a:off x="-82063" y="1648186"/>
            <a:ext cx="5709139" cy="10064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0934" y="2863158"/>
            <a:ext cx="4074002" cy="2846648"/>
          </a:xfrm>
        </p:spPr>
        <p:txBody>
          <a:bodyPr lIns="0" tIns="0" rIns="0" bIns="0">
            <a:noAutofit/>
          </a:bodyPr>
          <a:lstStyle>
            <a:lvl1pPr marL="0" indent="0" algn="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accent2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B88DD7-AEB5-4718-AF2D-28B5B91ED715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1309370" y="1903728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r">
              <a:buNone/>
              <a:defRPr sz="1800" b="1" cap="all" baseline="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Topic 01 comes here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E5123CE7-2F8A-489B-BD99-0C2A33ADF49A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7327918" y="1648186"/>
            <a:ext cx="4074002" cy="2834508"/>
          </a:xfrm>
        </p:spPr>
        <p:txBody>
          <a:bodyPr lIns="0" tIns="0" rIns="0" bIns="0" anchor="b">
            <a:no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07730BCF-AC2A-4FEC-8F01-63964DB444CF}"/>
              </a:ext>
            </a:extLst>
          </p:cNvPr>
          <p:cNvSpPr>
            <a:spLocks noGrp="1"/>
          </p:cNvSpPr>
          <p:nvPr>
            <p:ph idx="20" hasCustomPrompt="1"/>
          </p:nvPr>
        </p:nvSpPr>
        <p:spPr>
          <a:xfrm>
            <a:off x="7475709" y="4963450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l">
              <a:buNone/>
              <a:defRPr sz="1800" b="1" cap="all" baseline="0">
                <a:solidFill>
                  <a:schemeClr val="accent3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Topic 02 comes here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19C8692-230B-D543-A7F7-4FD61B04D1C6}"/>
              </a:ext>
            </a:extLst>
          </p:cNvPr>
          <p:cNvSpPr>
            <a:spLocks noChangeAspect="1"/>
          </p:cNvSpPr>
          <p:nvPr userDrawn="1"/>
        </p:nvSpPr>
        <p:spPr>
          <a:xfrm>
            <a:off x="5084763" y="1652762"/>
            <a:ext cx="1001899" cy="1001899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Picture Placeholder 11">
            <a:extLst>
              <a:ext uri="{FF2B5EF4-FFF2-40B4-BE49-F238E27FC236}">
                <a16:creationId xmlns:a16="http://schemas.microsoft.com/office/drawing/2014/main" id="{E150BFC7-A11D-CC46-B5A2-8BD93C269506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282969" y="1850968"/>
            <a:ext cx="605487" cy="605487"/>
          </a:xfrm>
          <a:prstGeom prst="rect">
            <a:avLst/>
          </a:prstGeom>
          <a:noFill/>
        </p:spPr>
        <p:txBody>
          <a:bodyPr lIns="0" rIns="0" anchor="ctr">
            <a:norm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95B55F4-B501-3440-8904-A1C7F049CBE8}"/>
              </a:ext>
            </a:extLst>
          </p:cNvPr>
          <p:cNvSpPr>
            <a:spLocks noChangeAspect="1"/>
          </p:cNvSpPr>
          <p:nvPr userDrawn="1"/>
        </p:nvSpPr>
        <p:spPr>
          <a:xfrm>
            <a:off x="6100576" y="4707907"/>
            <a:ext cx="1001899" cy="1001899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9" name="Picture Placeholder 11">
            <a:extLst>
              <a:ext uri="{FF2B5EF4-FFF2-40B4-BE49-F238E27FC236}">
                <a16:creationId xmlns:a16="http://schemas.microsoft.com/office/drawing/2014/main" id="{F2116994-BE3E-6A43-9C15-E71BA8EC821F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6298782" y="4906113"/>
            <a:ext cx="605487" cy="605487"/>
          </a:xfrm>
          <a:prstGeom prst="rect">
            <a:avLst/>
          </a:prstGeom>
          <a:noFill/>
        </p:spPr>
        <p:txBody>
          <a:bodyPr lIns="0" rIns="0" anchor="ctr">
            <a:norm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pic>
        <p:nvPicPr>
          <p:cNvPr id="5" name="Picture 4" descr="A blue background with white text&#10;&#10;Description automatically generated">
            <a:extLst>
              <a:ext uri="{FF2B5EF4-FFF2-40B4-BE49-F238E27FC236}">
                <a16:creationId xmlns:a16="http://schemas.microsoft.com/office/drawing/2014/main" id="{064ADFE8-F1A8-3C91-9CBC-EFF54CF03D3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6346912"/>
            <a:ext cx="2639064" cy="554100"/>
          </a:xfrm>
          <a:prstGeom prst="rect">
            <a:avLst/>
          </a:prstGeom>
        </p:spPr>
      </p:pic>
      <p:pic>
        <p:nvPicPr>
          <p:cNvPr id="6" name="Picture 5" descr="A logo of a building">
            <a:extLst>
              <a:ext uri="{FF2B5EF4-FFF2-40B4-BE49-F238E27FC236}">
                <a16:creationId xmlns:a16="http://schemas.microsoft.com/office/drawing/2014/main" id="{1877E2D2-15B2-07E0-534D-0C1E6C33371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345823" y="-102"/>
            <a:ext cx="936869" cy="702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400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04B31150-A166-4DB3-A898-2154C9665891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1C1A95BC-42CA-4166-918D-DF430688140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4B4D5F91-2158-4A30-B83C-5CC9CC6E5D4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C509E5D6-79CC-4E1D-AAF4-C6F28F3C17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B70E2287-0F7B-4DD3-A805-DB19BBF3C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CE74CE-BEFF-42B3-BF3E-C41B1B1F1EE4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B0944B4-FE4A-459A-85B1-3476FE6C4C4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1B26B4BC-3D52-4C1C-85FB-226F0B5201F1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EC6B25A-6AA2-46A7-84BE-5C907CA51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2" name="Picture 1" descr="A blue background with white text&#10;&#10;Description automatically generated">
            <a:extLst>
              <a:ext uri="{FF2B5EF4-FFF2-40B4-BE49-F238E27FC236}">
                <a16:creationId xmlns:a16="http://schemas.microsoft.com/office/drawing/2014/main" id="{09C3B101-6B15-6281-DF82-836FFBCD6CF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30480" y="6316432"/>
            <a:ext cx="2639064" cy="554100"/>
          </a:xfrm>
          <a:prstGeom prst="rect">
            <a:avLst/>
          </a:prstGeom>
        </p:spPr>
      </p:pic>
      <p:pic>
        <p:nvPicPr>
          <p:cNvPr id="3" name="Picture 2" descr="A logo of a building">
            <a:extLst>
              <a:ext uri="{FF2B5EF4-FFF2-40B4-BE49-F238E27FC236}">
                <a16:creationId xmlns:a16="http://schemas.microsoft.com/office/drawing/2014/main" id="{D3CC58BC-8154-068A-CE4D-25515D701A49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345823" y="-102"/>
            <a:ext cx="936869" cy="702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760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431CD316-21C7-4FA9-A45A-374D6AE71ED5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36" name="Freeform 5">
              <a:extLst>
                <a:ext uri="{FF2B5EF4-FFF2-40B4-BE49-F238E27FC236}">
                  <a16:creationId xmlns:a16="http://schemas.microsoft.com/office/drawing/2014/main" id="{E107D9FB-3967-4583-A9DA-6787AF7120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37" name="Freeform 6">
              <a:extLst>
                <a:ext uri="{FF2B5EF4-FFF2-40B4-BE49-F238E27FC236}">
                  <a16:creationId xmlns:a16="http://schemas.microsoft.com/office/drawing/2014/main" id="{138D5FEB-37FF-4F26-B625-CE2BE91FF2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38" name="Freeform 7">
              <a:extLst>
                <a:ext uri="{FF2B5EF4-FFF2-40B4-BE49-F238E27FC236}">
                  <a16:creationId xmlns:a16="http://schemas.microsoft.com/office/drawing/2014/main" id="{6C2B67E8-673C-422C-B021-296E2E2B95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23" name="Oval 22">
            <a:extLst>
              <a:ext uri="{FF2B5EF4-FFF2-40B4-BE49-F238E27FC236}">
                <a16:creationId xmlns:a16="http://schemas.microsoft.com/office/drawing/2014/main" id="{687010E4-ADF2-486D-8DF7-B0FF38C6DADF}"/>
              </a:ext>
            </a:extLst>
          </p:cNvPr>
          <p:cNvSpPr/>
          <p:nvPr userDrawn="1"/>
        </p:nvSpPr>
        <p:spPr>
          <a:xfrm>
            <a:off x="954140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159AA79-2237-4A27-BBC2-D44032158D19}"/>
              </a:ext>
            </a:extLst>
          </p:cNvPr>
          <p:cNvSpPr/>
          <p:nvPr userDrawn="1"/>
        </p:nvSpPr>
        <p:spPr>
          <a:xfrm>
            <a:off x="3807539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272B962-9566-42D2-B4C3-E7AA81884A83}"/>
              </a:ext>
            </a:extLst>
          </p:cNvPr>
          <p:cNvSpPr/>
          <p:nvPr userDrawn="1"/>
        </p:nvSpPr>
        <p:spPr>
          <a:xfrm>
            <a:off x="6646275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9733285-016C-4C38-816C-83D30C075C70}"/>
              </a:ext>
            </a:extLst>
          </p:cNvPr>
          <p:cNvSpPr/>
          <p:nvPr userDrawn="1"/>
        </p:nvSpPr>
        <p:spPr>
          <a:xfrm>
            <a:off x="9498658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F40DBA4-AB63-4B47-B37F-BCC3D59B5392}"/>
              </a:ext>
            </a:extLst>
          </p:cNvPr>
          <p:cNvSpPr/>
          <p:nvPr userDrawn="1"/>
        </p:nvSpPr>
        <p:spPr>
          <a:xfrm>
            <a:off x="4011967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33EF0AFB-D099-4FF1-8963-7DA87268867F}"/>
              </a:ext>
            </a:extLst>
          </p:cNvPr>
          <p:cNvSpPr/>
          <p:nvPr userDrawn="1"/>
        </p:nvSpPr>
        <p:spPr>
          <a:xfrm>
            <a:off x="6850703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872C96E-9AF3-4FA0-8180-C213C7F2209E}"/>
              </a:ext>
            </a:extLst>
          </p:cNvPr>
          <p:cNvSpPr/>
          <p:nvPr userDrawn="1"/>
        </p:nvSpPr>
        <p:spPr>
          <a:xfrm>
            <a:off x="9703086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3A08BE29-CFA5-4E0D-9DBE-A430AE1B8072}"/>
              </a:ext>
            </a:extLst>
          </p:cNvPr>
          <p:cNvSpPr/>
          <p:nvPr userDrawn="1"/>
        </p:nvSpPr>
        <p:spPr>
          <a:xfrm>
            <a:off x="1158568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70E2287-0F7B-4DD3-A805-DB19BBF3C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CE74CE-BEFF-42B3-BF3E-C41B1B1F1EE4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B0944B4-FE4A-459A-85B1-3476FE6C4C4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1B26B4BC-3D52-4C1C-85FB-226F0B5201F1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EC6B25A-6AA2-46A7-84BE-5C907CA51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B995BE-66C2-4379-885F-4BE069DA39E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103638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9B56B6C6-9F3C-4E80-BBAD-280E697B895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957037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54704160-1ED7-4B90-8963-0F887C73E94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95773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36610597-6A76-4A06-82A5-A8FFC5BAEA0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648156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FF56D2E5-86E4-473A-A62F-B7029E5B2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454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93934E34-6CC7-492D-9515-EBEC72EFF4CB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524454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E4E27467-A1AA-4773-AAB5-A96267FBD712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3377853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6CABD5EB-4A8B-448B-8ED1-B8B420815B2D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3377853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0D86883C-E501-47FF-AE1A-E9CE8B71B421}"/>
              </a:ext>
            </a:extLst>
          </p:cNvPr>
          <p:cNvSpPr>
            <a:spLocks noGrp="1"/>
          </p:cNvSpPr>
          <p:nvPr>
            <p:ph idx="20"/>
          </p:nvPr>
        </p:nvSpPr>
        <p:spPr>
          <a:xfrm>
            <a:off x="6216589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3683A037-F698-4CC9-904D-F377D71F690F}"/>
              </a:ext>
            </a:extLst>
          </p:cNvPr>
          <p:cNvSpPr>
            <a:spLocks noGrp="1"/>
          </p:cNvSpPr>
          <p:nvPr>
            <p:ph idx="21" hasCustomPrompt="1"/>
          </p:nvPr>
        </p:nvSpPr>
        <p:spPr>
          <a:xfrm>
            <a:off x="6216589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0A095594-2B82-44ED-8C9B-DA7C4D3D2872}"/>
              </a:ext>
            </a:extLst>
          </p:cNvPr>
          <p:cNvSpPr>
            <a:spLocks noGrp="1"/>
          </p:cNvSpPr>
          <p:nvPr>
            <p:ph idx="22"/>
          </p:nvPr>
        </p:nvSpPr>
        <p:spPr>
          <a:xfrm>
            <a:off x="9068972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54CDD46A-22ED-48F5-9B5F-13B1B5C4B320}"/>
              </a:ext>
            </a:extLst>
          </p:cNvPr>
          <p:cNvSpPr>
            <a:spLocks noGrp="1"/>
          </p:cNvSpPr>
          <p:nvPr>
            <p:ph idx="23" hasCustomPrompt="1"/>
          </p:nvPr>
        </p:nvSpPr>
        <p:spPr>
          <a:xfrm>
            <a:off x="9068972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  <p:pic>
        <p:nvPicPr>
          <p:cNvPr id="2" name="Picture 1" descr="A blue background with white text&#10;&#10;Description automatically generated">
            <a:extLst>
              <a:ext uri="{FF2B5EF4-FFF2-40B4-BE49-F238E27FC236}">
                <a16:creationId xmlns:a16="http://schemas.microsoft.com/office/drawing/2014/main" id="{B1669D3E-1B01-F1B2-92B2-DD280C47D97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6316432"/>
            <a:ext cx="2639064" cy="554100"/>
          </a:xfrm>
          <a:prstGeom prst="rect">
            <a:avLst/>
          </a:prstGeom>
        </p:spPr>
      </p:pic>
      <p:pic>
        <p:nvPicPr>
          <p:cNvPr id="4" name="Picture 3" descr="A logo of a building">
            <a:extLst>
              <a:ext uri="{FF2B5EF4-FFF2-40B4-BE49-F238E27FC236}">
                <a16:creationId xmlns:a16="http://schemas.microsoft.com/office/drawing/2014/main" id="{1F9ED962-09F6-7212-7B1E-519914E9C8BD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345823" y="-102"/>
            <a:ext cx="936869" cy="702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503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C4D7FA-B85E-4477-8C62-94955B340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1226BB-3E56-4E7F-8172-7EC03C9F0B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5D08EF-72FB-4F19-9916-65815A9CA9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51F27F-98F9-A147-8986-34441C7B752D}" type="datetime1">
              <a:rPr lang="en-US" noProof="0" smtClean="0"/>
              <a:t>3/24/24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5084D-BC85-4A55-BD80-93876AD101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FDEF23-A140-4DD6-A0D0-A86BD4DF34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C71654-96A5-4280-94F3-931C61A9F92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47082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0" r:id="rId4"/>
    <p:sldLayoutId id="2147483661" r:id="rId5"/>
    <p:sldLayoutId id="2147483662" r:id="rId6"/>
    <p:sldLayoutId id="2147483663" r:id="rId7"/>
    <p:sldLayoutId id="2147483654" r:id="rId8"/>
    <p:sldLayoutId id="2147483664" r:id="rId9"/>
    <p:sldLayoutId id="2147483665" r:id="rId10"/>
    <p:sldLayoutId id="2147483666" r:id="rId11"/>
    <p:sldLayoutId id="2147483667" r:id="rId12"/>
    <p:sldLayoutId id="2147483668" r:id="rId13"/>
    <p:sldLayoutId id="2147483669" r:id="rId14"/>
    <p:sldLayoutId id="2147483670" r:id="rId15"/>
    <p:sldLayoutId id="2147483671" r:id="rId16"/>
    <p:sldLayoutId id="2147483672" r:id="rId17"/>
    <p:sldLayoutId id="2147483673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25" userDrawn="1">
          <p15:clr>
            <a:srgbClr val="F26B43"/>
          </p15:clr>
        </p15:guide>
        <p15:guide id="4" pos="734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14.x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16.png"/><Relationship Id="rId4" Type="http://schemas.openxmlformats.org/officeDocument/2006/relationships/oleObject" Target="../embeddings/oleObject3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0.png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14.x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19.png"/><Relationship Id="rId4" Type="http://schemas.openxmlformats.org/officeDocument/2006/relationships/oleObject" Target="../embeddings/oleObject6.bin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EF7BD-FE81-4B20-8DC5-0B3EB736F9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 err="1"/>
              <a:t>Pemetaan</a:t>
            </a:r>
            <a:r>
              <a:rPr lang="en-US" sz="4000" dirty="0"/>
              <a:t> ERD </a:t>
            </a:r>
            <a:r>
              <a:rPr lang="en-US" sz="4000" dirty="0" err="1"/>
              <a:t>ke</a:t>
            </a:r>
            <a:r>
              <a:rPr lang="en-US" sz="4000" dirty="0"/>
              <a:t> Model </a:t>
            </a:r>
            <a:r>
              <a:rPr lang="en-US" sz="4000" dirty="0" err="1"/>
              <a:t>Relasional</a:t>
            </a:r>
            <a:r>
              <a:rPr lang="en-US" sz="4000" dirty="0"/>
              <a:t> Bagian-2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FF0EFE-C50F-44EB-8978-B97795477C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2238060"/>
          </a:xfrm>
        </p:spPr>
        <p:txBody>
          <a:bodyPr/>
          <a:lstStyle/>
          <a:p>
            <a:r>
              <a:rPr lang="id-ID" sz="1400" dirty="0"/>
              <a:t>Konsep Model Relasional</a:t>
            </a:r>
          </a:p>
          <a:p>
            <a:r>
              <a:rPr lang="id-ID" sz="1400" dirty="0"/>
              <a:t>Kunci Pada Basis Data Relasional</a:t>
            </a:r>
          </a:p>
          <a:p>
            <a:r>
              <a:rPr lang="id-ID" sz="1400" dirty="0" err="1"/>
              <a:t>Relational</a:t>
            </a:r>
            <a:r>
              <a:rPr lang="id-ID" sz="1400" dirty="0"/>
              <a:t> </a:t>
            </a:r>
            <a:r>
              <a:rPr lang="id-ID" sz="1400" dirty="0" err="1"/>
              <a:t>Integrity</a:t>
            </a:r>
            <a:r>
              <a:rPr lang="id-ID" sz="1400" dirty="0"/>
              <a:t> </a:t>
            </a:r>
            <a:r>
              <a:rPr lang="id-ID" sz="1400" dirty="0" err="1"/>
              <a:t>Rules</a:t>
            </a:r>
            <a:endParaRPr lang="id-ID" sz="1400" dirty="0"/>
          </a:p>
          <a:p>
            <a:r>
              <a:rPr lang="id-ID" sz="1400" dirty="0" err="1"/>
              <a:t>Mapping</a:t>
            </a:r>
            <a:r>
              <a:rPr lang="id-ID" sz="1400" dirty="0"/>
              <a:t> ke Skema Relasi</a:t>
            </a:r>
          </a:p>
          <a:p>
            <a:r>
              <a:rPr lang="id-ID" sz="1400" dirty="0"/>
              <a:t>Contoh Implementasi Tabel</a:t>
            </a:r>
          </a:p>
          <a:p>
            <a:r>
              <a:rPr lang="id-ID" sz="1400" dirty="0"/>
              <a:t>Soal-soal Latihan</a:t>
            </a:r>
          </a:p>
          <a:p>
            <a:endParaRPr lang="id-ID" sz="1400" dirty="0"/>
          </a:p>
        </p:txBody>
      </p:sp>
      <p:pic>
        <p:nvPicPr>
          <p:cNvPr id="10" name="Picture Placeholder 9" descr="cityscape&#10;">
            <a:extLst>
              <a:ext uri="{FF2B5EF4-FFF2-40B4-BE49-F238E27FC236}">
                <a16:creationId xmlns:a16="http://schemas.microsoft.com/office/drawing/2014/main" id="{CF143FEA-6E93-4548-8A9B-318F437CD88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7379898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C62CCFA-4D32-96E0-3133-58F333E2D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16BC67-7307-3F23-F7F3-3008C3168D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800" dirty="0" err="1">
                <a:solidFill>
                  <a:schemeClr val="dk1"/>
                </a:solidFill>
              </a:rPr>
              <a:t>Untuk</a:t>
            </a:r>
            <a:r>
              <a:rPr lang="en-US" sz="2800" dirty="0">
                <a:solidFill>
                  <a:schemeClr val="dk1"/>
                </a:solidFill>
              </a:rPr>
              <a:t> </a:t>
            </a:r>
            <a:r>
              <a:rPr lang="en-US" sz="2800" dirty="0" err="1">
                <a:solidFill>
                  <a:schemeClr val="dk1"/>
                </a:solidFill>
              </a:rPr>
              <a:t>melakukan</a:t>
            </a:r>
            <a:r>
              <a:rPr lang="en-US" sz="2800" dirty="0">
                <a:solidFill>
                  <a:schemeClr val="dk1"/>
                </a:solidFill>
              </a:rPr>
              <a:t> </a:t>
            </a:r>
            <a:r>
              <a:rPr lang="en-US" sz="2800" b="1" dirty="0">
                <a:solidFill>
                  <a:schemeClr val="dk1"/>
                </a:solidFill>
              </a:rPr>
              <a:t>mapping</a:t>
            </a:r>
            <a:r>
              <a:rPr lang="en-US" sz="2800" dirty="0">
                <a:solidFill>
                  <a:schemeClr val="dk1"/>
                </a:solidFill>
              </a:rPr>
              <a:t> (</a:t>
            </a:r>
            <a:r>
              <a:rPr lang="en-US" sz="2800" b="1" dirty="0" err="1">
                <a:solidFill>
                  <a:schemeClr val="dk1"/>
                </a:solidFill>
              </a:rPr>
              <a:t>pemetaan</a:t>
            </a:r>
            <a:r>
              <a:rPr lang="en-US" sz="2800" dirty="0">
                <a:solidFill>
                  <a:schemeClr val="dk1"/>
                </a:solidFill>
              </a:rPr>
              <a:t>) </a:t>
            </a:r>
            <a:r>
              <a:rPr lang="en-US" sz="2800" dirty="0" err="1">
                <a:solidFill>
                  <a:schemeClr val="dk1"/>
                </a:solidFill>
              </a:rPr>
              <a:t>dari</a:t>
            </a:r>
            <a:r>
              <a:rPr lang="en-US" sz="2800" dirty="0">
                <a:solidFill>
                  <a:schemeClr val="dk1"/>
                </a:solidFill>
              </a:rPr>
              <a:t> </a:t>
            </a:r>
            <a:r>
              <a:rPr lang="en-US" sz="2800" dirty="0" err="1">
                <a:solidFill>
                  <a:schemeClr val="dk1"/>
                </a:solidFill>
              </a:rPr>
              <a:t>skema</a:t>
            </a:r>
            <a:r>
              <a:rPr lang="en-US" sz="2800" dirty="0">
                <a:solidFill>
                  <a:schemeClr val="dk1"/>
                </a:solidFill>
              </a:rPr>
              <a:t> ER Diagram </a:t>
            </a:r>
            <a:r>
              <a:rPr lang="en-US" sz="2800" dirty="0" err="1">
                <a:solidFill>
                  <a:schemeClr val="dk1"/>
                </a:solidFill>
              </a:rPr>
              <a:t>ke</a:t>
            </a:r>
            <a:r>
              <a:rPr lang="en-US" sz="2800" dirty="0">
                <a:solidFill>
                  <a:schemeClr val="dk1"/>
                </a:solidFill>
              </a:rPr>
              <a:t> </a:t>
            </a:r>
            <a:r>
              <a:rPr lang="en-US" sz="2800" dirty="0" err="1">
                <a:solidFill>
                  <a:schemeClr val="dk1"/>
                </a:solidFill>
              </a:rPr>
              <a:t>skema</a:t>
            </a:r>
            <a:r>
              <a:rPr lang="en-US" sz="2800" dirty="0">
                <a:solidFill>
                  <a:schemeClr val="dk1"/>
                </a:solidFill>
              </a:rPr>
              <a:t> </a:t>
            </a:r>
            <a:r>
              <a:rPr lang="en-US" sz="2800" dirty="0" err="1">
                <a:solidFill>
                  <a:schemeClr val="dk1"/>
                </a:solidFill>
              </a:rPr>
              <a:t>relasi</a:t>
            </a:r>
            <a:r>
              <a:rPr lang="en-US" sz="2800" dirty="0">
                <a:solidFill>
                  <a:schemeClr val="dk1"/>
                </a:solidFill>
              </a:rPr>
              <a:t> </a:t>
            </a:r>
            <a:r>
              <a:rPr lang="en-US" sz="2800" dirty="0" err="1">
                <a:solidFill>
                  <a:schemeClr val="dk1"/>
                </a:solidFill>
              </a:rPr>
              <a:t>terdapat</a:t>
            </a:r>
            <a:r>
              <a:rPr lang="en-US" sz="2800" dirty="0">
                <a:solidFill>
                  <a:schemeClr val="dk1"/>
                </a:solidFill>
              </a:rPr>
              <a:t> </a:t>
            </a:r>
            <a:r>
              <a:rPr lang="en-US" sz="2800" dirty="0" err="1">
                <a:solidFill>
                  <a:schemeClr val="dk1"/>
                </a:solidFill>
              </a:rPr>
              <a:t>langkah-langkah</a:t>
            </a:r>
            <a:r>
              <a:rPr lang="en-US" sz="2800" dirty="0">
                <a:solidFill>
                  <a:schemeClr val="dk1"/>
                </a:solidFill>
              </a:rPr>
              <a:t> yang </a:t>
            </a:r>
            <a:r>
              <a:rPr lang="en-US" sz="2800" dirty="0" err="1">
                <a:solidFill>
                  <a:schemeClr val="dk1"/>
                </a:solidFill>
              </a:rPr>
              <a:t>harus</a:t>
            </a:r>
            <a:r>
              <a:rPr lang="en-US" sz="2800" dirty="0">
                <a:solidFill>
                  <a:schemeClr val="dk1"/>
                </a:solidFill>
              </a:rPr>
              <a:t> </a:t>
            </a:r>
            <a:r>
              <a:rPr lang="en-US" sz="2800" dirty="0" err="1">
                <a:solidFill>
                  <a:schemeClr val="dk1"/>
                </a:solidFill>
              </a:rPr>
              <a:t>diperhatikan</a:t>
            </a:r>
            <a:r>
              <a:rPr lang="en-US" sz="2800" dirty="0">
                <a:solidFill>
                  <a:schemeClr val="dk1"/>
                </a:solidFill>
              </a:rPr>
              <a:t>.       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dk1"/>
                </a:solidFill>
              </a:rPr>
              <a:t>        </a:t>
            </a:r>
            <a:endParaRPr lang="en-US" dirty="0"/>
          </a:p>
          <a:p>
            <a:pPr marL="287338" marR="0" lvl="0" indent="-28733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Noto Sans Symbols"/>
              <a:buNone/>
            </a:pPr>
            <a:r>
              <a:rPr lang="en-US" sz="2800" b="1" u="sng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Langkah-</a:t>
            </a:r>
            <a:r>
              <a:rPr lang="en-US" sz="2800" b="1" u="sng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langkah</a:t>
            </a:r>
            <a:r>
              <a:rPr lang="en-US" sz="2800" b="1" u="sng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mapping:</a:t>
            </a:r>
            <a:endParaRPr lang="en-US" dirty="0"/>
          </a:p>
          <a:p>
            <a:pPr marL="514350" marR="0" lvl="0" indent="-51435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Noto Sans Symbols"/>
              <a:buAutoNum type="arabicPeriod"/>
            </a:pPr>
            <a:r>
              <a:rPr lang="en-US" sz="2800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Untuk</a:t>
            </a:r>
            <a:r>
              <a:rPr lang="en-US" sz="28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setiap</a:t>
            </a:r>
            <a:r>
              <a:rPr lang="en-US" sz="2800" b="1" dirty="0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entitas</a:t>
            </a:r>
            <a:r>
              <a:rPr lang="en-US" sz="2800" dirty="0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800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skema</a:t>
            </a:r>
            <a:r>
              <a:rPr lang="en-US" sz="28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800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relasi</a:t>
            </a:r>
            <a:r>
              <a:rPr lang="en-US" sz="28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800" b="1" dirty="0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</a:t>
            </a:r>
            <a:r>
              <a:rPr lang="en-US" sz="28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yang </a:t>
            </a:r>
            <a:r>
              <a:rPr lang="en-US" sz="2800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menyertakan</a:t>
            </a:r>
            <a:r>
              <a:rPr lang="en-US" sz="28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800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seluruh</a:t>
            </a:r>
            <a:r>
              <a:rPr lang="en-US" sz="28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800" b="1" dirty="0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Simple</a:t>
            </a:r>
            <a:r>
              <a:rPr lang="en-US" sz="2800" dirty="0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Atribute</a:t>
            </a:r>
            <a:r>
              <a:rPr lang="en-US" sz="2800" dirty="0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8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dan </a:t>
            </a:r>
            <a:r>
              <a:rPr lang="en-US" sz="2800" b="1" dirty="0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Simple</a:t>
            </a:r>
            <a:r>
              <a:rPr lang="en-US" sz="2800" dirty="0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800" b="1" dirty="0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Attribute</a:t>
            </a:r>
            <a:r>
              <a:rPr lang="en-US" sz="2800" dirty="0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800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dari</a:t>
            </a:r>
            <a:r>
              <a:rPr lang="en-US" sz="28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800" b="1" dirty="0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Composite</a:t>
            </a:r>
            <a:r>
              <a:rPr lang="en-US" sz="2800" dirty="0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800" b="1" dirty="0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Attribute</a:t>
            </a:r>
            <a:r>
              <a:rPr lang="en-US" sz="2800" dirty="0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8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yang </a:t>
            </a:r>
            <a:r>
              <a:rPr lang="en-US" sz="2800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ada</a:t>
            </a:r>
            <a:r>
              <a:rPr lang="en-US" sz="28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, </a:t>
            </a:r>
            <a:r>
              <a:rPr lang="en-US" sz="2800" u="sng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pilih</a:t>
            </a:r>
            <a:r>
              <a:rPr lang="en-US" sz="2800" u="sng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800" b="1" u="sng" dirty="0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salah </a:t>
            </a:r>
            <a:r>
              <a:rPr lang="en-US" sz="2800" b="1" u="sng" dirty="0" err="1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satu</a:t>
            </a:r>
            <a:r>
              <a:rPr lang="en-US" sz="2800" u="sng" dirty="0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800" u="sng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atribut</a:t>
            </a:r>
            <a:r>
              <a:rPr lang="en-US" sz="2800" u="sng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800" u="sng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kunci</a:t>
            </a:r>
            <a:r>
              <a:rPr lang="en-US" sz="28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800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sebagai</a:t>
            </a:r>
            <a:r>
              <a:rPr lang="en-US" sz="28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800" b="1" u="sng" dirty="0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Primary Key</a:t>
            </a:r>
            <a:r>
              <a:rPr lang="en-US" sz="2800" b="1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</a:t>
            </a:r>
            <a:endParaRPr lang="en-US" sz="2800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514350" marR="0" lvl="0" indent="-51435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Noto Sans Symbols"/>
              <a:buAutoNum type="arabicPeriod"/>
            </a:pPr>
            <a:r>
              <a:rPr lang="en-US" sz="2800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Untuk</a:t>
            </a:r>
            <a:r>
              <a:rPr lang="en-US" sz="28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800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setiap</a:t>
            </a:r>
            <a:r>
              <a:rPr lang="en-US" sz="28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Entitas</a:t>
            </a:r>
            <a:r>
              <a:rPr lang="en-US" sz="2800" b="1" dirty="0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Lemah</a:t>
            </a:r>
            <a:r>
              <a:rPr lang="en-US" sz="2800" b="1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, </a:t>
            </a:r>
            <a:r>
              <a:rPr lang="en-US" sz="2800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buatlah</a:t>
            </a:r>
            <a:r>
              <a:rPr lang="en-US" sz="28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800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skema</a:t>
            </a:r>
            <a:r>
              <a:rPr lang="en-US" sz="28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800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relasi</a:t>
            </a:r>
            <a:r>
              <a:rPr lang="en-US" sz="28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800" b="1" dirty="0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</a:t>
            </a:r>
            <a:r>
              <a:rPr lang="en-US" sz="28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800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dengan</a:t>
            </a:r>
            <a:r>
              <a:rPr lang="en-US" sz="28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800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mengikutsertakan</a:t>
            </a:r>
            <a:r>
              <a:rPr lang="en-US" sz="28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800" u="sng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seluruh</a:t>
            </a:r>
            <a:r>
              <a:rPr lang="en-US" sz="2800" u="sng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Simple Attribute</a:t>
            </a:r>
            <a:r>
              <a:rPr lang="en-US" sz="28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 </a:t>
            </a:r>
            <a:r>
              <a:rPr lang="en-US" sz="2800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Tambahkan</a:t>
            </a:r>
            <a:r>
              <a:rPr lang="en-US" sz="28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800" b="1" dirty="0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Primary Key </a:t>
            </a:r>
            <a:r>
              <a:rPr lang="en-US" sz="2800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dari</a:t>
            </a:r>
            <a:r>
              <a:rPr lang="en-US" sz="28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entitas</a:t>
            </a:r>
            <a:r>
              <a:rPr lang="en-US" sz="2800" b="1" dirty="0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kuatnya</a:t>
            </a:r>
            <a:r>
              <a:rPr lang="en-US" sz="2800" b="1" dirty="0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(Owner Entity type)</a:t>
            </a:r>
            <a:r>
              <a:rPr lang="en-US" sz="2800" b="1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8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yang </a:t>
            </a:r>
            <a:r>
              <a:rPr lang="en-US" sz="2800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akan</a:t>
            </a:r>
            <a:r>
              <a:rPr lang="en-US" sz="28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800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digunakan</a:t>
            </a:r>
            <a:r>
              <a:rPr lang="en-US" sz="28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800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sebagai</a:t>
            </a:r>
            <a:r>
              <a:rPr lang="en-US" sz="28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800" b="1" dirty="0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Primary Key </a:t>
            </a:r>
            <a:r>
              <a:rPr lang="en-US" sz="2800" b="1" u="sng" dirty="0" err="1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bersama-sama</a:t>
            </a:r>
            <a:r>
              <a:rPr lang="en-US" sz="2800" b="1" dirty="0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Partial Key</a:t>
            </a:r>
            <a:r>
              <a:rPr lang="en-US" sz="28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800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dari</a:t>
            </a:r>
            <a:r>
              <a:rPr lang="en-US" sz="28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800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Entitas</a:t>
            </a:r>
            <a:r>
              <a:rPr lang="en-US" sz="28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800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Lemah</a:t>
            </a:r>
            <a:r>
              <a:rPr lang="en-US" sz="28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</a:t>
            </a:r>
            <a:endParaRPr lang="en-US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F92E75B-D639-0253-EA8D-6DD7619BC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MAPPING KE SKEMA RELASI (1)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693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50E858E-9191-152A-D0A9-5B117D39B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C19C7B-50A3-1154-1804-CF81774013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7338" lvl="0" indent="-28733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20"/>
              <a:buNone/>
            </a:pPr>
            <a:r>
              <a:rPr lang="en-US" sz="2800" dirty="0">
                <a:solidFill>
                  <a:schemeClr val="dk1"/>
                </a:solidFill>
              </a:rPr>
              <a:t>3. </a:t>
            </a:r>
            <a:r>
              <a:rPr lang="en-US" sz="2800" dirty="0" err="1">
                <a:solidFill>
                  <a:schemeClr val="dk1"/>
                </a:solidFill>
              </a:rPr>
              <a:t>Untuk</a:t>
            </a:r>
            <a:r>
              <a:rPr lang="en-US" sz="2800" dirty="0">
                <a:solidFill>
                  <a:schemeClr val="dk1"/>
                </a:solidFill>
              </a:rPr>
              <a:t> </a:t>
            </a:r>
            <a:r>
              <a:rPr lang="en-US" sz="2800" dirty="0" err="1">
                <a:solidFill>
                  <a:schemeClr val="dk1"/>
                </a:solidFill>
              </a:rPr>
              <a:t>setiap</a:t>
            </a:r>
            <a:r>
              <a:rPr lang="en-US" sz="2800" dirty="0">
                <a:solidFill>
                  <a:schemeClr val="dk1"/>
                </a:solidFill>
              </a:rPr>
              <a:t> </a:t>
            </a:r>
            <a:r>
              <a:rPr lang="en-US" sz="2800" dirty="0" err="1">
                <a:solidFill>
                  <a:schemeClr val="dk1"/>
                </a:solidFill>
              </a:rPr>
              <a:t>relasi</a:t>
            </a:r>
            <a:r>
              <a:rPr lang="en-US" sz="2800" dirty="0">
                <a:solidFill>
                  <a:schemeClr val="dk1"/>
                </a:solidFill>
              </a:rPr>
              <a:t> binary </a:t>
            </a:r>
            <a:r>
              <a:rPr lang="en-US" sz="2800" b="1" dirty="0">
                <a:solidFill>
                  <a:srgbClr val="FF0000"/>
                </a:solidFill>
              </a:rPr>
              <a:t>1:1</a:t>
            </a:r>
            <a:r>
              <a:rPr lang="en-US" sz="2800" dirty="0">
                <a:solidFill>
                  <a:schemeClr val="dk1"/>
                </a:solidFill>
              </a:rPr>
              <a:t>, </a:t>
            </a:r>
            <a:r>
              <a:rPr lang="en-US" sz="2800" dirty="0" err="1">
                <a:solidFill>
                  <a:schemeClr val="dk1"/>
                </a:solidFill>
              </a:rPr>
              <a:t>tambahkan</a:t>
            </a:r>
            <a:r>
              <a:rPr lang="en-US" sz="2800" dirty="0">
                <a:solidFill>
                  <a:schemeClr val="dk1"/>
                </a:solidFill>
              </a:rPr>
              <a:t> </a:t>
            </a:r>
            <a:r>
              <a:rPr lang="en-US" sz="2800" b="1" dirty="0">
                <a:solidFill>
                  <a:srgbClr val="FF0000"/>
                </a:solidFill>
              </a:rPr>
              <a:t>Primary Key</a:t>
            </a:r>
            <a:r>
              <a:rPr lang="en-US" sz="2800" b="1" dirty="0">
                <a:solidFill>
                  <a:schemeClr val="dk1"/>
                </a:solidFill>
              </a:rPr>
              <a:t> </a:t>
            </a:r>
            <a:r>
              <a:rPr lang="en-US" sz="2800" dirty="0" err="1">
                <a:solidFill>
                  <a:schemeClr val="dk1"/>
                </a:solidFill>
              </a:rPr>
              <a:t>dari</a:t>
            </a:r>
            <a:r>
              <a:rPr lang="en-US" sz="2800" dirty="0">
                <a:solidFill>
                  <a:schemeClr val="dk1"/>
                </a:solidFill>
              </a:rPr>
              <a:t> </a:t>
            </a:r>
            <a:r>
              <a:rPr lang="en-US" sz="2800" dirty="0" err="1">
                <a:solidFill>
                  <a:schemeClr val="dk1"/>
                </a:solidFill>
              </a:rPr>
              <a:t>sisi</a:t>
            </a:r>
            <a:r>
              <a:rPr lang="en-US" sz="2800" dirty="0">
                <a:solidFill>
                  <a:schemeClr val="dk1"/>
                </a:solidFill>
              </a:rPr>
              <a:t> yang </a:t>
            </a:r>
            <a:r>
              <a:rPr lang="en-US" sz="2800" dirty="0" err="1">
                <a:solidFill>
                  <a:schemeClr val="dk1"/>
                </a:solidFill>
              </a:rPr>
              <a:t>lebih</a:t>
            </a:r>
            <a:r>
              <a:rPr lang="en-US" sz="2800" dirty="0">
                <a:solidFill>
                  <a:schemeClr val="dk1"/>
                </a:solidFill>
              </a:rPr>
              <a:t> </a:t>
            </a:r>
            <a:r>
              <a:rPr lang="en-US" sz="28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r>
              <a:rPr lang="en-US" sz="2800" b="1" dirty="0" err="1">
                <a:solidFill>
                  <a:srgbClr val="FF0000"/>
                </a:solidFill>
              </a:rPr>
              <a:t>ringan</a:t>
            </a:r>
            <a:r>
              <a:rPr lang="en-US" sz="2800" dirty="0">
                <a:solidFill>
                  <a:srgbClr val="FF0000"/>
                </a:solidFill>
              </a:rPr>
              <a:t>” </a:t>
            </a:r>
            <a:r>
              <a:rPr lang="en-US" sz="2800" dirty="0" err="1">
                <a:solidFill>
                  <a:schemeClr val="dk1"/>
                </a:solidFill>
              </a:rPr>
              <a:t>ke</a:t>
            </a:r>
            <a:r>
              <a:rPr lang="en-US" sz="2800" dirty="0">
                <a:solidFill>
                  <a:schemeClr val="dk1"/>
                </a:solidFill>
              </a:rPr>
              <a:t> </a:t>
            </a:r>
            <a:r>
              <a:rPr lang="en-US" sz="2800" dirty="0" err="1">
                <a:solidFill>
                  <a:schemeClr val="dk1"/>
                </a:solidFill>
              </a:rPr>
              <a:t>sisi</a:t>
            </a:r>
            <a:r>
              <a:rPr lang="en-US" sz="2800" dirty="0">
                <a:solidFill>
                  <a:schemeClr val="dk1"/>
                </a:solidFill>
              </a:rPr>
              <a:t> (</a:t>
            </a:r>
            <a:r>
              <a:rPr lang="en-US" sz="2800" dirty="0" err="1">
                <a:solidFill>
                  <a:schemeClr val="dk1"/>
                </a:solidFill>
              </a:rPr>
              <a:t>entitas</a:t>
            </a:r>
            <a:r>
              <a:rPr lang="en-US" sz="2800" dirty="0">
                <a:solidFill>
                  <a:schemeClr val="dk1"/>
                </a:solidFill>
              </a:rPr>
              <a:t>) yang </a:t>
            </a:r>
            <a:r>
              <a:rPr lang="en-US" sz="2800" dirty="0" err="1">
                <a:solidFill>
                  <a:schemeClr val="dk1"/>
                </a:solidFill>
              </a:rPr>
              <a:t>lebih</a:t>
            </a:r>
            <a:r>
              <a:rPr lang="en-US" sz="2800" dirty="0">
                <a:solidFill>
                  <a:schemeClr val="dk1"/>
                </a:solidFill>
              </a:rPr>
              <a:t> </a:t>
            </a:r>
            <a:r>
              <a:rPr lang="en-US" sz="28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r>
              <a:rPr lang="en-US" sz="2800" b="1" dirty="0" err="1">
                <a:solidFill>
                  <a:srgbClr val="FF0000"/>
                </a:solidFill>
              </a:rPr>
              <a:t>berat</a:t>
            </a:r>
            <a:r>
              <a:rPr lang="en-US" sz="2800" dirty="0">
                <a:solidFill>
                  <a:srgbClr val="FF0000"/>
                </a:solidFill>
              </a:rPr>
              <a:t>”. </a:t>
            </a:r>
            <a:r>
              <a:rPr lang="en-US" sz="2800" dirty="0" err="1">
                <a:solidFill>
                  <a:schemeClr val="dk1"/>
                </a:solidFill>
              </a:rPr>
              <a:t>Suatu</a:t>
            </a:r>
            <a:r>
              <a:rPr lang="en-US" sz="2800" dirty="0">
                <a:solidFill>
                  <a:schemeClr val="dk1"/>
                </a:solidFill>
              </a:rPr>
              <a:t> </a:t>
            </a:r>
            <a:r>
              <a:rPr lang="en-US" sz="2800" dirty="0" err="1">
                <a:solidFill>
                  <a:schemeClr val="dk1"/>
                </a:solidFill>
              </a:rPr>
              <a:t>sisi</a:t>
            </a:r>
            <a:r>
              <a:rPr lang="en-US" sz="2800" dirty="0">
                <a:solidFill>
                  <a:schemeClr val="dk1"/>
                </a:solidFill>
              </a:rPr>
              <a:t> </a:t>
            </a:r>
            <a:r>
              <a:rPr lang="en-US" sz="2800" dirty="0" err="1">
                <a:solidFill>
                  <a:schemeClr val="dk1"/>
                </a:solidFill>
              </a:rPr>
              <a:t>dianggap</a:t>
            </a:r>
            <a:r>
              <a:rPr lang="en-US" sz="2800" dirty="0">
                <a:solidFill>
                  <a:schemeClr val="dk1"/>
                </a:solidFill>
              </a:rPr>
              <a:t> </a:t>
            </a:r>
            <a:r>
              <a:rPr lang="en-US" sz="2800" dirty="0" err="1">
                <a:solidFill>
                  <a:schemeClr val="dk1"/>
                </a:solidFill>
              </a:rPr>
              <a:t>lebih</a:t>
            </a:r>
            <a:r>
              <a:rPr lang="en-US" sz="2800" dirty="0">
                <a:solidFill>
                  <a:schemeClr val="dk1"/>
                </a:solidFill>
              </a:rPr>
              <a:t> </a:t>
            </a:r>
            <a:r>
              <a:rPr lang="en-US" sz="28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r>
              <a:rPr lang="en-US" sz="2800" b="1" u="sng" dirty="0" err="1">
                <a:solidFill>
                  <a:srgbClr val="FF0000"/>
                </a:solidFill>
              </a:rPr>
              <a:t>berat</a:t>
            </a:r>
            <a:r>
              <a:rPr lang="en-US" sz="2800" dirty="0">
                <a:solidFill>
                  <a:srgbClr val="FF0000"/>
                </a:solidFill>
              </a:rPr>
              <a:t>” </a:t>
            </a:r>
            <a:r>
              <a:rPr lang="en-US" sz="2800" dirty="0" err="1">
                <a:solidFill>
                  <a:schemeClr val="dk1"/>
                </a:solidFill>
              </a:rPr>
              <a:t>timbangannya</a:t>
            </a:r>
            <a:r>
              <a:rPr lang="en-US" sz="2800" dirty="0">
                <a:solidFill>
                  <a:schemeClr val="dk1"/>
                </a:solidFill>
              </a:rPr>
              <a:t> </a:t>
            </a:r>
            <a:r>
              <a:rPr lang="en-US" sz="2800" dirty="0" err="1">
                <a:solidFill>
                  <a:schemeClr val="dk1"/>
                </a:solidFill>
              </a:rPr>
              <a:t>apabila</a:t>
            </a:r>
            <a:r>
              <a:rPr lang="en-US" sz="2800" dirty="0">
                <a:solidFill>
                  <a:schemeClr val="dk1"/>
                </a:solidFill>
              </a:rPr>
              <a:t> </a:t>
            </a:r>
            <a:r>
              <a:rPr lang="en-US" sz="2800" dirty="0" err="1">
                <a:solidFill>
                  <a:schemeClr val="dk1"/>
                </a:solidFill>
              </a:rPr>
              <a:t>mempunyai</a:t>
            </a:r>
            <a:r>
              <a:rPr lang="en-US" sz="2800" dirty="0">
                <a:solidFill>
                  <a:schemeClr val="dk1"/>
                </a:solidFill>
              </a:rPr>
              <a:t> </a:t>
            </a:r>
            <a:r>
              <a:rPr lang="en-US" sz="2800" b="1" dirty="0" err="1">
                <a:solidFill>
                  <a:srgbClr val="FF0000"/>
                </a:solidFill>
              </a:rPr>
              <a:t>partisipasi</a:t>
            </a:r>
            <a:r>
              <a:rPr lang="en-US" sz="2800" b="1" dirty="0">
                <a:solidFill>
                  <a:srgbClr val="FF0000"/>
                </a:solidFill>
              </a:rPr>
              <a:t> total</a:t>
            </a:r>
            <a:r>
              <a:rPr lang="en-US" sz="2800" dirty="0">
                <a:solidFill>
                  <a:srgbClr val="FF0000"/>
                </a:solidFill>
              </a:rPr>
              <a:t>. </a:t>
            </a:r>
            <a:r>
              <a:rPr lang="en-US" sz="2800" dirty="0" err="1">
                <a:solidFill>
                  <a:schemeClr val="dk1"/>
                </a:solidFill>
              </a:rPr>
              <a:t>Tambahkan</a:t>
            </a:r>
            <a:r>
              <a:rPr lang="en-US" sz="2800" dirty="0">
                <a:solidFill>
                  <a:schemeClr val="dk1"/>
                </a:solidFill>
              </a:rPr>
              <a:t> juga </a:t>
            </a:r>
            <a:r>
              <a:rPr lang="en-US" sz="2800" b="1" u="sng" dirty="0">
                <a:solidFill>
                  <a:srgbClr val="FF0000"/>
                </a:solidFill>
              </a:rPr>
              <a:t>Simple Attribute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>
                <a:solidFill>
                  <a:schemeClr val="dk1"/>
                </a:solidFill>
              </a:rPr>
              <a:t>yang </a:t>
            </a:r>
            <a:r>
              <a:rPr lang="en-US" sz="2800" dirty="0" err="1">
                <a:solidFill>
                  <a:schemeClr val="dk1"/>
                </a:solidFill>
              </a:rPr>
              <a:t>terdapat</a:t>
            </a:r>
            <a:r>
              <a:rPr lang="en-US" sz="2800" dirty="0">
                <a:solidFill>
                  <a:schemeClr val="dk1"/>
                </a:solidFill>
              </a:rPr>
              <a:t> </a:t>
            </a:r>
            <a:r>
              <a:rPr lang="en-US" sz="2800" b="1" u="sng" dirty="0">
                <a:solidFill>
                  <a:srgbClr val="FF0000"/>
                </a:solidFill>
              </a:rPr>
              <a:t>pada </a:t>
            </a:r>
            <a:r>
              <a:rPr lang="en-US" sz="2800" b="1" u="sng" dirty="0" err="1">
                <a:solidFill>
                  <a:srgbClr val="FF0000"/>
                </a:solidFill>
              </a:rPr>
              <a:t>relasi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chemeClr val="dk1"/>
                </a:solidFill>
              </a:rPr>
              <a:t>tersebut</a:t>
            </a:r>
            <a:r>
              <a:rPr lang="en-US" sz="2800" dirty="0">
                <a:solidFill>
                  <a:schemeClr val="dk1"/>
                </a:solidFill>
              </a:rPr>
              <a:t> </a:t>
            </a:r>
            <a:r>
              <a:rPr lang="en-US" sz="2800" dirty="0" err="1">
                <a:solidFill>
                  <a:schemeClr val="dk1"/>
                </a:solidFill>
              </a:rPr>
              <a:t>ke</a:t>
            </a:r>
            <a:r>
              <a:rPr lang="en-US" sz="2800" dirty="0">
                <a:solidFill>
                  <a:schemeClr val="dk1"/>
                </a:solidFill>
              </a:rPr>
              <a:t> </a:t>
            </a:r>
            <a:r>
              <a:rPr lang="en-US" sz="2800" dirty="0" err="1">
                <a:solidFill>
                  <a:schemeClr val="dk1"/>
                </a:solidFill>
              </a:rPr>
              <a:t>sisi</a:t>
            </a:r>
            <a:r>
              <a:rPr lang="en-US" sz="2800" dirty="0">
                <a:solidFill>
                  <a:schemeClr val="dk1"/>
                </a:solidFill>
              </a:rPr>
              <a:t> yang </a:t>
            </a:r>
            <a:r>
              <a:rPr lang="en-US" sz="2800" dirty="0" err="1">
                <a:solidFill>
                  <a:schemeClr val="dk1"/>
                </a:solidFill>
              </a:rPr>
              <a:t>lebih</a:t>
            </a:r>
            <a:r>
              <a:rPr lang="en-US" sz="2800" dirty="0">
                <a:solidFill>
                  <a:schemeClr val="dk1"/>
                </a:solidFill>
              </a:rPr>
              <a:t> ”</a:t>
            </a:r>
            <a:r>
              <a:rPr lang="en-US" sz="2800" b="1" dirty="0" err="1">
                <a:solidFill>
                  <a:srgbClr val="FF0000"/>
                </a:solidFill>
              </a:rPr>
              <a:t>berat</a:t>
            </a:r>
            <a:r>
              <a:rPr lang="en-US" sz="2800" dirty="0">
                <a:solidFill>
                  <a:schemeClr val="dk1"/>
                </a:solidFill>
              </a:rPr>
              <a:t>”. </a:t>
            </a:r>
            <a:endParaRPr lang="en-US" dirty="0"/>
          </a:p>
          <a:p>
            <a:pPr marL="287338" lvl="0" indent="-287338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20"/>
              <a:buNone/>
            </a:pPr>
            <a:r>
              <a:rPr lang="en-US" sz="2800" dirty="0">
                <a:solidFill>
                  <a:schemeClr val="dk1"/>
                </a:solidFill>
              </a:rPr>
              <a:t>	</a:t>
            </a:r>
            <a:r>
              <a:rPr lang="en-US" sz="2800" dirty="0" err="1">
                <a:solidFill>
                  <a:schemeClr val="dk1"/>
                </a:solidFill>
              </a:rPr>
              <a:t>Apabila</a:t>
            </a:r>
            <a:r>
              <a:rPr lang="en-US" sz="2800" dirty="0">
                <a:solidFill>
                  <a:schemeClr val="dk1"/>
                </a:solidFill>
              </a:rPr>
              <a:t> </a:t>
            </a:r>
            <a:r>
              <a:rPr lang="en-US" sz="2800" dirty="0" err="1">
                <a:solidFill>
                  <a:schemeClr val="dk1"/>
                </a:solidFill>
              </a:rPr>
              <a:t>kedua</a:t>
            </a:r>
            <a:r>
              <a:rPr lang="en-US" sz="2800" dirty="0">
                <a:solidFill>
                  <a:schemeClr val="dk1"/>
                </a:solidFill>
              </a:rPr>
              <a:t> </a:t>
            </a:r>
            <a:r>
              <a:rPr lang="en-US" sz="2800" dirty="0" err="1">
                <a:solidFill>
                  <a:schemeClr val="dk1"/>
                </a:solidFill>
              </a:rPr>
              <a:t>partisipasi</a:t>
            </a:r>
            <a:r>
              <a:rPr lang="en-US" sz="2800" dirty="0">
                <a:solidFill>
                  <a:schemeClr val="dk1"/>
                </a:solidFill>
              </a:rPr>
              <a:t> </a:t>
            </a:r>
            <a:r>
              <a:rPr lang="en-US" sz="2800" dirty="0" err="1">
                <a:solidFill>
                  <a:schemeClr val="dk1"/>
                </a:solidFill>
              </a:rPr>
              <a:t>adalah</a:t>
            </a:r>
            <a:r>
              <a:rPr lang="en-US" sz="2800" dirty="0">
                <a:solidFill>
                  <a:schemeClr val="dk1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sama</a:t>
            </a:r>
            <a:r>
              <a:rPr lang="en-US" sz="2800" dirty="0">
                <a:solidFill>
                  <a:srgbClr val="FF0000"/>
                </a:solidFill>
              </a:rPr>
              <a:t> total</a:t>
            </a:r>
            <a:r>
              <a:rPr lang="en-US" sz="2800" b="1" dirty="0">
                <a:solidFill>
                  <a:schemeClr val="dk1"/>
                </a:solidFill>
              </a:rPr>
              <a:t>, </a:t>
            </a:r>
            <a:r>
              <a:rPr lang="en-US" sz="2800" dirty="0" err="1">
                <a:solidFill>
                  <a:schemeClr val="dk1"/>
                </a:solidFill>
              </a:rPr>
              <a:t>maka</a:t>
            </a:r>
            <a:r>
              <a:rPr lang="en-US" sz="2800" dirty="0">
                <a:solidFill>
                  <a:schemeClr val="dk1"/>
                </a:solidFill>
              </a:rPr>
              <a:t> </a:t>
            </a:r>
            <a:r>
              <a:rPr lang="en-US" sz="2800" dirty="0" err="1">
                <a:solidFill>
                  <a:schemeClr val="dk1"/>
                </a:solidFill>
              </a:rPr>
              <a:t>kedua</a:t>
            </a:r>
            <a:r>
              <a:rPr lang="en-US" sz="2800" dirty="0">
                <a:solidFill>
                  <a:schemeClr val="dk1"/>
                </a:solidFill>
              </a:rPr>
              <a:t> </a:t>
            </a:r>
            <a:r>
              <a:rPr lang="en-US" sz="2800" dirty="0" err="1">
                <a:solidFill>
                  <a:schemeClr val="dk1"/>
                </a:solidFill>
              </a:rPr>
              <a:t>entitas</a:t>
            </a:r>
            <a:r>
              <a:rPr lang="en-US" sz="2800" dirty="0">
                <a:solidFill>
                  <a:schemeClr val="dk1"/>
                </a:solidFill>
              </a:rPr>
              <a:t> </a:t>
            </a:r>
            <a:r>
              <a:rPr lang="en-US" sz="2800" dirty="0" err="1">
                <a:solidFill>
                  <a:schemeClr val="dk1"/>
                </a:solidFill>
              </a:rPr>
              <a:t>tersebut</a:t>
            </a:r>
            <a:r>
              <a:rPr lang="en-US" sz="2800" dirty="0">
                <a:solidFill>
                  <a:schemeClr val="dk1"/>
                </a:solidFill>
              </a:rPr>
              <a:t> </a:t>
            </a:r>
            <a:r>
              <a:rPr lang="en-US" sz="2800" dirty="0" err="1">
                <a:solidFill>
                  <a:schemeClr val="dk1"/>
                </a:solidFill>
              </a:rPr>
              <a:t>boleh</a:t>
            </a:r>
            <a:r>
              <a:rPr lang="en-US" sz="2800" dirty="0">
                <a:solidFill>
                  <a:schemeClr val="dk1"/>
                </a:solidFill>
              </a:rPr>
              <a:t> </a:t>
            </a:r>
            <a:r>
              <a:rPr lang="en-US" sz="2800" u="sng" dirty="0" err="1">
                <a:solidFill>
                  <a:srgbClr val="FF0000"/>
                </a:solidFill>
              </a:rPr>
              <a:t>digabung</a:t>
            </a:r>
            <a:r>
              <a:rPr lang="en-US" sz="2800" dirty="0">
                <a:solidFill>
                  <a:schemeClr val="dk1"/>
                </a:solidFill>
              </a:rPr>
              <a:t> </a:t>
            </a:r>
            <a:r>
              <a:rPr lang="en-US" sz="2800" dirty="0" err="1">
                <a:solidFill>
                  <a:schemeClr val="dk1"/>
                </a:solidFill>
              </a:rPr>
              <a:t>menjadi</a:t>
            </a:r>
            <a:r>
              <a:rPr lang="en-US" sz="2800" dirty="0">
                <a:solidFill>
                  <a:schemeClr val="dk1"/>
                </a:solidFill>
              </a:rPr>
              <a:t> </a:t>
            </a:r>
            <a:r>
              <a:rPr lang="en-US" sz="2800" dirty="0" err="1">
                <a:solidFill>
                  <a:schemeClr val="dk1"/>
                </a:solidFill>
              </a:rPr>
              <a:t>satu</a:t>
            </a:r>
            <a:r>
              <a:rPr lang="en-US" sz="2800" dirty="0">
                <a:solidFill>
                  <a:schemeClr val="dk1"/>
                </a:solidFill>
              </a:rPr>
              <a:t> </a:t>
            </a:r>
            <a:r>
              <a:rPr lang="en-US" sz="2800" dirty="0" err="1">
                <a:solidFill>
                  <a:schemeClr val="dk1"/>
                </a:solidFill>
              </a:rPr>
              <a:t>skema</a:t>
            </a:r>
            <a:r>
              <a:rPr lang="en-US" sz="2800" dirty="0">
                <a:solidFill>
                  <a:schemeClr val="dk1"/>
                </a:solidFill>
              </a:rPr>
              <a:t> </a:t>
            </a:r>
            <a:r>
              <a:rPr lang="en-US" sz="2800" dirty="0" err="1">
                <a:solidFill>
                  <a:schemeClr val="dk1"/>
                </a:solidFill>
              </a:rPr>
              <a:t>relasi</a:t>
            </a:r>
            <a:r>
              <a:rPr lang="en-US" sz="2800" dirty="0">
                <a:solidFill>
                  <a:schemeClr val="dk1"/>
                </a:solidFill>
              </a:rPr>
              <a:t>.</a:t>
            </a:r>
            <a:endParaRPr lang="en-US" dirty="0"/>
          </a:p>
          <a:p>
            <a:pPr marL="287338" lvl="0" indent="-287338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20"/>
              <a:buNone/>
            </a:pPr>
            <a:r>
              <a:rPr lang="en-US" sz="2800" dirty="0">
                <a:solidFill>
                  <a:schemeClr val="dk1"/>
                </a:solidFill>
              </a:rPr>
              <a:t>4. </a:t>
            </a:r>
            <a:r>
              <a:rPr lang="en-US" sz="2800" dirty="0" err="1">
                <a:solidFill>
                  <a:schemeClr val="dk1"/>
                </a:solidFill>
              </a:rPr>
              <a:t>Untuk</a:t>
            </a:r>
            <a:r>
              <a:rPr lang="en-US" sz="2800" dirty="0">
                <a:solidFill>
                  <a:schemeClr val="dk1"/>
                </a:solidFill>
              </a:rPr>
              <a:t> </a:t>
            </a:r>
            <a:r>
              <a:rPr lang="en-US" sz="2800" dirty="0" err="1">
                <a:solidFill>
                  <a:schemeClr val="dk1"/>
                </a:solidFill>
              </a:rPr>
              <a:t>setiap</a:t>
            </a:r>
            <a:r>
              <a:rPr lang="en-US" sz="2800" dirty="0">
                <a:solidFill>
                  <a:schemeClr val="dk1"/>
                </a:solidFill>
              </a:rPr>
              <a:t> </a:t>
            </a:r>
            <a:r>
              <a:rPr lang="en-US" sz="2800" dirty="0" err="1">
                <a:solidFill>
                  <a:schemeClr val="dk1"/>
                </a:solidFill>
              </a:rPr>
              <a:t>relasi</a:t>
            </a:r>
            <a:r>
              <a:rPr lang="en-US" sz="2800" dirty="0">
                <a:solidFill>
                  <a:schemeClr val="dk1"/>
                </a:solidFill>
              </a:rPr>
              <a:t> binary </a:t>
            </a:r>
            <a:r>
              <a:rPr lang="en-US" sz="2800" b="1" dirty="0">
                <a:solidFill>
                  <a:srgbClr val="FF0000"/>
                </a:solidFill>
              </a:rPr>
              <a:t>1:N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>
                <a:solidFill>
                  <a:schemeClr val="dk1"/>
                </a:solidFill>
              </a:rPr>
              <a:t>yang </a:t>
            </a:r>
            <a:r>
              <a:rPr lang="en-US" sz="2800" u="sng" dirty="0" err="1">
                <a:solidFill>
                  <a:schemeClr val="dk1"/>
                </a:solidFill>
              </a:rPr>
              <a:t>tidak</a:t>
            </a:r>
            <a:r>
              <a:rPr lang="en-US" sz="2800" u="sng" dirty="0">
                <a:solidFill>
                  <a:schemeClr val="dk1"/>
                </a:solidFill>
              </a:rPr>
              <a:t> </a:t>
            </a:r>
            <a:r>
              <a:rPr lang="en-US" sz="2800" u="sng" dirty="0" err="1">
                <a:solidFill>
                  <a:schemeClr val="dk1"/>
                </a:solidFill>
              </a:rPr>
              <a:t>melibatkan</a:t>
            </a:r>
            <a:r>
              <a:rPr lang="en-US" sz="2800" u="sng" dirty="0">
                <a:solidFill>
                  <a:schemeClr val="dk1"/>
                </a:solidFill>
              </a:rPr>
              <a:t> </a:t>
            </a:r>
            <a:r>
              <a:rPr lang="en-US" sz="2800" u="sng" dirty="0" err="1">
                <a:solidFill>
                  <a:schemeClr val="dk1"/>
                </a:solidFill>
              </a:rPr>
              <a:t>entitas</a:t>
            </a:r>
            <a:r>
              <a:rPr lang="en-US" sz="2800" u="sng" dirty="0">
                <a:solidFill>
                  <a:schemeClr val="dk1"/>
                </a:solidFill>
              </a:rPr>
              <a:t> </a:t>
            </a:r>
            <a:r>
              <a:rPr lang="en-US" sz="2800" u="sng" dirty="0" err="1">
                <a:solidFill>
                  <a:schemeClr val="dk1"/>
                </a:solidFill>
              </a:rPr>
              <a:t>lemah</a:t>
            </a:r>
            <a:r>
              <a:rPr lang="en-US" sz="2800" dirty="0">
                <a:solidFill>
                  <a:schemeClr val="dk1"/>
                </a:solidFill>
              </a:rPr>
              <a:t>, </a:t>
            </a:r>
            <a:r>
              <a:rPr lang="en-US" sz="2800" dirty="0" err="1">
                <a:solidFill>
                  <a:schemeClr val="dk1"/>
                </a:solidFill>
              </a:rPr>
              <a:t>tentukan</a:t>
            </a:r>
            <a:r>
              <a:rPr lang="en-US" sz="2800" dirty="0">
                <a:solidFill>
                  <a:schemeClr val="dk1"/>
                </a:solidFill>
              </a:rPr>
              <a:t> mana </a:t>
            </a:r>
            <a:r>
              <a:rPr lang="en-US" sz="2800" dirty="0" err="1">
                <a:solidFill>
                  <a:schemeClr val="dk1"/>
                </a:solidFill>
              </a:rPr>
              <a:t>sisi</a:t>
            </a:r>
            <a:r>
              <a:rPr lang="en-US" sz="2800" dirty="0">
                <a:solidFill>
                  <a:schemeClr val="dk1"/>
                </a:solidFill>
              </a:rPr>
              <a:t> yang </a:t>
            </a:r>
            <a:r>
              <a:rPr lang="en-US" sz="2800" dirty="0" err="1">
                <a:solidFill>
                  <a:schemeClr val="dk1"/>
                </a:solidFill>
              </a:rPr>
              <a:t>lebih</a:t>
            </a:r>
            <a:r>
              <a:rPr lang="en-US" sz="2800" dirty="0">
                <a:solidFill>
                  <a:schemeClr val="dk1"/>
                </a:solidFill>
              </a:rPr>
              <a:t> ”</a:t>
            </a:r>
            <a:r>
              <a:rPr lang="en-US" sz="2800" b="1" dirty="0" err="1">
                <a:solidFill>
                  <a:srgbClr val="FF0000"/>
                </a:solidFill>
              </a:rPr>
              <a:t>berat</a:t>
            </a:r>
            <a:r>
              <a:rPr lang="en-US" sz="2800" dirty="0">
                <a:solidFill>
                  <a:schemeClr val="dk1"/>
                </a:solidFill>
              </a:rPr>
              <a:t>”. Sisi </a:t>
            </a:r>
            <a:r>
              <a:rPr lang="en-US" sz="2800" dirty="0" err="1">
                <a:solidFill>
                  <a:schemeClr val="dk1"/>
                </a:solidFill>
              </a:rPr>
              <a:t>dianggap</a:t>
            </a:r>
            <a:r>
              <a:rPr lang="en-US" sz="2800" dirty="0">
                <a:solidFill>
                  <a:schemeClr val="dk1"/>
                </a:solidFill>
              </a:rPr>
              <a:t> </a:t>
            </a:r>
            <a:r>
              <a:rPr lang="en-US" sz="2800" dirty="0" err="1">
                <a:solidFill>
                  <a:schemeClr val="dk1"/>
                </a:solidFill>
              </a:rPr>
              <a:t>lebih</a:t>
            </a:r>
            <a:r>
              <a:rPr lang="en-US" sz="2800" dirty="0">
                <a:solidFill>
                  <a:schemeClr val="dk1"/>
                </a:solidFill>
              </a:rPr>
              <a:t> ”</a:t>
            </a:r>
            <a:r>
              <a:rPr lang="en-US" sz="2800" b="1" dirty="0" err="1">
                <a:solidFill>
                  <a:srgbClr val="FF0000"/>
                </a:solidFill>
              </a:rPr>
              <a:t>berat</a:t>
            </a:r>
            <a:r>
              <a:rPr lang="en-US" sz="28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r>
              <a:rPr lang="en-US" sz="2800" dirty="0">
                <a:solidFill>
                  <a:schemeClr val="dk1"/>
                </a:solidFill>
              </a:rPr>
              <a:t> </a:t>
            </a:r>
            <a:r>
              <a:rPr lang="en-US" sz="2800" dirty="0" err="1">
                <a:solidFill>
                  <a:schemeClr val="dk1"/>
                </a:solidFill>
              </a:rPr>
              <a:t>timbangannya</a:t>
            </a:r>
            <a:r>
              <a:rPr lang="en-US" sz="2800" dirty="0">
                <a:solidFill>
                  <a:schemeClr val="dk1"/>
                </a:solidFill>
              </a:rPr>
              <a:t> </a:t>
            </a:r>
            <a:r>
              <a:rPr lang="en-US" sz="2800" dirty="0" err="1">
                <a:solidFill>
                  <a:schemeClr val="dk1"/>
                </a:solidFill>
              </a:rPr>
              <a:t>adalah</a:t>
            </a:r>
            <a:r>
              <a:rPr lang="en-US" sz="2800" dirty="0">
                <a:solidFill>
                  <a:schemeClr val="dk1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sisi</a:t>
            </a:r>
            <a:r>
              <a:rPr lang="en-US" sz="2800" dirty="0">
                <a:solidFill>
                  <a:srgbClr val="FF0000"/>
                </a:solidFill>
              </a:rPr>
              <a:t>-</a:t>
            </a:r>
            <a:r>
              <a:rPr lang="en-US" sz="2800" b="1" dirty="0">
                <a:solidFill>
                  <a:srgbClr val="FF0000"/>
                </a:solidFill>
              </a:rPr>
              <a:t>N (Many)</a:t>
            </a:r>
            <a:r>
              <a:rPr lang="en-US" sz="2800" dirty="0">
                <a:solidFill>
                  <a:srgbClr val="FF0000"/>
                </a:solidFill>
              </a:rPr>
              <a:t>. </a:t>
            </a:r>
            <a:r>
              <a:rPr lang="en-US" sz="2800" dirty="0" err="1">
                <a:solidFill>
                  <a:schemeClr val="dk1"/>
                </a:solidFill>
              </a:rPr>
              <a:t>Tambahkan</a:t>
            </a:r>
            <a:r>
              <a:rPr lang="en-US" sz="2800" dirty="0">
                <a:solidFill>
                  <a:schemeClr val="dk1"/>
                </a:solidFill>
              </a:rPr>
              <a:t> </a:t>
            </a:r>
            <a:r>
              <a:rPr lang="en-US" sz="2800" b="1" dirty="0">
                <a:solidFill>
                  <a:srgbClr val="FF0000"/>
                </a:solidFill>
              </a:rPr>
              <a:t>Primary Key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chemeClr val="dk1"/>
                </a:solidFill>
              </a:rPr>
              <a:t>dari</a:t>
            </a:r>
            <a:r>
              <a:rPr lang="en-US" sz="2800" dirty="0">
                <a:solidFill>
                  <a:schemeClr val="dk1"/>
                </a:solidFill>
              </a:rPr>
              <a:t> </a:t>
            </a:r>
            <a:r>
              <a:rPr lang="en-US" sz="2800" dirty="0" err="1">
                <a:solidFill>
                  <a:schemeClr val="dk1"/>
                </a:solidFill>
              </a:rPr>
              <a:t>sisi</a:t>
            </a:r>
            <a:r>
              <a:rPr lang="en-US" sz="2800" dirty="0">
                <a:solidFill>
                  <a:schemeClr val="dk1"/>
                </a:solidFill>
              </a:rPr>
              <a:t> yang ”</a:t>
            </a:r>
            <a:r>
              <a:rPr lang="en-US" sz="2800" b="1" dirty="0" err="1">
                <a:solidFill>
                  <a:srgbClr val="FF0000"/>
                </a:solidFill>
              </a:rPr>
              <a:t>ringan</a:t>
            </a:r>
            <a:r>
              <a:rPr lang="en-US" sz="2800" dirty="0">
                <a:solidFill>
                  <a:schemeClr val="dk1"/>
                </a:solidFill>
              </a:rPr>
              <a:t>” </a:t>
            </a:r>
            <a:r>
              <a:rPr lang="en-US" sz="2800" dirty="0" err="1">
                <a:solidFill>
                  <a:schemeClr val="dk1"/>
                </a:solidFill>
              </a:rPr>
              <a:t>ke</a:t>
            </a:r>
            <a:r>
              <a:rPr lang="en-US" sz="2800" dirty="0">
                <a:solidFill>
                  <a:schemeClr val="dk1"/>
                </a:solidFill>
              </a:rPr>
              <a:t> </a:t>
            </a:r>
            <a:r>
              <a:rPr lang="en-US" sz="2800" dirty="0" err="1">
                <a:solidFill>
                  <a:schemeClr val="dk1"/>
                </a:solidFill>
              </a:rPr>
              <a:t>skema</a:t>
            </a:r>
            <a:r>
              <a:rPr lang="en-US" sz="2800" dirty="0">
                <a:solidFill>
                  <a:schemeClr val="dk1"/>
                </a:solidFill>
              </a:rPr>
              <a:t> </a:t>
            </a:r>
            <a:r>
              <a:rPr lang="en-US" sz="2800" dirty="0" err="1">
                <a:solidFill>
                  <a:schemeClr val="dk1"/>
                </a:solidFill>
              </a:rPr>
              <a:t>relasi</a:t>
            </a:r>
            <a:r>
              <a:rPr lang="en-US" sz="2800" dirty="0">
                <a:solidFill>
                  <a:schemeClr val="dk1"/>
                </a:solidFill>
              </a:rPr>
              <a:t> </a:t>
            </a:r>
            <a:r>
              <a:rPr lang="en-US" sz="2800" dirty="0" err="1">
                <a:solidFill>
                  <a:schemeClr val="dk1"/>
                </a:solidFill>
              </a:rPr>
              <a:t>sisi</a:t>
            </a:r>
            <a:r>
              <a:rPr lang="en-US" sz="2800" dirty="0">
                <a:solidFill>
                  <a:schemeClr val="dk1"/>
                </a:solidFill>
              </a:rPr>
              <a:t> yang </a:t>
            </a:r>
            <a:r>
              <a:rPr lang="en-US" sz="2800" dirty="0" err="1">
                <a:solidFill>
                  <a:schemeClr val="dk1"/>
                </a:solidFill>
              </a:rPr>
              <a:t>lebih</a:t>
            </a:r>
            <a:r>
              <a:rPr lang="en-US" sz="2800" dirty="0">
                <a:solidFill>
                  <a:schemeClr val="dk1"/>
                </a:solidFill>
              </a:rPr>
              <a:t> ”</a:t>
            </a:r>
            <a:r>
              <a:rPr lang="en-US" sz="2800" b="1" dirty="0" err="1">
                <a:solidFill>
                  <a:srgbClr val="FF0000"/>
                </a:solidFill>
              </a:rPr>
              <a:t>berat</a:t>
            </a:r>
            <a:r>
              <a:rPr lang="en-US" sz="2800" dirty="0">
                <a:solidFill>
                  <a:schemeClr val="dk1"/>
                </a:solidFill>
              </a:rPr>
              <a:t>”. </a:t>
            </a:r>
            <a:r>
              <a:rPr lang="en-US" sz="2800" dirty="0" err="1">
                <a:solidFill>
                  <a:schemeClr val="dk1"/>
                </a:solidFill>
              </a:rPr>
              <a:t>Tambahkan</a:t>
            </a:r>
            <a:r>
              <a:rPr lang="en-US" sz="2800" dirty="0">
                <a:solidFill>
                  <a:schemeClr val="dk1"/>
                </a:solidFill>
              </a:rPr>
              <a:t> juga </a:t>
            </a:r>
            <a:r>
              <a:rPr lang="en-US" sz="2800" b="1" u="sng" dirty="0" err="1">
                <a:solidFill>
                  <a:srgbClr val="FF0000"/>
                </a:solidFill>
              </a:rPr>
              <a:t>seluruh</a:t>
            </a:r>
            <a:r>
              <a:rPr lang="en-US" sz="2800" b="1" dirty="0">
                <a:solidFill>
                  <a:srgbClr val="FF0000"/>
                </a:solidFill>
              </a:rPr>
              <a:t> </a:t>
            </a:r>
            <a:r>
              <a:rPr lang="en-US" sz="2800" b="1" u="sng" dirty="0">
                <a:solidFill>
                  <a:srgbClr val="FF0000"/>
                </a:solidFill>
              </a:rPr>
              <a:t>simple attribute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>
                <a:solidFill>
                  <a:schemeClr val="dk1"/>
                </a:solidFill>
              </a:rPr>
              <a:t>yang </a:t>
            </a:r>
            <a:r>
              <a:rPr lang="en-US" sz="2800" dirty="0" err="1">
                <a:solidFill>
                  <a:schemeClr val="dk1"/>
                </a:solidFill>
              </a:rPr>
              <a:t>terdapat</a:t>
            </a:r>
            <a:r>
              <a:rPr lang="en-US" sz="2800" dirty="0">
                <a:solidFill>
                  <a:schemeClr val="dk1"/>
                </a:solidFill>
              </a:rPr>
              <a:t> pada </a:t>
            </a:r>
            <a:r>
              <a:rPr lang="en-US" sz="2800" b="1" u="sng" dirty="0" err="1">
                <a:solidFill>
                  <a:srgbClr val="FF0000"/>
                </a:solidFill>
              </a:rPr>
              <a:t>relasi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>
                <a:solidFill>
                  <a:schemeClr val="dk1"/>
                </a:solidFill>
              </a:rPr>
              <a:t>biner </a:t>
            </a:r>
            <a:r>
              <a:rPr lang="en-US" sz="2800" dirty="0" err="1">
                <a:solidFill>
                  <a:schemeClr val="dk1"/>
                </a:solidFill>
              </a:rPr>
              <a:t>tersebut</a:t>
            </a:r>
            <a:r>
              <a:rPr lang="en-US" sz="2800" dirty="0">
                <a:solidFill>
                  <a:schemeClr val="dk1"/>
                </a:solidFill>
              </a:rPr>
              <a:t>.</a:t>
            </a:r>
            <a:endParaRPr lang="en-US" dirty="0"/>
          </a:p>
          <a:p>
            <a:pPr marL="342900" lvl="0" indent="-76200" algn="l" rtl="0"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 lang="en-US" sz="2800" dirty="0">
              <a:solidFill>
                <a:schemeClr val="dk1"/>
              </a:solidFill>
            </a:endParaRP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3DFC1DA-FE0C-6982-1C00-BA91BAF58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MAPPING KE SKEMA RELASI (2)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6027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AAE36AE-CBF4-919F-1C80-97562AF6C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7E2810-ED5B-8249-0A14-DF455A51B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287338" lvl="0" indent="-28733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r>
              <a:rPr lang="en-US" sz="2800" dirty="0">
                <a:solidFill>
                  <a:schemeClr val="dk1"/>
                </a:solidFill>
              </a:rPr>
              <a:t>5. </a:t>
            </a:r>
            <a:r>
              <a:rPr lang="en-US" sz="2800" dirty="0" err="1">
                <a:solidFill>
                  <a:schemeClr val="dk1"/>
                </a:solidFill>
              </a:rPr>
              <a:t>Untuk</a:t>
            </a:r>
            <a:r>
              <a:rPr lang="en-US" sz="2800" dirty="0">
                <a:solidFill>
                  <a:schemeClr val="dk1"/>
                </a:solidFill>
              </a:rPr>
              <a:t> </a:t>
            </a:r>
            <a:r>
              <a:rPr lang="en-US" sz="2800" dirty="0" err="1">
                <a:solidFill>
                  <a:schemeClr val="dk1"/>
                </a:solidFill>
              </a:rPr>
              <a:t>setiap</a:t>
            </a:r>
            <a:r>
              <a:rPr lang="en-US" sz="2800" dirty="0">
                <a:solidFill>
                  <a:schemeClr val="dk1"/>
                </a:solidFill>
              </a:rPr>
              <a:t> </a:t>
            </a:r>
            <a:r>
              <a:rPr lang="en-US" sz="2800" dirty="0" err="1">
                <a:solidFill>
                  <a:schemeClr val="dk1"/>
                </a:solidFill>
              </a:rPr>
              <a:t>relasi</a:t>
            </a:r>
            <a:r>
              <a:rPr lang="en-US" sz="2800" dirty="0">
                <a:solidFill>
                  <a:schemeClr val="dk1"/>
                </a:solidFill>
              </a:rPr>
              <a:t> binary </a:t>
            </a:r>
            <a:r>
              <a:rPr lang="en-US" sz="2800" b="1" dirty="0">
                <a:solidFill>
                  <a:srgbClr val="FF0000"/>
                </a:solidFill>
              </a:rPr>
              <a:t>M:N</a:t>
            </a:r>
            <a:r>
              <a:rPr lang="en-US" sz="2800" dirty="0">
                <a:solidFill>
                  <a:srgbClr val="FF0000"/>
                </a:solidFill>
              </a:rPr>
              <a:t>, </a:t>
            </a:r>
            <a:r>
              <a:rPr lang="en-US" sz="2800" b="1" dirty="0" err="1">
                <a:solidFill>
                  <a:srgbClr val="FF0000"/>
                </a:solidFill>
              </a:rPr>
              <a:t>buatlah</a:t>
            </a:r>
            <a:r>
              <a:rPr lang="en-US" sz="2800" b="1" dirty="0">
                <a:solidFill>
                  <a:srgbClr val="FF0000"/>
                </a:solidFill>
              </a:rPr>
              <a:t> </a:t>
            </a:r>
            <a:r>
              <a:rPr lang="en-US" sz="2800" b="1" dirty="0" err="1">
                <a:solidFill>
                  <a:srgbClr val="FF0000"/>
                </a:solidFill>
              </a:rPr>
              <a:t>skema</a:t>
            </a:r>
            <a:r>
              <a:rPr lang="en-US" sz="2800" b="1" dirty="0">
                <a:solidFill>
                  <a:srgbClr val="FF0000"/>
                </a:solidFill>
              </a:rPr>
              <a:t> </a:t>
            </a:r>
            <a:r>
              <a:rPr lang="en-US" sz="2800" b="1" dirty="0" err="1">
                <a:solidFill>
                  <a:srgbClr val="FF0000"/>
                </a:solidFill>
              </a:rPr>
              <a:t>relasi</a:t>
            </a:r>
            <a:r>
              <a:rPr lang="en-US" sz="2800" b="1" dirty="0">
                <a:solidFill>
                  <a:srgbClr val="FF0000"/>
                </a:solidFill>
              </a:rPr>
              <a:t> </a:t>
            </a:r>
            <a:r>
              <a:rPr lang="en-US" sz="2800" b="1" dirty="0" err="1">
                <a:solidFill>
                  <a:srgbClr val="FF0000"/>
                </a:solidFill>
              </a:rPr>
              <a:t>baru</a:t>
            </a:r>
            <a:r>
              <a:rPr lang="en-US" sz="2800" b="1" dirty="0">
                <a:solidFill>
                  <a:srgbClr val="FF0000"/>
                </a:solidFill>
              </a:rPr>
              <a:t> R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chemeClr val="dk1"/>
                </a:solidFill>
              </a:rPr>
              <a:t>dengan</a:t>
            </a:r>
            <a:r>
              <a:rPr lang="en-US" sz="2800" dirty="0">
                <a:solidFill>
                  <a:schemeClr val="dk1"/>
                </a:solidFill>
              </a:rPr>
              <a:t> </a:t>
            </a:r>
            <a:r>
              <a:rPr lang="en-US" sz="2800" dirty="0" err="1">
                <a:solidFill>
                  <a:schemeClr val="dk1"/>
                </a:solidFill>
              </a:rPr>
              <a:t>atribut</a:t>
            </a:r>
            <a:r>
              <a:rPr lang="en-US" sz="2800" dirty="0">
                <a:solidFill>
                  <a:schemeClr val="dk1"/>
                </a:solidFill>
              </a:rPr>
              <a:t> </a:t>
            </a:r>
            <a:r>
              <a:rPr lang="en-US" sz="2800" b="1" dirty="0" err="1">
                <a:solidFill>
                  <a:srgbClr val="FF0000"/>
                </a:solidFill>
              </a:rPr>
              <a:t>seluruh</a:t>
            </a:r>
            <a:r>
              <a:rPr lang="en-US" sz="2800" b="1" dirty="0">
                <a:solidFill>
                  <a:srgbClr val="FF0000"/>
                </a:solidFill>
              </a:rPr>
              <a:t> simple attribute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>
                <a:solidFill>
                  <a:schemeClr val="dk1"/>
                </a:solidFill>
              </a:rPr>
              <a:t>yang </a:t>
            </a:r>
            <a:r>
              <a:rPr lang="en-US" sz="2800" dirty="0" err="1">
                <a:solidFill>
                  <a:schemeClr val="dk1"/>
                </a:solidFill>
              </a:rPr>
              <a:t>terdapat</a:t>
            </a:r>
            <a:r>
              <a:rPr lang="en-US" sz="2800" dirty="0">
                <a:solidFill>
                  <a:schemeClr val="dk1"/>
                </a:solidFill>
              </a:rPr>
              <a:t> pada </a:t>
            </a:r>
            <a:r>
              <a:rPr lang="en-US" sz="2800" dirty="0" err="1">
                <a:solidFill>
                  <a:schemeClr val="dk1"/>
                </a:solidFill>
              </a:rPr>
              <a:t>relasi</a:t>
            </a:r>
            <a:r>
              <a:rPr lang="en-US" sz="2800" dirty="0">
                <a:solidFill>
                  <a:schemeClr val="dk1"/>
                </a:solidFill>
              </a:rPr>
              <a:t> biner </a:t>
            </a:r>
            <a:r>
              <a:rPr lang="en-US" sz="2800" dirty="0" err="1">
                <a:solidFill>
                  <a:schemeClr val="dk1"/>
                </a:solidFill>
              </a:rPr>
              <a:t>tersebut</a:t>
            </a:r>
            <a:r>
              <a:rPr lang="en-US" sz="2800" dirty="0">
                <a:solidFill>
                  <a:schemeClr val="dk1"/>
                </a:solidFill>
              </a:rPr>
              <a:t>. </a:t>
            </a:r>
            <a:r>
              <a:rPr lang="en-US" sz="2800" dirty="0" err="1">
                <a:solidFill>
                  <a:schemeClr val="dk1"/>
                </a:solidFill>
              </a:rPr>
              <a:t>Tambahkan</a:t>
            </a:r>
            <a:r>
              <a:rPr lang="en-US" sz="2800" dirty="0">
                <a:solidFill>
                  <a:schemeClr val="dk1"/>
                </a:solidFill>
              </a:rPr>
              <a:t> </a:t>
            </a:r>
            <a:r>
              <a:rPr lang="en-US" sz="2800" b="1" dirty="0">
                <a:solidFill>
                  <a:srgbClr val="FF0000"/>
                </a:solidFill>
              </a:rPr>
              <a:t>primary key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>
                <a:solidFill>
                  <a:schemeClr val="dk1"/>
                </a:solidFill>
              </a:rPr>
              <a:t>yang </a:t>
            </a:r>
            <a:r>
              <a:rPr lang="en-US" sz="2800" dirty="0" err="1">
                <a:solidFill>
                  <a:schemeClr val="dk1"/>
                </a:solidFill>
              </a:rPr>
              <a:t>terdapat</a:t>
            </a:r>
            <a:r>
              <a:rPr lang="en-US" sz="2800" dirty="0">
                <a:solidFill>
                  <a:schemeClr val="dk1"/>
                </a:solidFill>
              </a:rPr>
              <a:t> pada </a:t>
            </a:r>
            <a:r>
              <a:rPr lang="en-US" sz="2800" b="1" u="sng" dirty="0" err="1">
                <a:solidFill>
                  <a:srgbClr val="FF0000"/>
                </a:solidFill>
              </a:rPr>
              <a:t>kedua</a:t>
            </a:r>
            <a:r>
              <a:rPr lang="en-US" sz="2800" b="1" u="sng" dirty="0">
                <a:solidFill>
                  <a:srgbClr val="FF0000"/>
                </a:solidFill>
              </a:rPr>
              <a:t> </a:t>
            </a:r>
            <a:r>
              <a:rPr lang="en-US" sz="2800" b="1" u="sng" dirty="0" err="1">
                <a:solidFill>
                  <a:srgbClr val="FF0000"/>
                </a:solidFill>
              </a:rPr>
              <a:t>sisi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chemeClr val="dk1"/>
                </a:solidFill>
              </a:rPr>
              <a:t>ke</a:t>
            </a:r>
            <a:r>
              <a:rPr lang="en-US" sz="2800" dirty="0">
                <a:solidFill>
                  <a:schemeClr val="dk1"/>
                </a:solidFill>
              </a:rPr>
              <a:t> </a:t>
            </a:r>
            <a:r>
              <a:rPr lang="en-US" sz="2800" dirty="0" err="1">
                <a:solidFill>
                  <a:schemeClr val="dk1"/>
                </a:solidFill>
              </a:rPr>
              <a:t>skema</a:t>
            </a:r>
            <a:r>
              <a:rPr lang="en-US" sz="2800" dirty="0">
                <a:solidFill>
                  <a:schemeClr val="dk1"/>
                </a:solidFill>
              </a:rPr>
              <a:t> </a:t>
            </a:r>
            <a:r>
              <a:rPr lang="en-US" sz="2800" dirty="0" err="1">
                <a:solidFill>
                  <a:schemeClr val="dk1"/>
                </a:solidFill>
              </a:rPr>
              <a:t>relasi</a:t>
            </a:r>
            <a:r>
              <a:rPr lang="en-US" sz="2800" dirty="0">
                <a:solidFill>
                  <a:schemeClr val="dk1"/>
                </a:solidFill>
              </a:rPr>
              <a:t> R. </a:t>
            </a:r>
            <a:r>
              <a:rPr lang="en-US" sz="2800" dirty="0" err="1">
                <a:solidFill>
                  <a:schemeClr val="dk1"/>
                </a:solidFill>
              </a:rPr>
              <a:t>Kedua</a:t>
            </a:r>
            <a:r>
              <a:rPr lang="en-US" sz="2800" dirty="0">
                <a:solidFill>
                  <a:schemeClr val="dk1"/>
                </a:solidFill>
              </a:rPr>
              <a:t> </a:t>
            </a:r>
            <a:r>
              <a:rPr lang="en-US" sz="2800" b="1" dirty="0">
                <a:solidFill>
                  <a:srgbClr val="FF0000"/>
                </a:solidFill>
              </a:rPr>
              <a:t>Foreign Key </a:t>
            </a:r>
            <a:r>
              <a:rPr lang="en-US" sz="2800" dirty="0">
                <a:solidFill>
                  <a:schemeClr val="dk1"/>
                </a:solidFill>
              </a:rPr>
              <a:t>yang </a:t>
            </a:r>
            <a:r>
              <a:rPr lang="en-US" sz="2800" dirty="0" err="1">
                <a:solidFill>
                  <a:schemeClr val="dk1"/>
                </a:solidFill>
              </a:rPr>
              <a:t>didapat</a:t>
            </a:r>
            <a:r>
              <a:rPr lang="en-US" sz="2800" dirty="0">
                <a:solidFill>
                  <a:schemeClr val="dk1"/>
                </a:solidFill>
              </a:rPr>
              <a:t> </a:t>
            </a:r>
            <a:r>
              <a:rPr lang="en-US" sz="2800" dirty="0" err="1">
                <a:solidFill>
                  <a:schemeClr val="dk1"/>
                </a:solidFill>
              </a:rPr>
              <a:t>dari</a:t>
            </a:r>
            <a:r>
              <a:rPr lang="en-US" sz="2800" dirty="0">
                <a:solidFill>
                  <a:schemeClr val="dk1"/>
                </a:solidFill>
              </a:rPr>
              <a:t> </a:t>
            </a:r>
            <a:r>
              <a:rPr lang="en-US" sz="2800" dirty="0" err="1">
                <a:solidFill>
                  <a:schemeClr val="dk1"/>
                </a:solidFill>
              </a:rPr>
              <a:t>kedua</a:t>
            </a:r>
            <a:r>
              <a:rPr lang="en-US" sz="2800" dirty="0">
                <a:solidFill>
                  <a:schemeClr val="dk1"/>
                </a:solidFill>
              </a:rPr>
              <a:t> </a:t>
            </a:r>
            <a:r>
              <a:rPr lang="en-US" sz="2800" dirty="0" err="1">
                <a:solidFill>
                  <a:schemeClr val="dk1"/>
                </a:solidFill>
              </a:rPr>
              <a:t>sisi</a:t>
            </a:r>
            <a:r>
              <a:rPr lang="en-US" sz="2800" dirty="0">
                <a:solidFill>
                  <a:schemeClr val="dk1"/>
                </a:solidFill>
              </a:rPr>
              <a:t> </a:t>
            </a:r>
            <a:r>
              <a:rPr lang="en-US" sz="2800" dirty="0" err="1">
                <a:solidFill>
                  <a:schemeClr val="dk1"/>
                </a:solidFill>
              </a:rPr>
              <a:t>tersebut</a:t>
            </a:r>
            <a:r>
              <a:rPr lang="en-US" sz="2800" dirty="0">
                <a:solidFill>
                  <a:schemeClr val="dk1"/>
                </a:solidFill>
              </a:rPr>
              <a:t> </a:t>
            </a:r>
            <a:r>
              <a:rPr lang="en-US" sz="2800" b="1" u="sng" dirty="0" err="1">
                <a:solidFill>
                  <a:srgbClr val="FF0000"/>
                </a:solidFill>
              </a:rPr>
              <a:t>digabung</a:t>
            </a:r>
            <a:r>
              <a:rPr lang="en-US" sz="2800" u="sng" dirty="0">
                <a:solidFill>
                  <a:schemeClr val="dk1"/>
                </a:solidFill>
              </a:rPr>
              <a:t> </a:t>
            </a:r>
            <a:r>
              <a:rPr lang="en-US" sz="2800" dirty="0" err="1">
                <a:solidFill>
                  <a:schemeClr val="dk1"/>
                </a:solidFill>
              </a:rPr>
              <a:t>menjadi</a:t>
            </a:r>
            <a:r>
              <a:rPr lang="en-US" sz="2800" dirty="0">
                <a:solidFill>
                  <a:schemeClr val="dk1"/>
                </a:solidFill>
              </a:rPr>
              <a:t> </a:t>
            </a:r>
            <a:r>
              <a:rPr lang="en-US" sz="2800" b="1" u="sng" dirty="0" err="1">
                <a:solidFill>
                  <a:srgbClr val="FF0000"/>
                </a:solidFill>
              </a:rPr>
              <a:t>satu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chemeClr val="dk1"/>
                </a:solidFill>
              </a:rPr>
              <a:t>membentuk</a:t>
            </a:r>
            <a:r>
              <a:rPr lang="en-US" sz="2800" dirty="0">
                <a:solidFill>
                  <a:schemeClr val="dk1"/>
                </a:solidFill>
              </a:rPr>
              <a:t> </a:t>
            </a:r>
            <a:r>
              <a:rPr lang="en-US" sz="2800" b="1" dirty="0">
                <a:solidFill>
                  <a:srgbClr val="FF0000"/>
                </a:solidFill>
              </a:rPr>
              <a:t>Primary Key </a:t>
            </a:r>
            <a:r>
              <a:rPr lang="en-US" sz="2800" dirty="0" err="1">
                <a:solidFill>
                  <a:schemeClr val="dk1"/>
                </a:solidFill>
              </a:rPr>
              <a:t>dari</a:t>
            </a:r>
            <a:r>
              <a:rPr lang="en-US" sz="2800" dirty="0">
                <a:solidFill>
                  <a:schemeClr val="dk1"/>
                </a:solidFill>
              </a:rPr>
              <a:t> </a:t>
            </a:r>
            <a:r>
              <a:rPr lang="en-US" sz="2800" dirty="0" err="1">
                <a:solidFill>
                  <a:schemeClr val="dk1"/>
                </a:solidFill>
              </a:rPr>
              <a:t>skema</a:t>
            </a:r>
            <a:r>
              <a:rPr lang="en-US" sz="2800" dirty="0">
                <a:solidFill>
                  <a:schemeClr val="dk1"/>
                </a:solidFill>
              </a:rPr>
              <a:t> </a:t>
            </a:r>
            <a:r>
              <a:rPr lang="en-US" sz="2800" dirty="0" err="1">
                <a:solidFill>
                  <a:schemeClr val="dk1"/>
                </a:solidFill>
              </a:rPr>
              <a:t>relasi</a:t>
            </a:r>
            <a:r>
              <a:rPr lang="en-US" sz="2800" dirty="0">
                <a:solidFill>
                  <a:schemeClr val="dk1"/>
                </a:solidFill>
              </a:rPr>
              <a:t> R.</a:t>
            </a:r>
            <a:endParaRPr lang="en-US" dirty="0"/>
          </a:p>
          <a:p>
            <a:pPr marL="287338" lvl="0" indent="-287338" algn="l" rtl="0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r>
              <a:rPr lang="en-US" sz="2800" dirty="0">
                <a:solidFill>
                  <a:schemeClr val="dk1"/>
                </a:solidFill>
              </a:rPr>
              <a:t>6. </a:t>
            </a:r>
            <a:r>
              <a:rPr lang="en-US" sz="2800" dirty="0" err="1">
                <a:solidFill>
                  <a:schemeClr val="dk1"/>
                </a:solidFill>
              </a:rPr>
              <a:t>Untuk</a:t>
            </a:r>
            <a:r>
              <a:rPr lang="en-US" sz="2800" dirty="0">
                <a:solidFill>
                  <a:schemeClr val="dk1"/>
                </a:solidFill>
              </a:rPr>
              <a:t> </a:t>
            </a:r>
            <a:r>
              <a:rPr lang="en-US" sz="2800" dirty="0" err="1">
                <a:solidFill>
                  <a:schemeClr val="dk1"/>
                </a:solidFill>
              </a:rPr>
              <a:t>setiap</a:t>
            </a:r>
            <a:r>
              <a:rPr lang="en-US" sz="2800" dirty="0">
                <a:solidFill>
                  <a:schemeClr val="dk1"/>
                </a:solidFill>
              </a:rPr>
              <a:t> </a:t>
            </a:r>
            <a:r>
              <a:rPr lang="en-US" sz="2800" b="1" dirty="0">
                <a:solidFill>
                  <a:srgbClr val="FF0000"/>
                </a:solidFill>
              </a:rPr>
              <a:t>Multivalued Attribute</a:t>
            </a:r>
            <a:r>
              <a:rPr lang="en-US" sz="2800" dirty="0">
                <a:solidFill>
                  <a:schemeClr val="dk1"/>
                </a:solidFill>
              </a:rPr>
              <a:t>, </a:t>
            </a:r>
            <a:r>
              <a:rPr lang="en-US" sz="2800" dirty="0" err="1">
                <a:solidFill>
                  <a:schemeClr val="dk1"/>
                </a:solidFill>
              </a:rPr>
              <a:t>buatlah</a:t>
            </a:r>
            <a:r>
              <a:rPr lang="en-US" sz="2800" dirty="0">
                <a:solidFill>
                  <a:schemeClr val="dk1"/>
                </a:solidFill>
              </a:rPr>
              <a:t> </a:t>
            </a:r>
            <a:r>
              <a:rPr lang="en-US" sz="2800" dirty="0" err="1">
                <a:solidFill>
                  <a:schemeClr val="dk1"/>
                </a:solidFill>
              </a:rPr>
              <a:t>skema</a:t>
            </a:r>
            <a:r>
              <a:rPr lang="en-US" sz="2800" dirty="0">
                <a:solidFill>
                  <a:schemeClr val="dk1"/>
                </a:solidFill>
              </a:rPr>
              <a:t> </a:t>
            </a:r>
            <a:r>
              <a:rPr lang="en-US" sz="2800" dirty="0" err="1">
                <a:solidFill>
                  <a:schemeClr val="dk1"/>
                </a:solidFill>
              </a:rPr>
              <a:t>relasi</a:t>
            </a:r>
            <a:r>
              <a:rPr lang="en-US" sz="2800" dirty="0">
                <a:solidFill>
                  <a:schemeClr val="dk1"/>
                </a:solidFill>
              </a:rPr>
              <a:t> R yang </a:t>
            </a:r>
            <a:r>
              <a:rPr lang="en-US" sz="2800" dirty="0" err="1">
                <a:solidFill>
                  <a:schemeClr val="dk1"/>
                </a:solidFill>
              </a:rPr>
              <a:t>menyertakan</a:t>
            </a:r>
            <a:r>
              <a:rPr lang="en-US" sz="2800" dirty="0">
                <a:solidFill>
                  <a:schemeClr val="dk1"/>
                </a:solidFill>
              </a:rPr>
              <a:t> </a:t>
            </a:r>
            <a:r>
              <a:rPr lang="en-US" sz="2800" dirty="0" err="1">
                <a:solidFill>
                  <a:schemeClr val="dk1"/>
                </a:solidFill>
              </a:rPr>
              <a:t>atribut</a:t>
            </a:r>
            <a:r>
              <a:rPr lang="en-US" sz="2800" dirty="0">
                <a:solidFill>
                  <a:schemeClr val="dk1"/>
                </a:solidFill>
              </a:rPr>
              <a:t> </a:t>
            </a:r>
            <a:r>
              <a:rPr lang="en-US" sz="2800" dirty="0" err="1">
                <a:solidFill>
                  <a:schemeClr val="dk1"/>
                </a:solidFill>
              </a:rPr>
              <a:t>dari</a:t>
            </a:r>
            <a:r>
              <a:rPr lang="en-US" sz="2800" dirty="0">
                <a:solidFill>
                  <a:schemeClr val="dk1"/>
                </a:solidFill>
              </a:rPr>
              <a:t> </a:t>
            </a:r>
            <a:r>
              <a:rPr lang="en-US" sz="2800" dirty="0" err="1">
                <a:solidFill>
                  <a:schemeClr val="dk1"/>
                </a:solidFill>
              </a:rPr>
              <a:t>multivalue</a:t>
            </a:r>
            <a:r>
              <a:rPr lang="en-US" sz="2800" dirty="0">
                <a:solidFill>
                  <a:schemeClr val="dk1"/>
                </a:solidFill>
              </a:rPr>
              <a:t> </a:t>
            </a:r>
            <a:r>
              <a:rPr lang="en-US" sz="2800" dirty="0" err="1">
                <a:solidFill>
                  <a:schemeClr val="dk1"/>
                </a:solidFill>
              </a:rPr>
              <a:t>tersebut</a:t>
            </a:r>
            <a:r>
              <a:rPr lang="en-US" sz="2800" dirty="0">
                <a:solidFill>
                  <a:schemeClr val="dk1"/>
                </a:solidFill>
              </a:rPr>
              <a:t>. </a:t>
            </a:r>
            <a:r>
              <a:rPr lang="en-US" sz="2800" dirty="0" err="1">
                <a:solidFill>
                  <a:schemeClr val="dk1"/>
                </a:solidFill>
              </a:rPr>
              <a:t>Tambahkan</a:t>
            </a:r>
            <a:r>
              <a:rPr lang="en-US" sz="2800" dirty="0">
                <a:solidFill>
                  <a:schemeClr val="dk1"/>
                </a:solidFill>
              </a:rPr>
              <a:t> </a:t>
            </a:r>
            <a:r>
              <a:rPr lang="en-US" sz="2800" b="1" dirty="0">
                <a:solidFill>
                  <a:srgbClr val="FF0000"/>
                </a:solidFill>
              </a:rPr>
              <a:t>Primary Key </a:t>
            </a:r>
            <a:r>
              <a:rPr lang="en-US" sz="2800" dirty="0" err="1">
                <a:solidFill>
                  <a:schemeClr val="dk1"/>
                </a:solidFill>
              </a:rPr>
              <a:t>dari</a:t>
            </a:r>
            <a:r>
              <a:rPr lang="en-US" sz="2800" dirty="0">
                <a:solidFill>
                  <a:schemeClr val="dk1"/>
                </a:solidFill>
              </a:rPr>
              <a:t> </a:t>
            </a:r>
            <a:r>
              <a:rPr lang="en-US" sz="2800" dirty="0" err="1">
                <a:solidFill>
                  <a:schemeClr val="dk1"/>
                </a:solidFill>
              </a:rPr>
              <a:t>relasi</a:t>
            </a:r>
            <a:r>
              <a:rPr lang="en-US" sz="2800" dirty="0">
                <a:solidFill>
                  <a:schemeClr val="dk1"/>
                </a:solidFill>
              </a:rPr>
              <a:t> yang </a:t>
            </a:r>
            <a:r>
              <a:rPr lang="en-US" sz="2800" dirty="0" err="1">
                <a:solidFill>
                  <a:schemeClr val="dk1"/>
                </a:solidFill>
              </a:rPr>
              <a:t>memiliki</a:t>
            </a:r>
            <a:r>
              <a:rPr lang="en-US" sz="2800" dirty="0">
                <a:solidFill>
                  <a:schemeClr val="dk1"/>
                </a:solidFill>
              </a:rPr>
              <a:t> multivalued </a:t>
            </a:r>
            <a:r>
              <a:rPr lang="en-US" sz="2800" dirty="0" err="1">
                <a:solidFill>
                  <a:schemeClr val="dk1"/>
                </a:solidFill>
              </a:rPr>
              <a:t>tersebut</a:t>
            </a:r>
            <a:r>
              <a:rPr lang="en-US" sz="2800" dirty="0">
                <a:solidFill>
                  <a:schemeClr val="dk1"/>
                </a:solidFill>
              </a:rPr>
              <a:t>. </a:t>
            </a:r>
            <a:r>
              <a:rPr lang="en-US" sz="2800" dirty="0" err="1">
                <a:solidFill>
                  <a:schemeClr val="dk1"/>
                </a:solidFill>
              </a:rPr>
              <a:t>Kedua</a:t>
            </a:r>
            <a:r>
              <a:rPr lang="en-US" sz="2800" dirty="0">
                <a:solidFill>
                  <a:schemeClr val="dk1"/>
                </a:solidFill>
              </a:rPr>
              <a:t> </a:t>
            </a:r>
            <a:r>
              <a:rPr lang="en-US" sz="2800" dirty="0" err="1">
                <a:solidFill>
                  <a:schemeClr val="dk1"/>
                </a:solidFill>
              </a:rPr>
              <a:t>atribut</a:t>
            </a:r>
            <a:r>
              <a:rPr lang="en-US" sz="2800" dirty="0">
                <a:solidFill>
                  <a:schemeClr val="dk1"/>
                </a:solidFill>
              </a:rPr>
              <a:t> </a:t>
            </a:r>
            <a:r>
              <a:rPr lang="en-US" sz="2800" dirty="0" err="1">
                <a:solidFill>
                  <a:schemeClr val="dk1"/>
                </a:solidFill>
              </a:rPr>
              <a:t>tersebut</a:t>
            </a:r>
            <a:r>
              <a:rPr lang="en-US" sz="2800" dirty="0">
                <a:solidFill>
                  <a:schemeClr val="dk1"/>
                </a:solidFill>
              </a:rPr>
              <a:t> </a:t>
            </a:r>
            <a:r>
              <a:rPr lang="en-US" sz="2800" dirty="0" err="1">
                <a:solidFill>
                  <a:schemeClr val="dk1"/>
                </a:solidFill>
              </a:rPr>
              <a:t>membentuk</a:t>
            </a:r>
            <a:r>
              <a:rPr lang="en-US" sz="2800" dirty="0">
                <a:solidFill>
                  <a:schemeClr val="dk1"/>
                </a:solidFill>
              </a:rPr>
              <a:t> </a:t>
            </a:r>
            <a:r>
              <a:rPr lang="en-US" sz="2800" b="1" dirty="0">
                <a:solidFill>
                  <a:srgbClr val="FF0000"/>
                </a:solidFill>
              </a:rPr>
              <a:t>Primary Key </a:t>
            </a:r>
            <a:r>
              <a:rPr lang="en-US" sz="2800" dirty="0" err="1">
                <a:solidFill>
                  <a:schemeClr val="dk1"/>
                </a:solidFill>
              </a:rPr>
              <a:t>dari</a:t>
            </a:r>
            <a:r>
              <a:rPr lang="en-US" sz="2800" dirty="0">
                <a:solidFill>
                  <a:schemeClr val="dk1"/>
                </a:solidFill>
              </a:rPr>
              <a:t> </a:t>
            </a:r>
            <a:r>
              <a:rPr lang="en-US" sz="2800" dirty="0" err="1">
                <a:solidFill>
                  <a:schemeClr val="dk1"/>
                </a:solidFill>
              </a:rPr>
              <a:t>skema</a:t>
            </a:r>
            <a:r>
              <a:rPr lang="en-US" sz="2800" dirty="0">
                <a:solidFill>
                  <a:schemeClr val="dk1"/>
                </a:solidFill>
              </a:rPr>
              <a:t> </a:t>
            </a:r>
            <a:r>
              <a:rPr lang="en-US" sz="2800" dirty="0" err="1">
                <a:solidFill>
                  <a:schemeClr val="dk1"/>
                </a:solidFill>
              </a:rPr>
              <a:t>relasi</a:t>
            </a:r>
            <a:r>
              <a:rPr lang="en-US" sz="2800" dirty="0">
                <a:solidFill>
                  <a:schemeClr val="dk1"/>
                </a:solidFill>
              </a:rPr>
              <a:t> R.</a:t>
            </a:r>
            <a:endParaRPr lang="en-US" dirty="0"/>
          </a:p>
          <a:p>
            <a:pPr marL="287338" lvl="0" indent="-287338" algn="l" rtl="0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r>
              <a:rPr lang="en-US" sz="2800" dirty="0">
                <a:solidFill>
                  <a:schemeClr val="dk1"/>
                </a:solidFill>
              </a:rPr>
              <a:t>7. </a:t>
            </a:r>
            <a:r>
              <a:rPr lang="en-US" sz="2800" dirty="0" err="1">
                <a:solidFill>
                  <a:schemeClr val="dk1"/>
                </a:solidFill>
              </a:rPr>
              <a:t>Untuk</a:t>
            </a:r>
            <a:r>
              <a:rPr lang="en-US" sz="2800" dirty="0">
                <a:solidFill>
                  <a:schemeClr val="dk1"/>
                </a:solidFill>
              </a:rPr>
              <a:t> </a:t>
            </a:r>
            <a:r>
              <a:rPr lang="en-US" sz="2800" dirty="0" err="1">
                <a:solidFill>
                  <a:schemeClr val="dk1"/>
                </a:solidFill>
              </a:rPr>
              <a:t>setiap</a:t>
            </a:r>
            <a:r>
              <a:rPr lang="en-US" sz="2800" dirty="0">
                <a:solidFill>
                  <a:schemeClr val="dk1"/>
                </a:solidFill>
              </a:rPr>
              <a:t> </a:t>
            </a:r>
            <a:r>
              <a:rPr lang="en-US" sz="2800" dirty="0" err="1">
                <a:solidFill>
                  <a:schemeClr val="dk1"/>
                </a:solidFill>
              </a:rPr>
              <a:t>relasi</a:t>
            </a:r>
            <a:r>
              <a:rPr lang="en-US" sz="2800" dirty="0">
                <a:solidFill>
                  <a:schemeClr val="dk1"/>
                </a:solidFill>
              </a:rPr>
              <a:t> n-</a:t>
            </a:r>
            <a:r>
              <a:rPr lang="en-US" sz="2800" dirty="0" err="1">
                <a:solidFill>
                  <a:schemeClr val="dk1"/>
                </a:solidFill>
              </a:rPr>
              <a:t>ary</a:t>
            </a:r>
            <a:r>
              <a:rPr lang="en-US" sz="2800" dirty="0">
                <a:solidFill>
                  <a:schemeClr val="dk1"/>
                </a:solidFill>
              </a:rPr>
              <a:t> </a:t>
            </a:r>
            <a:r>
              <a:rPr lang="en-US" sz="2800" dirty="0" err="1">
                <a:solidFill>
                  <a:schemeClr val="dk1"/>
                </a:solidFill>
              </a:rPr>
              <a:t>dengan</a:t>
            </a:r>
            <a:r>
              <a:rPr lang="en-US" sz="2800" dirty="0">
                <a:solidFill>
                  <a:schemeClr val="dk1"/>
                </a:solidFill>
              </a:rPr>
              <a:t> n&gt;2, </a:t>
            </a:r>
            <a:r>
              <a:rPr lang="en-US" sz="2800" dirty="0" err="1">
                <a:solidFill>
                  <a:schemeClr val="dk1"/>
                </a:solidFill>
              </a:rPr>
              <a:t>buatlah</a:t>
            </a:r>
            <a:r>
              <a:rPr lang="en-US" sz="2800" dirty="0">
                <a:solidFill>
                  <a:schemeClr val="dk1"/>
                </a:solidFill>
              </a:rPr>
              <a:t> </a:t>
            </a:r>
            <a:r>
              <a:rPr lang="en-US" sz="2800" dirty="0" err="1">
                <a:solidFill>
                  <a:schemeClr val="dk1"/>
                </a:solidFill>
              </a:rPr>
              <a:t>skema</a:t>
            </a:r>
            <a:r>
              <a:rPr lang="en-US" sz="2800" dirty="0">
                <a:solidFill>
                  <a:schemeClr val="dk1"/>
                </a:solidFill>
              </a:rPr>
              <a:t> </a:t>
            </a:r>
            <a:r>
              <a:rPr lang="en-US" sz="2800" dirty="0" err="1">
                <a:solidFill>
                  <a:schemeClr val="dk1"/>
                </a:solidFill>
              </a:rPr>
              <a:t>relasi</a:t>
            </a:r>
            <a:r>
              <a:rPr lang="en-US" sz="2800" dirty="0">
                <a:solidFill>
                  <a:schemeClr val="dk1"/>
                </a:solidFill>
              </a:rPr>
              <a:t> R yang </a:t>
            </a:r>
            <a:r>
              <a:rPr lang="en-US" sz="2800" dirty="0" err="1">
                <a:solidFill>
                  <a:schemeClr val="dk1"/>
                </a:solidFill>
              </a:rPr>
              <a:t>menyertakan</a:t>
            </a:r>
            <a:r>
              <a:rPr lang="en-US" sz="2800" dirty="0">
                <a:solidFill>
                  <a:schemeClr val="dk1"/>
                </a:solidFill>
              </a:rPr>
              <a:t> </a:t>
            </a:r>
            <a:r>
              <a:rPr lang="en-US" sz="2800" dirty="0" err="1">
                <a:solidFill>
                  <a:schemeClr val="dk1"/>
                </a:solidFill>
              </a:rPr>
              <a:t>seluruh</a:t>
            </a:r>
            <a:r>
              <a:rPr lang="en-US" sz="2800" dirty="0">
                <a:solidFill>
                  <a:schemeClr val="dk1"/>
                </a:solidFill>
              </a:rPr>
              <a:t> </a:t>
            </a:r>
            <a:r>
              <a:rPr lang="en-US" sz="2800" b="1" dirty="0">
                <a:solidFill>
                  <a:srgbClr val="FF0000"/>
                </a:solidFill>
              </a:rPr>
              <a:t>Primary Key </a:t>
            </a:r>
            <a:r>
              <a:rPr lang="en-US" sz="2800" dirty="0" err="1">
                <a:solidFill>
                  <a:schemeClr val="dk1"/>
                </a:solidFill>
              </a:rPr>
              <a:t>dari</a:t>
            </a:r>
            <a:r>
              <a:rPr lang="en-US" sz="2800" dirty="0">
                <a:solidFill>
                  <a:schemeClr val="dk1"/>
                </a:solidFill>
              </a:rPr>
              <a:t> </a:t>
            </a:r>
            <a:r>
              <a:rPr lang="en-US" sz="2800" dirty="0" err="1">
                <a:solidFill>
                  <a:schemeClr val="dk1"/>
                </a:solidFill>
              </a:rPr>
              <a:t>entitas</a:t>
            </a:r>
            <a:r>
              <a:rPr lang="en-US" sz="2800" dirty="0">
                <a:solidFill>
                  <a:schemeClr val="dk1"/>
                </a:solidFill>
              </a:rPr>
              <a:t> yang </a:t>
            </a:r>
            <a:r>
              <a:rPr lang="en-US" sz="2800" dirty="0" err="1">
                <a:solidFill>
                  <a:schemeClr val="dk1"/>
                </a:solidFill>
              </a:rPr>
              <a:t>ikut</a:t>
            </a:r>
            <a:r>
              <a:rPr lang="en-US" sz="2800" dirty="0">
                <a:solidFill>
                  <a:schemeClr val="dk1"/>
                </a:solidFill>
              </a:rPr>
              <a:t> </a:t>
            </a:r>
            <a:r>
              <a:rPr lang="en-US" sz="2800" dirty="0" err="1">
                <a:solidFill>
                  <a:schemeClr val="dk1"/>
                </a:solidFill>
              </a:rPr>
              <a:t>serta</a:t>
            </a:r>
            <a:r>
              <a:rPr lang="en-US" sz="2800" dirty="0">
                <a:solidFill>
                  <a:schemeClr val="dk1"/>
                </a:solidFill>
              </a:rPr>
              <a:t>. </a:t>
            </a:r>
            <a:r>
              <a:rPr lang="en-US" sz="2800" dirty="0" err="1">
                <a:solidFill>
                  <a:schemeClr val="dk1"/>
                </a:solidFill>
              </a:rPr>
              <a:t>Sejumlah</a:t>
            </a:r>
            <a:r>
              <a:rPr lang="en-US" sz="2800" dirty="0">
                <a:solidFill>
                  <a:schemeClr val="dk1"/>
                </a:solidFill>
              </a:rPr>
              <a:t> n </a:t>
            </a:r>
            <a:r>
              <a:rPr lang="en-US" sz="2800" b="1" dirty="0">
                <a:solidFill>
                  <a:srgbClr val="FF0000"/>
                </a:solidFill>
              </a:rPr>
              <a:t>Foreign Key 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chemeClr val="dk1"/>
                </a:solidFill>
              </a:rPr>
              <a:t>tersebut</a:t>
            </a:r>
            <a:r>
              <a:rPr lang="en-US" sz="2800" dirty="0">
                <a:solidFill>
                  <a:schemeClr val="dk1"/>
                </a:solidFill>
              </a:rPr>
              <a:t> </a:t>
            </a:r>
            <a:r>
              <a:rPr lang="en-US" sz="2800" dirty="0" err="1">
                <a:solidFill>
                  <a:schemeClr val="dk1"/>
                </a:solidFill>
              </a:rPr>
              <a:t>akan</a:t>
            </a:r>
            <a:r>
              <a:rPr lang="en-US" sz="2800" dirty="0">
                <a:solidFill>
                  <a:schemeClr val="dk1"/>
                </a:solidFill>
              </a:rPr>
              <a:t> </a:t>
            </a:r>
            <a:r>
              <a:rPr lang="en-US" sz="2800" dirty="0" err="1">
                <a:solidFill>
                  <a:schemeClr val="dk1"/>
                </a:solidFill>
              </a:rPr>
              <a:t>membentuk</a:t>
            </a:r>
            <a:r>
              <a:rPr lang="en-US" sz="2800" dirty="0">
                <a:solidFill>
                  <a:schemeClr val="dk1"/>
                </a:solidFill>
              </a:rPr>
              <a:t> </a:t>
            </a:r>
            <a:r>
              <a:rPr lang="en-US" sz="2800" b="1" dirty="0">
                <a:solidFill>
                  <a:srgbClr val="FF0000"/>
                </a:solidFill>
              </a:rPr>
              <a:t>Primary Key </a:t>
            </a:r>
            <a:r>
              <a:rPr lang="en-US" sz="2800" dirty="0" err="1">
                <a:solidFill>
                  <a:schemeClr val="dk1"/>
                </a:solidFill>
              </a:rPr>
              <a:t>untuk</a:t>
            </a:r>
            <a:r>
              <a:rPr lang="en-US" sz="2800" dirty="0">
                <a:solidFill>
                  <a:schemeClr val="dk1"/>
                </a:solidFill>
              </a:rPr>
              <a:t> </a:t>
            </a:r>
            <a:r>
              <a:rPr lang="en-US" sz="2800" dirty="0" err="1">
                <a:solidFill>
                  <a:schemeClr val="dk1"/>
                </a:solidFill>
              </a:rPr>
              <a:t>skema</a:t>
            </a:r>
            <a:r>
              <a:rPr lang="en-US" sz="2800" dirty="0">
                <a:solidFill>
                  <a:schemeClr val="dk1"/>
                </a:solidFill>
              </a:rPr>
              <a:t> </a:t>
            </a:r>
            <a:r>
              <a:rPr lang="en-US" sz="2800" dirty="0" err="1">
                <a:solidFill>
                  <a:schemeClr val="dk1"/>
                </a:solidFill>
              </a:rPr>
              <a:t>relasi</a:t>
            </a:r>
            <a:r>
              <a:rPr lang="en-US" sz="2800" dirty="0">
                <a:solidFill>
                  <a:schemeClr val="dk1"/>
                </a:solidFill>
              </a:rPr>
              <a:t> R. </a:t>
            </a:r>
            <a:r>
              <a:rPr lang="en-US" sz="2800" dirty="0" err="1">
                <a:solidFill>
                  <a:schemeClr val="dk1"/>
                </a:solidFill>
              </a:rPr>
              <a:t>Tambahkan</a:t>
            </a:r>
            <a:r>
              <a:rPr lang="en-US" sz="2800" dirty="0">
                <a:solidFill>
                  <a:schemeClr val="dk1"/>
                </a:solidFill>
              </a:rPr>
              <a:t> </a:t>
            </a:r>
            <a:r>
              <a:rPr lang="en-US" sz="2800" dirty="0" err="1">
                <a:solidFill>
                  <a:schemeClr val="dk1"/>
                </a:solidFill>
              </a:rPr>
              <a:t>seluruh</a:t>
            </a:r>
            <a:r>
              <a:rPr lang="en-US" sz="2800" dirty="0">
                <a:solidFill>
                  <a:schemeClr val="dk1"/>
                </a:solidFill>
              </a:rPr>
              <a:t> Simple Attribute yang </a:t>
            </a:r>
            <a:r>
              <a:rPr lang="en-US" sz="2800" dirty="0" err="1">
                <a:solidFill>
                  <a:schemeClr val="dk1"/>
                </a:solidFill>
              </a:rPr>
              <a:t>terdapat</a:t>
            </a:r>
            <a:r>
              <a:rPr lang="en-US" sz="2800" dirty="0">
                <a:solidFill>
                  <a:schemeClr val="dk1"/>
                </a:solidFill>
              </a:rPr>
              <a:t> pada </a:t>
            </a:r>
            <a:r>
              <a:rPr lang="en-US" sz="2800" dirty="0" err="1">
                <a:solidFill>
                  <a:schemeClr val="dk1"/>
                </a:solidFill>
              </a:rPr>
              <a:t>relasi</a:t>
            </a:r>
            <a:r>
              <a:rPr lang="en-US" sz="2800" dirty="0">
                <a:solidFill>
                  <a:schemeClr val="dk1"/>
                </a:solidFill>
              </a:rPr>
              <a:t> n-</a:t>
            </a:r>
            <a:r>
              <a:rPr lang="en-US" sz="2800" dirty="0" err="1">
                <a:solidFill>
                  <a:schemeClr val="dk1"/>
                </a:solidFill>
              </a:rPr>
              <a:t>ary</a:t>
            </a:r>
            <a:r>
              <a:rPr lang="en-US" sz="2800" dirty="0">
                <a:solidFill>
                  <a:schemeClr val="dk1"/>
                </a:solidFill>
              </a:rPr>
              <a:t> </a:t>
            </a:r>
            <a:r>
              <a:rPr lang="en-US" sz="2800" dirty="0" err="1">
                <a:solidFill>
                  <a:schemeClr val="dk1"/>
                </a:solidFill>
              </a:rPr>
              <a:t>tersebut</a:t>
            </a:r>
            <a:r>
              <a:rPr lang="en-US" sz="2800" dirty="0">
                <a:solidFill>
                  <a:schemeClr val="dk1"/>
                </a:solidFill>
              </a:rPr>
              <a:t>.</a:t>
            </a:r>
            <a:endParaRPr lang="en-US" sz="2800" b="1" dirty="0">
              <a:solidFill>
                <a:schemeClr val="dk1"/>
              </a:solidFill>
            </a:endParaRP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D25D937-FD70-11E3-8940-D67EADBB5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MAPPING KE SKEMA RELASI (3)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7249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EC6D873-0294-3FEA-D517-A9C144CE0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81D5E-1985-7409-A76D-8C95B832C5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3892" y="1261190"/>
            <a:ext cx="10837862" cy="547185"/>
          </a:xfrm>
        </p:spPr>
        <p:txBody>
          <a:bodyPr/>
          <a:lstStyle/>
          <a:p>
            <a:r>
              <a:rPr lang="en-US" sz="2800" b="1" dirty="0">
                <a:solidFill>
                  <a:schemeClr val="dk1"/>
                </a:solidFill>
              </a:rPr>
              <a:t>Diagram Skema </a:t>
            </a:r>
            <a:r>
              <a:rPr lang="en-US" sz="2800" b="1" dirty="0" err="1">
                <a:solidFill>
                  <a:schemeClr val="dk1"/>
                </a:solidFill>
              </a:rPr>
              <a:t>Konsepsual</a:t>
            </a:r>
            <a:r>
              <a:rPr lang="en-US" sz="2800" b="1" dirty="0">
                <a:solidFill>
                  <a:schemeClr val="dk1"/>
                </a:solidFill>
              </a:rPr>
              <a:t> / ER Diagram </a:t>
            </a:r>
            <a:r>
              <a:rPr lang="en-US" sz="2800" b="1" dirty="0" err="1">
                <a:solidFill>
                  <a:schemeClr val="dk1"/>
                </a:solidFill>
              </a:rPr>
              <a:t>untuk</a:t>
            </a:r>
            <a:r>
              <a:rPr lang="en-US" sz="2800" b="1" dirty="0">
                <a:solidFill>
                  <a:schemeClr val="dk1"/>
                </a:solidFill>
              </a:rPr>
              <a:t> Database COMPANY</a:t>
            </a:r>
            <a:endParaRPr lang="en-US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265F517-AA23-548F-2FD4-2BC59729B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MAPPING KE SKEMA RELASI (4)</a:t>
            </a:r>
            <a:endParaRPr lang="en-US" dirty="0"/>
          </a:p>
        </p:txBody>
      </p:sp>
      <p:pic>
        <p:nvPicPr>
          <p:cNvPr id="5" name="Google Shape;326;p11" descr="ER-Company-2">
            <a:extLst>
              <a:ext uri="{FF2B5EF4-FFF2-40B4-BE49-F238E27FC236}">
                <a16:creationId xmlns:a16="http://schemas.microsoft.com/office/drawing/2014/main" id="{62CB6376-5D03-012B-555A-04BD0AE81519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159496" y="1715242"/>
            <a:ext cx="8204200" cy="47404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86985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4BDFA67-E483-C369-E171-9149250A5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0CBF974-F380-983F-CF6B-9415C90FC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MAPPING KE SKEMA RELASI (5)</a:t>
            </a:r>
            <a:endParaRPr lang="en-US" dirty="0"/>
          </a:p>
        </p:txBody>
      </p:sp>
      <p:graphicFrame>
        <p:nvGraphicFramePr>
          <p:cNvPr id="5" name="Google Shape;331;p12">
            <a:extLst>
              <a:ext uri="{FF2B5EF4-FFF2-40B4-BE49-F238E27FC236}">
                <a16:creationId xmlns:a16="http://schemas.microsoft.com/office/drawing/2014/main" id="{18F8C75E-A461-4F51-36D7-CF20A34E995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06221959"/>
              </p:ext>
            </p:extLst>
          </p:nvPr>
        </p:nvGraphicFramePr>
        <p:xfrm>
          <a:off x="2875103" y="1728187"/>
          <a:ext cx="8694750" cy="36037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927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5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8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56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810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287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78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60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120"/>
                        <a:buFont typeface="Noto Sans Symbols"/>
                        <a:buNone/>
                      </a:pPr>
                      <a:r>
                        <a:rPr lang="en-US" sz="14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FNAME</a:t>
                      </a:r>
                      <a:endParaRPr/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120"/>
                        <a:buFont typeface="Noto Sans Symbols"/>
                        <a:buNone/>
                      </a:pPr>
                      <a:r>
                        <a:rPr lang="en-US" sz="14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MINIT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120"/>
                        <a:buFont typeface="Noto Sans Symbols"/>
                        <a:buNone/>
                      </a:pPr>
                      <a:r>
                        <a:rPr lang="en-US" sz="14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LNAME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120"/>
                        <a:buFont typeface="Noto Sans Symbols"/>
                        <a:buNone/>
                      </a:pPr>
                      <a:r>
                        <a:rPr lang="en-US" sz="1400" b="1" i="0" u="sng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SSN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120"/>
                        <a:buFont typeface="Noto Sans Symbols"/>
                        <a:buNone/>
                      </a:pPr>
                      <a:r>
                        <a:rPr lang="en-US" sz="14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BDATE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120"/>
                        <a:buFont typeface="Noto Sans Symbols"/>
                        <a:buNone/>
                      </a:pPr>
                      <a:r>
                        <a:rPr lang="en-US" sz="14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ADDRESS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120"/>
                        <a:buFont typeface="Noto Sans Symbols"/>
                        <a:buNone/>
                      </a:pPr>
                      <a:r>
                        <a:rPr lang="en-US" sz="14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SEX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120"/>
                        <a:buFont typeface="Noto Sans Symbols"/>
                        <a:buNone/>
                      </a:pPr>
                      <a:r>
                        <a:rPr lang="en-US" sz="14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SALARY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120"/>
                        <a:buFont typeface="Noto Sans Symbols"/>
                        <a:buNone/>
                      </a:pPr>
                      <a:r>
                        <a:rPr lang="en-US" sz="14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SUPERSSN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120"/>
                        <a:buFont typeface="Noto Sans Symbols"/>
                        <a:buNone/>
                      </a:pPr>
                      <a:r>
                        <a:rPr lang="en-US" sz="14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DNO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Google Shape;332;p12">
            <a:extLst>
              <a:ext uri="{FF2B5EF4-FFF2-40B4-BE49-F238E27FC236}">
                <a16:creationId xmlns:a16="http://schemas.microsoft.com/office/drawing/2014/main" id="{153D161C-7A2E-210E-4CC2-7B0A787AF03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67069918"/>
              </p:ext>
            </p:extLst>
          </p:nvPr>
        </p:nvGraphicFramePr>
        <p:xfrm>
          <a:off x="2870838" y="2677545"/>
          <a:ext cx="6048375" cy="46037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328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5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2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92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0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120"/>
                        <a:buFont typeface="Noto Sans Symbols"/>
                        <a:buNone/>
                      </a:pPr>
                      <a:r>
                        <a:rPr lang="en-US" sz="14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DNAME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120"/>
                        <a:buFont typeface="Noto Sans Symbols"/>
                        <a:buNone/>
                      </a:pPr>
                      <a:r>
                        <a:rPr lang="en-US" sz="1400" b="1" i="0" u="sng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DNUMBER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120"/>
                        <a:buFont typeface="Noto Sans Symbols"/>
                        <a:buNone/>
                      </a:pPr>
                      <a:r>
                        <a:rPr lang="en-US" sz="14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MGRSSN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120"/>
                        <a:buFont typeface="Noto Sans Symbols"/>
                        <a:buNone/>
                      </a:pPr>
                      <a:r>
                        <a:rPr lang="en-US" sz="140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MGRSTARTDATE</a:t>
                      </a:r>
                      <a:endParaRPr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Google Shape;333;p12">
            <a:extLst>
              <a:ext uri="{FF2B5EF4-FFF2-40B4-BE49-F238E27FC236}">
                <a16:creationId xmlns:a16="http://schemas.microsoft.com/office/drawing/2014/main" id="{AA0E3797-DD04-A78B-D675-245C0A354FD3}"/>
              </a:ext>
            </a:extLst>
          </p:cNvPr>
          <p:cNvSpPr txBox="1"/>
          <p:nvPr/>
        </p:nvSpPr>
        <p:spPr>
          <a:xfrm>
            <a:off x="3095766" y="2286987"/>
            <a:ext cx="2427287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DEPARTMENT</a:t>
            </a:r>
            <a:endParaRPr/>
          </a:p>
        </p:txBody>
      </p:sp>
      <p:graphicFrame>
        <p:nvGraphicFramePr>
          <p:cNvPr id="8" name="Google Shape;334;p12">
            <a:extLst>
              <a:ext uri="{FF2B5EF4-FFF2-40B4-BE49-F238E27FC236}">
                <a16:creationId xmlns:a16="http://schemas.microsoft.com/office/drawing/2014/main" id="{82A814EA-B0CA-0984-38F7-C69D0BE10ED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25468442"/>
              </p:ext>
            </p:extLst>
          </p:nvPr>
        </p:nvGraphicFramePr>
        <p:xfrm>
          <a:off x="2834621" y="4615044"/>
          <a:ext cx="7243775" cy="3619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668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0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9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256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1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120"/>
                        <a:buFont typeface="Noto Sans Symbols"/>
                        <a:buNone/>
                      </a:pPr>
                      <a:r>
                        <a:rPr lang="en-US" sz="14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PNAME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120"/>
                        <a:buFont typeface="Noto Sans Symbols"/>
                        <a:buNone/>
                      </a:pPr>
                      <a:r>
                        <a:rPr lang="en-US" sz="1400" b="1" i="0" u="sng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PNUMBER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120"/>
                        <a:buFont typeface="Noto Sans Symbols"/>
                        <a:buNone/>
                      </a:pPr>
                      <a:r>
                        <a:rPr lang="en-US" sz="14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LOCATION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120"/>
                        <a:buFont typeface="Noto Sans Symbols"/>
                        <a:buNone/>
                      </a:pPr>
                      <a:r>
                        <a:rPr lang="en-US" sz="14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DNUM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Google Shape;335;p12">
            <a:extLst>
              <a:ext uri="{FF2B5EF4-FFF2-40B4-BE49-F238E27FC236}">
                <a16:creationId xmlns:a16="http://schemas.microsoft.com/office/drawing/2014/main" id="{8B9F9D97-94B6-57BA-56B9-9C889859699A}"/>
              </a:ext>
            </a:extLst>
          </p:cNvPr>
          <p:cNvSpPr txBox="1"/>
          <p:nvPr/>
        </p:nvSpPr>
        <p:spPr>
          <a:xfrm>
            <a:off x="2856053" y="4275320"/>
            <a:ext cx="1677987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PROJECT</a:t>
            </a:r>
            <a:endParaRPr/>
          </a:p>
        </p:txBody>
      </p:sp>
      <p:sp>
        <p:nvSpPr>
          <p:cNvPr id="10" name="Google Shape;336;p12">
            <a:extLst>
              <a:ext uri="{FF2B5EF4-FFF2-40B4-BE49-F238E27FC236}">
                <a16:creationId xmlns:a16="http://schemas.microsoft.com/office/drawing/2014/main" id="{54B0CAE2-5FE2-BB2D-AB49-6D1993EDE905}"/>
              </a:ext>
            </a:extLst>
          </p:cNvPr>
          <p:cNvSpPr txBox="1"/>
          <p:nvPr/>
        </p:nvSpPr>
        <p:spPr>
          <a:xfrm>
            <a:off x="3465653" y="5760437"/>
            <a:ext cx="2208213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DEPENDENT</a:t>
            </a:r>
            <a:endParaRPr/>
          </a:p>
        </p:txBody>
      </p:sp>
      <p:sp>
        <p:nvSpPr>
          <p:cNvPr id="11" name="Google Shape;337;p12">
            <a:extLst>
              <a:ext uri="{FF2B5EF4-FFF2-40B4-BE49-F238E27FC236}">
                <a16:creationId xmlns:a16="http://schemas.microsoft.com/office/drawing/2014/main" id="{E1F6F5CC-8B84-B6AA-7C13-0B44958F92EF}"/>
              </a:ext>
            </a:extLst>
          </p:cNvPr>
          <p:cNvSpPr txBox="1"/>
          <p:nvPr/>
        </p:nvSpPr>
        <p:spPr>
          <a:xfrm>
            <a:off x="2856053" y="1296387"/>
            <a:ext cx="2427288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EMPLOYEE</a:t>
            </a:r>
            <a:endParaRPr/>
          </a:p>
        </p:txBody>
      </p:sp>
      <p:sp>
        <p:nvSpPr>
          <p:cNvPr id="12" name="Google Shape;338;p12">
            <a:extLst>
              <a:ext uri="{FF2B5EF4-FFF2-40B4-BE49-F238E27FC236}">
                <a16:creationId xmlns:a16="http://schemas.microsoft.com/office/drawing/2014/main" id="{7C5804D5-4A33-D12C-1556-3788D01453A2}"/>
              </a:ext>
            </a:extLst>
          </p:cNvPr>
          <p:cNvSpPr txBox="1"/>
          <p:nvPr/>
        </p:nvSpPr>
        <p:spPr>
          <a:xfrm>
            <a:off x="3095766" y="3277587"/>
            <a:ext cx="4068762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DEPT_LOCATIONS</a:t>
            </a:r>
            <a:endParaRPr/>
          </a:p>
        </p:txBody>
      </p:sp>
      <p:grpSp>
        <p:nvGrpSpPr>
          <p:cNvPr id="13" name="Google Shape;339;p12">
            <a:extLst>
              <a:ext uri="{FF2B5EF4-FFF2-40B4-BE49-F238E27FC236}">
                <a16:creationId xmlns:a16="http://schemas.microsoft.com/office/drawing/2014/main" id="{D0D1EECC-C4AE-D94D-46FB-126F8554A059}"/>
              </a:ext>
            </a:extLst>
          </p:cNvPr>
          <p:cNvGrpSpPr/>
          <p:nvPr/>
        </p:nvGrpSpPr>
        <p:grpSpPr>
          <a:xfrm>
            <a:off x="2856053" y="6019177"/>
            <a:ext cx="7200900" cy="436562"/>
            <a:chOff x="158" y="3839"/>
            <a:chExt cx="4536" cy="275"/>
          </a:xfrm>
        </p:grpSpPr>
        <p:sp>
          <p:nvSpPr>
            <p:cNvPr id="14" name="Google Shape;340;p12">
              <a:extLst>
                <a:ext uri="{FF2B5EF4-FFF2-40B4-BE49-F238E27FC236}">
                  <a16:creationId xmlns:a16="http://schemas.microsoft.com/office/drawing/2014/main" id="{8F19A9A1-8F3B-A64D-C4CA-D57E1861EC46}"/>
                </a:ext>
              </a:extLst>
            </p:cNvPr>
            <p:cNvSpPr/>
            <p:nvPr/>
          </p:nvSpPr>
          <p:spPr>
            <a:xfrm>
              <a:off x="2650" y="3839"/>
              <a:ext cx="612" cy="2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hlink"/>
                </a:buClr>
                <a:buSzPts val="1120"/>
                <a:buFont typeface="Noto Sans Symbols"/>
                <a:buNone/>
              </a:pPr>
              <a:r>
                <a:rPr lang="en-US" sz="1400" b="1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BDATE</a:t>
              </a:r>
              <a:endParaRPr/>
            </a:p>
          </p:txBody>
        </p:sp>
        <p:sp>
          <p:nvSpPr>
            <p:cNvPr id="15" name="Google Shape;341;p12">
              <a:extLst>
                <a:ext uri="{FF2B5EF4-FFF2-40B4-BE49-F238E27FC236}">
                  <a16:creationId xmlns:a16="http://schemas.microsoft.com/office/drawing/2014/main" id="{79577453-4C2A-D65B-560B-E534B4B6488E}"/>
                </a:ext>
              </a:extLst>
            </p:cNvPr>
            <p:cNvSpPr/>
            <p:nvPr/>
          </p:nvSpPr>
          <p:spPr>
            <a:xfrm>
              <a:off x="3262" y="3839"/>
              <a:ext cx="1432" cy="2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hlink"/>
                </a:buClr>
                <a:buSzPts val="1120"/>
                <a:buFont typeface="Noto Sans Symbols"/>
                <a:buNone/>
              </a:pPr>
              <a:r>
                <a:rPr lang="en-US" sz="1400" b="1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RELATIONSHIP</a:t>
              </a:r>
              <a:endParaRPr/>
            </a:p>
          </p:txBody>
        </p:sp>
        <p:sp>
          <p:nvSpPr>
            <p:cNvPr id="16" name="Google Shape;342;p12">
              <a:extLst>
                <a:ext uri="{FF2B5EF4-FFF2-40B4-BE49-F238E27FC236}">
                  <a16:creationId xmlns:a16="http://schemas.microsoft.com/office/drawing/2014/main" id="{CBAA6223-CCBE-AC3F-A723-CECA408FF9E7}"/>
                </a:ext>
              </a:extLst>
            </p:cNvPr>
            <p:cNvSpPr/>
            <p:nvPr/>
          </p:nvSpPr>
          <p:spPr>
            <a:xfrm>
              <a:off x="2254" y="3839"/>
              <a:ext cx="396" cy="2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hlink"/>
                </a:buClr>
                <a:buSzPts val="1120"/>
                <a:buFont typeface="Noto Sans Symbols"/>
                <a:buNone/>
              </a:pPr>
              <a:r>
                <a:rPr lang="en-US" sz="1400" b="1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SEX</a:t>
              </a:r>
              <a:endParaRPr/>
            </a:p>
          </p:txBody>
        </p:sp>
        <p:sp>
          <p:nvSpPr>
            <p:cNvPr id="17" name="Google Shape;343;p12">
              <a:extLst>
                <a:ext uri="{FF2B5EF4-FFF2-40B4-BE49-F238E27FC236}">
                  <a16:creationId xmlns:a16="http://schemas.microsoft.com/office/drawing/2014/main" id="{8922384F-7A11-45C5-10A0-DF3DCA782433}"/>
                </a:ext>
              </a:extLst>
            </p:cNvPr>
            <p:cNvSpPr/>
            <p:nvPr/>
          </p:nvSpPr>
          <p:spPr>
            <a:xfrm>
              <a:off x="738" y="3839"/>
              <a:ext cx="1516" cy="2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hlink"/>
                </a:buClr>
                <a:buSzPts val="1120"/>
                <a:buFont typeface="Noto Sans Symbols"/>
                <a:buNone/>
              </a:pPr>
              <a:r>
                <a:rPr lang="en-US" sz="1400" b="1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DEPENDENT_NAME</a:t>
              </a:r>
              <a:endParaRPr/>
            </a:p>
          </p:txBody>
        </p:sp>
        <p:sp>
          <p:nvSpPr>
            <p:cNvPr id="18" name="Google Shape;344;p12">
              <a:extLst>
                <a:ext uri="{FF2B5EF4-FFF2-40B4-BE49-F238E27FC236}">
                  <a16:creationId xmlns:a16="http://schemas.microsoft.com/office/drawing/2014/main" id="{08DB8917-48ED-5BE0-3E49-E39C179A188D}"/>
                </a:ext>
              </a:extLst>
            </p:cNvPr>
            <p:cNvSpPr/>
            <p:nvPr/>
          </p:nvSpPr>
          <p:spPr>
            <a:xfrm>
              <a:off x="158" y="3839"/>
              <a:ext cx="580" cy="2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hlink"/>
                </a:buClr>
                <a:buSzPts val="1120"/>
                <a:buFont typeface="Noto Sans Symbols"/>
                <a:buNone/>
              </a:pPr>
              <a:r>
                <a:rPr lang="en-US" sz="1400" b="1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SSN</a:t>
              </a:r>
              <a:endParaRPr/>
            </a:p>
          </p:txBody>
        </p:sp>
        <p:cxnSp>
          <p:nvCxnSpPr>
            <p:cNvPr id="19" name="Google Shape;345;p12">
              <a:extLst>
                <a:ext uri="{FF2B5EF4-FFF2-40B4-BE49-F238E27FC236}">
                  <a16:creationId xmlns:a16="http://schemas.microsoft.com/office/drawing/2014/main" id="{82D4154F-3A37-8694-5AA5-AB7C2BF5E42E}"/>
                </a:ext>
              </a:extLst>
            </p:cNvPr>
            <p:cNvCxnSpPr/>
            <p:nvPr/>
          </p:nvCxnSpPr>
          <p:spPr>
            <a:xfrm>
              <a:off x="158" y="3839"/>
              <a:ext cx="4536" cy="0"/>
            </a:xfrm>
            <a:prstGeom prst="straightConnector1">
              <a:avLst/>
            </a:pr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" name="Google Shape;346;p12">
              <a:extLst>
                <a:ext uri="{FF2B5EF4-FFF2-40B4-BE49-F238E27FC236}">
                  <a16:creationId xmlns:a16="http://schemas.microsoft.com/office/drawing/2014/main" id="{98D65ECF-1D31-73E7-C508-93BB4732A6B9}"/>
                </a:ext>
              </a:extLst>
            </p:cNvPr>
            <p:cNvCxnSpPr/>
            <p:nvPr/>
          </p:nvCxnSpPr>
          <p:spPr>
            <a:xfrm>
              <a:off x="158" y="4114"/>
              <a:ext cx="4536" cy="0"/>
            </a:xfrm>
            <a:prstGeom prst="straightConnector1">
              <a:avLst/>
            </a:pr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" name="Google Shape;347;p12">
              <a:extLst>
                <a:ext uri="{FF2B5EF4-FFF2-40B4-BE49-F238E27FC236}">
                  <a16:creationId xmlns:a16="http://schemas.microsoft.com/office/drawing/2014/main" id="{8007A4A6-0F67-8EB2-0460-467FFD523109}"/>
                </a:ext>
              </a:extLst>
            </p:cNvPr>
            <p:cNvCxnSpPr/>
            <p:nvPr/>
          </p:nvCxnSpPr>
          <p:spPr>
            <a:xfrm>
              <a:off x="158" y="3839"/>
              <a:ext cx="0" cy="275"/>
            </a:xfrm>
            <a:prstGeom prst="straightConnector1">
              <a:avLst/>
            </a:prstGeom>
            <a:noFill/>
            <a:ln w="127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" name="Google Shape;348;p12">
              <a:extLst>
                <a:ext uri="{FF2B5EF4-FFF2-40B4-BE49-F238E27FC236}">
                  <a16:creationId xmlns:a16="http://schemas.microsoft.com/office/drawing/2014/main" id="{93A97CAD-F169-C615-3A06-2671362817A7}"/>
                </a:ext>
              </a:extLst>
            </p:cNvPr>
            <p:cNvCxnSpPr/>
            <p:nvPr/>
          </p:nvCxnSpPr>
          <p:spPr>
            <a:xfrm>
              <a:off x="748" y="3842"/>
              <a:ext cx="0" cy="272"/>
            </a:xfrm>
            <a:prstGeom prst="straightConnector1">
              <a:avLst/>
            </a:prstGeom>
            <a:noFill/>
            <a:ln w="127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" name="Google Shape;349;p12">
              <a:extLst>
                <a:ext uri="{FF2B5EF4-FFF2-40B4-BE49-F238E27FC236}">
                  <a16:creationId xmlns:a16="http://schemas.microsoft.com/office/drawing/2014/main" id="{2465AEFF-324F-3E76-D73B-5CA95F02499B}"/>
                </a:ext>
              </a:extLst>
            </p:cNvPr>
            <p:cNvCxnSpPr/>
            <p:nvPr/>
          </p:nvCxnSpPr>
          <p:spPr>
            <a:xfrm>
              <a:off x="2245" y="3842"/>
              <a:ext cx="0" cy="272"/>
            </a:xfrm>
            <a:prstGeom prst="straightConnector1">
              <a:avLst/>
            </a:prstGeom>
            <a:noFill/>
            <a:ln w="127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" name="Google Shape;350;p12">
              <a:extLst>
                <a:ext uri="{FF2B5EF4-FFF2-40B4-BE49-F238E27FC236}">
                  <a16:creationId xmlns:a16="http://schemas.microsoft.com/office/drawing/2014/main" id="{EBC5B735-7186-4688-D8EE-087BE7FAA601}"/>
                </a:ext>
              </a:extLst>
            </p:cNvPr>
            <p:cNvCxnSpPr/>
            <p:nvPr/>
          </p:nvCxnSpPr>
          <p:spPr>
            <a:xfrm>
              <a:off x="2650" y="3839"/>
              <a:ext cx="3" cy="275"/>
            </a:xfrm>
            <a:prstGeom prst="straightConnector1">
              <a:avLst/>
            </a:prstGeom>
            <a:noFill/>
            <a:ln w="127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" name="Google Shape;351;p12">
              <a:extLst>
                <a:ext uri="{FF2B5EF4-FFF2-40B4-BE49-F238E27FC236}">
                  <a16:creationId xmlns:a16="http://schemas.microsoft.com/office/drawing/2014/main" id="{01B775E7-6071-5618-5013-69B04C13758B}"/>
                </a:ext>
              </a:extLst>
            </p:cNvPr>
            <p:cNvCxnSpPr/>
            <p:nvPr/>
          </p:nvCxnSpPr>
          <p:spPr>
            <a:xfrm>
              <a:off x="4694" y="3839"/>
              <a:ext cx="0" cy="275"/>
            </a:xfrm>
            <a:prstGeom prst="straightConnector1">
              <a:avLst/>
            </a:pr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" name="Google Shape;352;p12">
              <a:extLst>
                <a:ext uri="{FF2B5EF4-FFF2-40B4-BE49-F238E27FC236}">
                  <a16:creationId xmlns:a16="http://schemas.microsoft.com/office/drawing/2014/main" id="{64AEA10D-6A08-4041-4D7E-6641F289D621}"/>
                </a:ext>
              </a:extLst>
            </p:cNvPr>
            <p:cNvCxnSpPr/>
            <p:nvPr/>
          </p:nvCxnSpPr>
          <p:spPr>
            <a:xfrm>
              <a:off x="3288" y="3842"/>
              <a:ext cx="0" cy="272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" name="Google Shape;353;p12">
              <a:extLst>
                <a:ext uri="{FF2B5EF4-FFF2-40B4-BE49-F238E27FC236}">
                  <a16:creationId xmlns:a16="http://schemas.microsoft.com/office/drawing/2014/main" id="{359D29BA-73E5-CEB2-C130-5F393FC79561}"/>
                </a:ext>
              </a:extLst>
            </p:cNvPr>
            <p:cNvCxnSpPr/>
            <p:nvPr/>
          </p:nvCxnSpPr>
          <p:spPr>
            <a:xfrm>
              <a:off x="249" y="4053"/>
              <a:ext cx="1951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8" name="Google Shape;354;p12">
            <a:extLst>
              <a:ext uri="{FF2B5EF4-FFF2-40B4-BE49-F238E27FC236}">
                <a16:creationId xmlns:a16="http://schemas.microsoft.com/office/drawing/2014/main" id="{8F42E978-693D-FF41-D580-4B9D9F0687E2}"/>
              </a:ext>
            </a:extLst>
          </p:cNvPr>
          <p:cNvSpPr txBox="1"/>
          <p:nvPr/>
        </p:nvSpPr>
        <p:spPr>
          <a:xfrm>
            <a:off x="3168791" y="5011137"/>
            <a:ext cx="1927225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WORKS</a:t>
            </a:r>
            <a:r>
              <a:rPr lang="en-US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6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ON</a:t>
            </a:r>
            <a:endParaRPr/>
          </a:p>
        </p:txBody>
      </p:sp>
      <p:grpSp>
        <p:nvGrpSpPr>
          <p:cNvPr id="29" name="Google Shape;355;p12">
            <a:extLst>
              <a:ext uri="{FF2B5EF4-FFF2-40B4-BE49-F238E27FC236}">
                <a16:creationId xmlns:a16="http://schemas.microsoft.com/office/drawing/2014/main" id="{508C288A-20C1-676E-EEC4-12272A1259C2}"/>
              </a:ext>
            </a:extLst>
          </p:cNvPr>
          <p:cNvGrpSpPr/>
          <p:nvPr/>
        </p:nvGrpSpPr>
        <p:grpSpPr>
          <a:xfrm>
            <a:off x="2856053" y="5340521"/>
            <a:ext cx="3827463" cy="379412"/>
            <a:chOff x="605" y="3211"/>
            <a:chExt cx="2411" cy="239"/>
          </a:xfrm>
        </p:grpSpPr>
        <p:sp>
          <p:nvSpPr>
            <p:cNvPr id="30" name="Google Shape;356;p12">
              <a:extLst>
                <a:ext uri="{FF2B5EF4-FFF2-40B4-BE49-F238E27FC236}">
                  <a16:creationId xmlns:a16="http://schemas.microsoft.com/office/drawing/2014/main" id="{BD8CE08F-FD09-FB14-AA1E-3D393B13337B}"/>
                </a:ext>
              </a:extLst>
            </p:cNvPr>
            <p:cNvSpPr/>
            <p:nvPr/>
          </p:nvSpPr>
          <p:spPr>
            <a:xfrm>
              <a:off x="2176" y="3211"/>
              <a:ext cx="840" cy="2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hlink"/>
                </a:buClr>
                <a:buSzPts val="1120"/>
                <a:buFont typeface="Noto Sans Symbols"/>
                <a:buNone/>
              </a:pPr>
              <a:r>
                <a:rPr lang="en-US" sz="1400" b="1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HOURS</a:t>
              </a:r>
              <a:endParaRPr/>
            </a:p>
          </p:txBody>
        </p:sp>
        <p:sp>
          <p:nvSpPr>
            <p:cNvPr id="31" name="Google Shape;357;p12">
              <a:extLst>
                <a:ext uri="{FF2B5EF4-FFF2-40B4-BE49-F238E27FC236}">
                  <a16:creationId xmlns:a16="http://schemas.microsoft.com/office/drawing/2014/main" id="{47DD780A-3DF0-A053-7291-E87811DA3FCC}"/>
                </a:ext>
              </a:extLst>
            </p:cNvPr>
            <p:cNvSpPr/>
            <p:nvPr/>
          </p:nvSpPr>
          <p:spPr>
            <a:xfrm>
              <a:off x="1512" y="3211"/>
              <a:ext cx="664" cy="2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hlink"/>
                </a:buClr>
                <a:buSzPts val="1120"/>
                <a:buFont typeface="Noto Sans Symbols"/>
                <a:buNone/>
              </a:pPr>
              <a:r>
                <a:rPr lang="en-US" sz="1400" b="1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PNO</a:t>
              </a:r>
              <a:endParaRPr/>
            </a:p>
          </p:txBody>
        </p:sp>
        <p:sp>
          <p:nvSpPr>
            <p:cNvPr id="32" name="Google Shape;358;p12">
              <a:extLst>
                <a:ext uri="{FF2B5EF4-FFF2-40B4-BE49-F238E27FC236}">
                  <a16:creationId xmlns:a16="http://schemas.microsoft.com/office/drawing/2014/main" id="{39D68F47-9456-AED6-C6BF-7930B496CB73}"/>
                </a:ext>
              </a:extLst>
            </p:cNvPr>
            <p:cNvSpPr/>
            <p:nvPr/>
          </p:nvSpPr>
          <p:spPr>
            <a:xfrm>
              <a:off x="605" y="3211"/>
              <a:ext cx="907" cy="2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hlink"/>
                </a:buClr>
                <a:buSzPts val="1120"/>
                <a:buFont typeface="Noto Sans Symbols"/>
                <a:buNone/>
              </a:pPr>
              <a:r>
                <a:rPr lang="en-US" sz="1400" b="1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ESSN</a:t>
              </a:r>
              <a:endParaRPr/>
            </a:p>
          </p:txBody>
        </p:sp>
        <p:cxnSp>
          <p:nvCxnSpPr>
            <p:cNvPr id="33" name="Google Shape;359;p12">
              <a:extLst>
                <a:ext uri="{FF2B5EF4-FFF2-40B4-BE49-F238E27FC236}">
                  <a16:creationId xmlns:a16="http://schemas.microsoft.com/office/drawing/2014/main" id="{33D40100-EDF3-4944-4D7A-71BDB5F10D48}"/>
                </a:ext>
              </a:extLst>
            </p:cNvPr>
            <p:cNvCxnSpPr/>
            <p:nvPr/>
          </p:nvCxnSpPr>
          <p:spPr>
            <a:xfrm>
              <a:off x="605" y="3211"/>
              <a:ext cx="2411" cy="0"/>
            </a:xfrm>
            <a:prstGeom prst="straightConnector1">
              <a:avLst/>
            </a:prstGeom>
            <a:noFill/>
            <a:ln w="28575" cap="sq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" name="Google Shape;360;p12">
              <a:extLst>
                <a:ext uri="{FF2B5EF4-FFF2-40B4-BE49-F238E27FC236}">
                  <a16:creationId xmlns:a16="http://schemas.microsoft.com/office/drawing/2014/main" id="{1DC3701D-4D0C-76B1-0F87-770597C9BF02}"/>
                </a:ext>
              </a:extLst>
            </p:cNvPr>
            <p:cNvCxnSpPr/>
            <p:nvPr/>
          </p:nvCxnSpPr>
          <p:spPr>
            <a:xfrm>
              <a:off x="605" y="3450"/>
              <a:ext cx="2411" cy="0"/>
            </a:xfrm>
            <a:prstGeom prst="straightConnector1">
              <a:avLst/>
            </a:prstGeom>
            <a:noFill/>
            <a:ln w="28575" cap="sq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" name="Google Shape;361;p12">
              <a:extLst>
                <a:ext uri="{FF2B5EF4-FFF2-40B4-BE49-F238E27FC236}">
                  <a16:creationId xmlns:a16="http://schemas.microsoft.com/office/drawing/2014/main" id="{2F1B0826-ED9F-370D-7BB9-BEABB55473BC}"/>
                </a:ext>
              </a:extLst>
            </p:cNvPr>
            <p:cNvCxnSpPr/>
            <p:nvPr/>
          </p:nvCxnSpPr>
          <p:spPr>
            <a:xfrm>
              <a:off x="605" y="3211"/>
              <a:ext cx="0" cy="230"/>
            </a:xfrm>
            <a:prstGeom prst="straightConnector1">
              <a:avLst/>
            </a:prstGeom>
            <a:noFill/>
            <a:ln w="28575" cap="sq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" name="Google Shape;362;p12">
              <a:extLst>
                <a:ext uri="{FF2B5EF4-FFF2-40B4-BE49-F238E27FC236}">
                  <a16:creationId xmlns:a16="http://schemas.microsoft.com/office/drawing/2014/main" id="{33FFB2B7-75F3-3A42-BF92-60B8B296BEF7}"/>
                </a:ext>
              </a:extLst>
            </p:cNvPr>
            <p:cNvCxnSpPr/>
            <p:nvPr/>
          </p:nvCxnSpPr>
          <p:spPr>
            <a:xfrm>
              <a:off x="1512" y="3211"/>
              <a:ext cx="0" cy="23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" name="Google Shape;363;p12">
              <a:extLst>
                <a:ext uri="{FF2B5EF4-FFF2-40B4-BE49-F238E27FC236}">
                  <a16:creationId xmlns:a16="http://schemas.microsoft.com/office/drawing/2014/main" id="{7E668EDC-5866-9AC5-1627-413670A267D4}"/>
                </a:ext>
              </a:extLst>
            </p:cNvPr>
            <p:cNvCxnSpPr/>
            <p:nvPr/>
          </p:nvCxnSpPr>
          <p:spPr>
            <a:xfrm>
              <a:off x="2176" y="3211"/>
              <a:ext cx="0" cy="23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" name="Google Shape;364;p12">
              <a:extLst>
                <a:ext uri="{FF2B5EF4-FFF2-40B4-BE49-F238E27FC236}">
                  <a16:creationId xmlns:a16="http://schemas.microsoft.com/office/drawing/2014/main" id="{D836FE8C-6BA4-0B95-F8C8-63594A22792C}"/>
                </a:ext>
              </a:extLst>
            </p:cNvPr>
            <p:cNvCxnSpPr/>
            <p:nvPr/>
          </p:nvCxnSpPr>
          <p:spPr>
            <a:xfrm>
              <a:off x="3016" y="3211"/>
              <a:ext cx="0" cy="230"/>
            </a:xfrm>
            <a:prstGeom prst="straightConnector1">
              <a:avLst/>
            </a:prstGeom>
            <a:noFill/>
            <a:ln w="28575" cap="sq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" name="Google Shape;365;p12">
              <a:extLst>
                <a:ext uri="{FF2B5EF4-FFF2-40B4-BE49-F238E27FC236}">
                  <a16:creationId xmlns:a16="http://schemas.microsoft.com/office/drawing/2014/main" id="{F5AF43E7-30F8-2330-C1A5-0E868098F2F8}"/>
                </a:ext>
              </a:extLst>
            </p:cNvPr>
            <p:cNvCxnSpPr/>
            <p:nvPr/>
          </p:nvCxnSpPr>
          <p:spPr>
            <a:xfrm>
              <a:off x="839" y="3403"/>
              <a:ext cx="1225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0" name="Google Shape;366;p12">
            <a:extLst>
              <a:ext uri="{FF2B5EF4-FFF2-40B4-BE49-F238E27FC236}">
                <a16:creationId xmlns:a16="http://schemas.microsoft.com/office/drawing/2014/main" id="{05884CE9-5B47-8B50-BF2A-7DA8971941BD}"/>
              </a:ext>
            </a:extLst>
          </p:cNvPr>
          <p:cNvGrpSpPr/>
          <p:nvPr/>
        </p:nvGrpSpPr>
        <p:grpSpPr>
          <a:xfrm>
            <a:off x="2824848" y="3637950"/>
            <a:ext cx="4464050" cy="433387"/>
            <a:chOff x="340" y="1978"/>
            <a:chExt cx="2812" cy="273"/>
          </a:xfrm>
        </p:grpSpPr>
        <p:sp>
          <p:nvSpPr>
            <p:cNvPr id="41" name="Google Shape;367;p12">
              <a:extLst>
                <a:ext uri="{FF2B5EF4-FFF2-40B4-BE49-F238E27FC236}">
                  <a16:creationId xmlns:a16="http://schemas.microsoft.com/office/drawing/2014/main" id="{E0FADD79-88D0-1E2B-B02B-05D6E420C34D}"/>
                </a:ext>
              </a:extLst>
            </p:cNvPr>
            <p:cNvSpPr/>
            <p:nvPr/>
          </p:nvSpPr>
          <p:spPr>
            <a:xfrm>
              <a:off x="1649" y="1978"/>
              <a:ext cx="1503" cy="2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hlink"/>
                </a:buClr>
                <a:buSzPts val="1120"/>
                <a:buFont typeface="Noto Sans Symbols"/>
                <a:buNone/>
              </a:pPr>
              <a:r>
                <a:rPr lang="en-US" sz="1400" b="1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DLOCATION</a:t>
              </a:r>
              <a:endParaRPr/>
            </a:p>
          </p:txBody>
        </p:sp>
        <p:sp>
          <p:nvSpPr>
            <p:cNvPr id="42" name="Google Shape;368;p12">
              <a:extLst>
                <a:ext uri="{FF2B5EF4-FFF2-40B4-BE49-F238E27FC236}">
                  <a16:creationId xmlns:a16="http://schemas.microsoft.com/office/drawing/2014/main" id="{566CCF7E-030C-3F02-DE13-8827DB520C95}"/>
                </a:ext>
              </a:extLst>
            </p:cNvPr>
            <p:cNvSpPr/>
            <p:nvPr/>
          </p:nvSpPr>
          <p:spPr>
            <a:xfrm>
              <a:off x="340" y="1978"/>
              <a:ext cx="1309" cy="2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hlink"/>
                </a:buClr>
                <a:buSzPts val="1120"/>
                <a:buFont typeface="Noto Sans Symbols"/>
                <a:buNone/>
              </a:pPr>
              <a:r>
                <a:rPr lang="en-US" sz="1400" b="1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DNUMBER</a:t>
              </a:r>
              <a:endParaRPr/>
            </a:p>
          </p:txBody>
        </p:sp>
        <p:cxnSp>
          <p:nvCxnSpPr>
            <p:cNvPr id="43" name="Google Shape;369;p12">
              <a:extLst>
                <a:ext uri="{FF2B5EF4-FFF2-40B4-BE49-F238E27FC236}">
                  <a16:creationId xmlns:a16="http://schemas.microsoft.com/office/drawing/2014/main" id="{7E594DA4-EBD6-C63C-E298-D37FE05C6105}"/>
                </a:ext>
              </a:extLst>
            </p:cNvPr>
            <p:cNvCxnSpPr/>
            <p:nvPr/>
          </p:nvCxnSpPr>
          <p:spPr>
            <a:xfrm>
              <a:off x="340" y="1978"/>
              <a:ext cx="2812" cy="0"/>
            </a:xfrm>
            <a:prstGeom prst="straightConnector1">
              <a:avLst/>
            </a:pr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" name="Google Shape;370;p12">
              <a:extLst>
                <a:ext uri="{FF2B5EF4-FFF2-40B4-BE49-F238E27FC236}">
                  <a16:creationId xmlns:a16="http://schemas.microsoft.com/office/drawing/2014/main" id="{39D49424-1F11-7890-6626-654C701862D5}"/>
                </a:ext>
              </a:extLst>
            </p:cNvPr>
            <p:cNvCxnSpPr/>
            <p:nvPr/>
          </p:nvCxnSpPr>
          <p:spPr>
            <a:xfrm>
              <a:off x="340" y="2251"/>
              <a:ext cx="2812" cy="0"/>
            </a:xfrm>
            <a:prstGeom prst="straightConnector1">
              <a:avLst/>
            </a:pr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" name="Google Shape;371;p12">
              <a:extLst>
                <a:ext uri="{FF2B5EF4-FFF2-40B4-BE49-F238E27FC236}">
                  <a16:creationId xmlns:a16="http://schemas.microsoft.com/office/drawing/2014/main" id="{6678B366-D147-5892-A0E8-F24DB4E67AF9}"/>
                </a:ext>
              </a:extLst>
            </p:cNvPr>
            <p:cNvCxnSpPr/>
            <p:nvPr/>
          </p:nvCxnSpPr>
          <p:spPr>
            <a:xfrm>
              <a:off x="340" y="1978"/>
              <a:ext cx="0" cy="273"/>
            </a:xfrm>
            <a:prstGeom prst="straightConnector1">
              <a:avLst/>
            </a:prstGeom>
            <a:noFill/>
            <a:ln w="127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" name="Google Shape;372;p12">
              <a:extLst>
                <a:ext uri="{FF2B5EF4-FFF2-40B4-BE49-F238E27FC236}">
                  <a16:creationId xmlns:a16="http://schemas.microsoft.com/office/drawing/2014/main" id="{BBA3354F-9F7D-C9AF-6834-4978B761FC73}"/>
                </a:ext>
              </a:extLst>
            </p:cNvPr>
            <p:cNvCxnSpPr/>
            <p:nvPr/>
          </p:nvCxnSpPr>
          <p:spPr>
            <a:xfrm>
              <a:off x="1649" y="1978"/>
              <a:ext cx="6" cy="273"/>
            </a:xfrm>
            <a:prstGeom prst="straightConnector1">
              <a:avLst/>
            </a:prstGeom>
            <a:noFill/>
            <a:ln w="127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" name="Google Shape;373;p12">
              <a:extLst>
                <a:ext uri="{FF2B5EF4-FFF2-40B4-BE49-F238E27FC236}">
                  <a16:creationId xmlns:a16="http://schemas.microsoft.com/office/drawing/2014/main" id="{C75E2CA7-0272-051E-A5EB-380B4251E59A}"/>
                </a:ext>
              </a:extLst>
            </p:cNvPr>
            <p:cNvCxnSpPr/>
            <p:nvPr/>
          </p:nvCxnSpPr>
          <p:spPr>
            <a:xfrm>
              <a:off x="3152" y="1978"/>
              <a:ext cx="0" cy="273"/>
            </a:xfrm>
            <a:prstGeom prst="straightConnector1">
              <a:avLst/>
            </a:pr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8" name="Google Shape;374;p12">
              <a:extLst>
                <a:ext uri="{FF2B5EF4-FFF2-40B4-BE49-F238E27FC236}">
                  <a16:creationId xmlns:a16="http://schemas.microsoft.com/office/drawing/2014/main" id="{BD783416-4E59-BE60-D164-02278A02E1D7}"/>
                </a:ext>
              </a:extLst>
            </p:cNvPr>
            <p:cNvCxnSpPr/>
            <p:nvPr/>
          </p:nvCxnSpPr>
          <p:spPr>
            <a:xfrm>
              <a:off x="612" y="2187"/>
              <a:ext cx="2223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84562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7388368-EA4A-9219-F85B-828DE5732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765EF91-7BA6-0CDE-5989-11EF51258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Mapping Skema ER Diagram </a:t>
            </a:r>
            <a:r>
              <a:rPr lang="en-US" sz="3200" b="1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dengan</a:t>
            </a:r>
            <a:r>
              <a:rPr lang="en-US" sz="3200" b="1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Referential Integrity Constraint</a:t>
            </a:r>
            <a:endParaRPr lang="en-US" dirty="0"/>
          </a:p>
        </p:txBody>
      </p:sp>
      <p:grpSp>
        <p:nvGrpSpPr>
          <p:cNvPr id="5" name="Google Shape;383;p13">
            <a:extLst>
              <a:ext uri="{FF2B5EF4-FFF2-40B4-BE49-F238E27FC236}">
                <a16:creationId xmlns:a16="http://schemas.microsoft.com/office/drawing/2014/main" id="{A5F9ED4F-07BB-256D-0236-DC9589ECCCEE}"/>
              </a:ext>
            </a:extLst>
          </p:cNvPr>
          <p:cNvGrpSpPr/>
          <p:nvPr/>
        </p:nvGrpSpPr>
        <p:grpSpPr>
          <a:xfrm>
            <a:off x="2873998" y="1137998"/>
            <a:ext cx="8326437" cy="5346700"/>
            <a:chOff x="227" y="550"/>
            <a:chExt cx="5375" cy="3560"/>
          </a:xfrm>
        </p:grpSpPr>
        <p:cxnSp>
          <p:nvCxnSpPr>
            <p:cNvPr id="6" name="Google Shape;384;p13">
              <a:extLst>
                <a:ext uri="{FF2B5EF4-FFF2-40B4-BE49-F238E27FC236}">
                  <a16:creationId xmlns:a16="http://schemas.microsoft.com/office/drawing/2014/main" id="{D50B5C45-7DE3-F3DB-B98F-4BD545B909DB}"/>
                </a:ext>
              </a:extLst>
            </p:cNvPr>
            <p:cNvCxnSpPr/>
            <p:nvPr/>
          </p:nvCxnSpPr>
          <p:spPr>
            <a:xfrm>
              <a:off x="657" y="4065"/>
              <a:ext cx="1543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" name="Google Shape;385;p13">
              <a:extLst>
                <a:ext uri="{FF2B5EF4-FFF2-40B4-BE49-F238E27FC236}">
                  <a16:creationId xmlns:a16="http://schemas.microsoft.com/office/drawing/2014/main" id="{C1AB9E57-73AE-4985-A0CA-DAA71AE70FB0}"/>
                </a:ext>
              </a:extLst>
            </p:cNvPr>
            <p:cNvCxnSpPr/>
            <p:nvPr/>
          </p:nvCxnSpPr>
          <p:spPr>
            <a:xfrm>
              <a:off x="748" y="3420"/>
              <a:ext cx="953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" name="Google Shape;386;p13">
              <a:extLst>
                <a:ext uri="{FF2B5EF4-FFF2-40B4-BE49-F238E27FC236}">
                  <a16:creationId xmlns:a16="http://schemas.microsoft.com/office/drawing/2014/main" id="{67BD288E-2CF0-68D5-DD62-7B35CF398773}"/>
                </a:ext>
              </a:extLst>
            </p:cNvPr>
            <p:cNvCxnSpPr/>
            <p:nvPr/>
          </p:nvCxnSpPr>
          <p:spPr>
            <a:xfrm>
              <a:off x="651" y="2257"/>
              <a:ext cx="118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9" name="Google Shape;387;p13">
              <a:extLst>
                <a:ext uri="{FF2B5EF4-FFF2-40B4-BE49-F238E27FC236}">
                  <a16:creationId xmlns:a16="http://schemas.microsoft.com/office/drawing/2014/main" id="{0D17558D-9CF2-42FD-B72F-372438F7C0AF}"/>
                </a:ext>
              </a:extLst>
            </p:cNvPr>
            <p:cNvSpPr/>
            <p:nvPr/>
          </p:nvSpPr>
          <p:spPr>
            <a:xfrm>
              <a:off x="227" y="550"/>
              <a:ext cx="5375" cy="356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0" name="Google Shape;388;p13">
              <a:extLst>
                <a:ext uri="{FF2B5EF4-FFF2-40B4-BE49-F238E27FC236}">
                  <a16:creationId xmlns:a16="http://schemas.microsoft.com/office/drawing/2014/main" id="{69CD3EFE-8BE3-C7A0-2561-22B58D785298}"/>
                </a:ext>
              </a:extLst>
            </p:cNvPr>
            <p:cNvSpPr/>
            <p:nvPr/>
          </p:nvSpPr>
          <p:spPr>
            <a:xfrm>
              <a:off x="576" y="950"/>
              <a:ext cx="519" cy="182"/>
            </a:xfrm>
            <a:prstGeom prst="rect">
              <a:avLst/>
            </a:prstGeom>
            <a:solidFill>
              <a:srgbClr val="FFFFFF"/>
            </a:solidFill>
            <a:ln w="11100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" name="Google Shape;389;p13">
              <a:extLst>
                <a:ext uri="{FF2B5EF4-FFF2-40B4-BE49-F238E27FC236}">
                  <a16:creationId xmlns:a16="http://schemas.microsoft.com/office/drawing/2014/main" id="{9A201848-D191-C711-0AAA-E7B49F7A12E0}"/>
                </a:ext>
              </a:extLst>
            </p:cNvPr>
            <p:cNvSpPr/>
            <p:nvPr/>
          </p:nvSpPr>
          <p:spPr>
            <a:xfrm>
              <a:off x="646" y="960"/>
              <a:ext cx="445" cy="16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533400" marR="0" lvl="0" indent="-53340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Fname</a:t>
              </a:r>
              <a:endParaRPr sz="3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2" name="Google Shape;390;p13">
              <a:extLst>
                <a:ext uri="{FF2B5EF4-FFF2-40B4-BE49-F238E27FC236}">
                  <a16:creationId xmlns:a16="http://schemas.microsoft.com/office/drawing/2014/main" id="{784D96DD-CA10-F0BE-C94F-9BAC6B2E7A84}"/>
                </a:ext>
              </a:extLst>
            </p:cNvPr>
            <p:cNvSpPr/>
            <p:nvPr/>
          </p:nvSpPr>
          <p:spPr>
            <a:xfrm>
              <a:off x="1095" y="950"/>
              <a:ext cx="517" cy="182"/>
            </a:xfrm>
            <a:prstGeom prst="rect">
              <a:avLst/>
            </a:prstGeom>
            <a:solidFill>
              <a:srgbClr val="FFFFFF"/>
            </a:solidFill>
            <a:ln w="11100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3" name="Google Shape;391;p13">
              <a:extLst>
                <a:ext uri="{FF2B5EF4-FFF2-40B4-BE49-F238E27FC236}">
                  <a16:creationId xmlns:a16="http://schemas.microsoft.com/office/drawing/2014/main" id="{8D2CF6FD-D8C1-C666-E67C-DF7923CC3E9E}"/>
                </a:ext>
              </a:extLst>
            </p:cNvPr>
            <p:cNvSpPr/>
            <p:nvPr/>
          </p:nvSpPr>
          <p:spPr>
            <a:xfrm>
              <a:off x="1224" y="960"/>
              <a:ext cx="301" cy="16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533400" marR="0" lvl="0" indent="-53340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Minit</a:t>
              </a:r>
              <a:endParaRPr sz="3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4" name="Google Shape;392;p13">
              <a:extLst>
                <a:ext uri="{FF2B5EF4-FFF2-40B4-BE49-F238E27FC236}">
                  <a16:creationId xmlns:a16="http://schemas.microsoft.com/office/drawing/2014/main" id="{BC100CB5-DCFB-6ABF-EE6C-5209D1E1B2BA}"/>
                </a:ext>
              </a:extLst>
            </p:cNvPr>
            <p:cNvSpPr/>
            <p:nvPr/>
          </p:nvSpPr>
          <p:spPr>
            <a:xfrm>
              <a:off x="1612" y="950"/>
              <a:ext cx="520" cy="182"/>
            </a:xfrm>
            <a:prstGeom prst="rect">
              <a:avLst/>
            </a:prstGeom>
            <a:solidFill>
              <a:srgbClr val="FFFFFF"/>
            </a:solidFill>
            <a:ln w="11100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5" name="Google Shape;393;p13">
              <a:extLst>
                <a:ext uri="{FF2B5EF4-FFF2-40B4-BE49-F238E27FC236}">
                  <a16:creationId xmlns:a16="http://schemas.microsoft.com/office/drawing/2014/main" id="{D089C2B5-AAFA-76BD-CE78-13796103A3C2}"/>
                </a:ext>
              </a:extLst>
            </p:cNvPr>
            <p:cNvSpPr/>
            <p:nvPr/>
          </p:nvSpPr>
          <p:spPr>
            <a:xfrm>
              <a:off x="1688" y="960"/>
              <a:ext cx="442" cy="16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533400" marR="0" lvl="0" indent="-53340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Lname</a:t>
              </a:r>
              <a:endParaRPr sz="3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6" name="Google Shape;394;p13">
              <a:extLst>
                <a:ext uri="{FF2B5EF4-FFF2-40B4-BE49-F238E27FC236}">
                  <a16:creationId xmlns:a16="http://schemas.microsoft.com/office/drawing/2014/main" id="{AF3CC0E7-E984-E4F5-6CF6-3DA306611515}"/>
                </a:ext>
              </a:extLst>
            </p:cNvPr>
            <p:cNvSpPr/>
            <p:nvPr/>
          </p:nvSpPr>
          <p:spPr>
            <a:xfrm>
              <a:off x="2132" y="950"/>
              <a:ext cx="346" cy="182"/>
            </a:xfrm>
            <a:prstGeom prst="rect">
              <a:avLst/>
            </a:prstGeom>
            <a:solidFill>
              <a:srgbClr val="FFFFFF"/>
            </a:solidFill>
            <a:ln w="11100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7" name="Google Shape;395;p13">
              <a:extLst>
                <a:ext uri="{FF2B5EF4-FFF2-40B4-BE49-F238E27FC236}">
                  <a16:creationId xmlns:a16="http://schemas.microsoft.com/office/drawing/2014/main" id="{AF7FF429-F525-2816-1275-41B279A6CE29}"/>
                </a:ext>
              </a:extLst>
            </p:cNvPr>
            <p:cNvSpPr/>
            <p:nvPr/>
          </p:nvSpPr>
          <p:spPr>
            <a:xfrm>
              <a:off x="2180" y="960"/>
              <a:ext cx="231" cy="16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533400" marR="0" lvl="0" indent="-53340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u="sng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SSN</a:t>
              </a:r>
              <a:endParaRPr sz="3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8" name="Google Shape;396;p13">
              <a:extLst>
                <a:ext uri="{FF2B5EF4-FFF2-40B4-BE49-F238E27FC236}">
                  <a16:creationId xmlns:a16="http://schemas.microsoft.com/office/drawing/2014/main" id="{0D9009E3-B3A1-E166-5ACB-03444F280D31}"/>
                </a:ext>
              </a:extLst>
            </p:cNvPr>
            <p:cNvSpPr/>
            <p:nvPr/>
          </p:nvSpPr>
          <p:spPr>
            <a:xfrm>
              <a:off x="2478" y="950"/>
              <a:ext cx="517" cy="182"/>
            </a:xfrm>
            <a:prstGeom prst="rect">
              <a:avLst/>
            </a:prstGeom>
            <a:solidFill>
              <a:srgbClr val="FFFFFF"/>
            </a:solidFill>
            <a:ln w="11100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9" name="Google Shape;397;p13">
              <a:extLst>
                <a:ext uri="{FF2B5EF4-FFF2-40B4-BE49-F238E27FC236}">
                  <a16:creationId xmlns:a16="http://schemas.microsoft.com/office/drawing/2014/main" id="{753EEB4A-691F-8D66-7B21-BF1071E7AB36}"/>
                </a:ext>
              </a:extLst>
            </p:cNvPr>
            <p:cNvSpPr/>
            <p:nvPr/>
          </p:nvSpPr>
          <p:spPr>
            <a:xfrm>
              <a:off x="2578" y="960"/>
              <a:ext cx="388" cy="16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533400" marR="0" lvl="0" indent="-53340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Bdate</a:t>
              </a:r>
              <a:endParaRPr sz="3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0" name="Google Shape;398;p13">
              <a:extLst>
                <a:ext uri="{FF2B5EF4-FFF2-40B4-BE49-F238E27FC236}">
                  <a16:creationId xmlns:a16="http://schemas.microsoft.com/office/drawing/2014/main" id="{0A2A92DB-F006-0DA2-7C86-688A5CD28DFF}"/>
                </a:ext>
              </a:extLst>
            </p:cNvPr>
            <p:cNvSpPr/>
            <p:nvPr/>
          </p:nvSpPr>
          <p:spPr>
            <a:xfrm>
              <a:off x="2939" y="950"/>
              <a:ext cx="575" cy="182"/>
            </a:xfrm>
            <a:prstGeom prst="rect">
              <a:avLst/>
            </a:prstGeom>
            <a:solidFill>
              <a:srgbClr val="FFFFFF"/>
            </a:solidFill>
            <a:ln w="11100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1" name="Google Shape;399;p13">
              <a:extLst>
                <a:ext uri="{FF2B5EF4-FFF2-40B4-BE49-F238E27FC236}">
                  <a16:creationId xmlns:a16="http://schemas.microsoft.com/office/drawing/2014/main" id="{9E737343-DD24-6D61-3EAB-960D127EE595}"/>
                </a:ext>
              </a:extLst>
            </p:cNvPr>
            <p:cNvSpPr/>
            <p:nvPr/>
          </p:nvSpPr>
          <p:spPr>
            <a:xfrm>
              <a:off x="3002" y="960"/>
              <a:ext cx="510" cy="16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533400" marR="0" lvl="0" indent="-53340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Address</a:t>
              </a:r>
              <a:endParaRPr sz="3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2" name="Google Shape;400;p13">
              <a:extLst>
                <a:ext uri="{FF2B5EF4-FFF2-40B4-BE49-F238E27FC236}">
                  <a16:creationId xmlns:a16="http://schemas.microsoft.com/office/drawing/2014/main" id="{A44DEEC9-00FE-7AF3-65F0-898C3331C659}"/>
                </a:ext>
              </a:extLst>
            </p:cNvPr>
            <p:cNvSpPr/>
            <p:nvPr/>
          </p:nvSpPr>
          <p:spPr>
            <a:xfrm>
              <a:off x="3514" y="950"/>
              <a:ext cx="347" cy="182"/>
            </a:xfrm>
            <a:prstGeom prst="rect">
              <a:avLst/>
            </a:prstGeom>
            <a:solidFill>
              <a:srgbClr val="FFFFFF"/>
            </a:solidFill>
            <a:ln w="11100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3" name="Google Shape;401;p13">
              <a:extLst>
                <a:ext uri="{FF2B5EF4-FFF2-40B4-BE49-F238E27FC236}">
                  <a16:creationId xmlns:a16="http://schemas.microsoft.com/office/drawing/2014/main" id="{FB33B371-FB2F-74CC-C3A0-83DB13CC9662}"/>
                </a:ext>
              </a:extLst>
            </p:cNvPr>
            <p:cNvSpPr/>
            <p:nvPr/>
          </p:nvSpPr>
          <p:spPr>
            <a:xfrm>
              <a:off x="3583" y="960"/>
              <a:ext cx="215" cy="16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533400" marR="0" lvl="0" indent="-53340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Sex</a:t>
              </a:r>
              <a:endParaRPr sz="3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4" name="Google Shape;402;p13">
              <a:extLst>
                <a:ext uri="{FF2B5EF4-FFF2-40B4-BE49-F238E27FC236}">
                  <a16:creationId xmlns:a16="http://schemas.microsoft.com/office/drawing/2014/main" id="{8B075C57-FE1D-1E8C-7500-84A0DE555DA5}"/>
                </a:ext>
              </a:extLst>
            </p:cNvPr>
            <p:cNvSpPr/>
            <p:nvPr/>
          </p:nvSpPr>
          <p:spPr>
            <a:xfrm>
              <a:off x="3861" y="950"/>
              <a:ext cx="517" cy="182"/>
            </a:xfrm>
            <a:prstGeom prst="rect">
              <a:avLst/>
            </a:prstGeom>
            <a:solidFill>
              <a:srgbClr val="FFFFFF"/>
            </a:solidFill>
            <a:ln w="11100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5" name="Google Shape;403;p13">
              <a:extLst>
                <a:ext uri="{FF2B5EF4-FFF2-40B4-BE49-F238E27FC236}">
                  <a16:creationId xmlns:a16="http://schemas.microsoft.com/office/drawing/2014/main" id="{632C3D26-0954-6162-F5BE-90EF9CBC4A12}"/>
                </a:ext>
              </a:extLst>
            </p:cNvPr>
            <p:cNvSpPr/>
            <p:nvPr/>
          </p:nvSpPr>
          <p:spPr>
            <a:xfrm>
              <a:off x="3946" y="960"/>
              <a:ext cx="385" cy="16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533400" marR="0" lvl="0" indent="-53340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Salary</a:t>
              </a:r>
              <a:endParaRPr sz="3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6" name="Google Shape;404;p13">
              <a:extLst>
                <a:ext uri="{FF2B5EF4-FFF2-40B4-BE49-F238E27FC236}">
                  <a16:creationId xmlns:a16="http://schemas.microsoft.com/office/drawing/2014/main" id="{2C3FEA79-F5FA-9EE8-8747-5CCAB022E02D}"/>
                </a:ext>
              </a:extLst>
            </p:cNvPr>
            <p:cNvSpPr/>
            <p:nvPr/>
          </p:nvSpPr>
          <p:spPr>
            <a:xfrm>
              <a:off x="4378" y="950"/>
              <a:ext cx="692" cy="182"/>
            </a:xfrm>
            <a:prstGeom prst="rect">
              <a:avLst/>
            </a:prstGeom>
            <a:solidFill>
              <a:srgbClr val="FFFFFF"/>
            </a:solidFill>
            <a:ln w="11100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7" name="Google Shape;405;p13">
              <a:extLst>
                <a:ext uri="{FF2B5EF4-FFF2-40B4-BE49-F238E27FC236}">
                  <a16:creationId xmlns:a16="http://schemas.microsoft.com/office/drawing/2014/main" id="{BB61BB66-4D36-131D-4033-0FFDFBB64514}"/>
                </a:ext>
              </a:extLst>
            </p:cNvPr>
            <p:cNvSpPr/>
            <p:nvPr/>
          </p:nvSpPr>
          <p:spPr>
            <a:xfrm>
              <a:off x="4436" y="960"/>
              <a:ext cx="594" cy="16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533400" marR="0" lvl="0" indent="-53340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SuperSSN</a:t>
              </a:r>
              <a:endParaRPr sz="3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8" name="Google Shape;406;p13">
              <a:extLst>
                <a:ext uri="{FF2B5EF4-FFF2-40B4-BE49-F238E27FC236}">
                  <a16:creationId xmlns:a16="http://schemas.microsoft.com/office/drawing/2014/main" id="{A8516B80-E350-6614-D3FA-6C3DBCAD6193}"/>
                </a:ext>
              </a:extLst>
            </p:cNvPr>
            <p:cNvSpPr/>
            <p:nvPr/>
          </p:nvSpPr>
          <p:spPr>
            <a:xfrm>
              <a:off x="5070" y="950"/>
              <a:ext cx="517" cy="182"/>
            </a:xfrm>
            <a:prstGeom prst="rect">
              <a:avLst/>
            </a:prstGeom>
            <a:solidFill>
              <a:srgbClr val="FFFFFF"/>
            </a:solidFill>
            <a:ln w="11100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9" name="Google Shape;407;p13">
              <a:extLst>
                <a:ext uri="{FF2B5EF4-FFF2-40B4-BE49-F238E27FC236}">
                  <a16:creationId xmlns:a16="http://schemas.microsoft.com/office/drawing/2014/main" id="{BD6F6294-C005-9083-D84C-7D8BE42ECE93}"/>
                </a:ext>
              </a:extLst>
            </p:cNvPr>
            <p:cNvSpPr/>
            <p:nvPr/>
          </p:nvSpPr>
          <p:spPr>
            <a:xfrm>
              <a:off x="5195" y="960"/>
              <a:ext cx="311" cy="16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533400" marR="0" lvl="0" indent="-53340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DNO</a:t>
              </a:r>
              <a:endParaRPr sz="3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0" name="Google Shape;408;p13">
              <a:extLst>
                <a:ext uri="{FF2B5EF4-FFF2-40B4-BE49-F238E27FC236}">
                  <a16:creationId xmlns:a16="http://schemas.microsoft.com/office/drawing/2014/main" id="{1AA30A05-BC9D-43AB-08BC-B037D0BDCD99}"/>
                </a:ext>
              </a:extLst>
            </p:cNvPr>
            <p:cNvSpPr/>
            <p:nvPr/>
          </p:nvSpPr>
          <p:spPr>
            <a:xfrm>
              <a:off x="576" y="1519"/>
              <a:ext cx="519" cy="185"/>
            </a:xfrm>
            <a:prstGeom prst="rect">
              <a:avLst/>
            </a:prstGeom>
            <a:solidFill>
              <a:srgbClr val="FFFFFF"/>
            </a:solidFill>
            <a:ln w="11100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1" name="Google Shape;409;p13">
              <a:extLst>
                <a:ext uri="{FF2B5EF4-FFF2-40B4-BE49-F238E27FC236}">
                  <a16:creationId xmlns:a16="http://schemas.microsoft.com/office/drawing/2014/main" id="{38E22912-ECA9-B14F-674A-ED0B500EF81D}"/>
                </a:ext>
              </a:extLst>
            </p:cNvPr>
            <p:cNvSpPr/>
            <p:nvPr/>
          </p:nvSpPr>
          <p:spPr>
            <a:xfrm>
              <a:off x="642" y="1532"/>
              <a:ext cx="479" cy="16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533400" marR="0" lvl="0" indent="-53340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Dname</a:t>
              </a:r>
              <a:endParaRPr sz="3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2" name="Google Shape;410;p13">
              <a:extLst>
                <a:ext uri="{FF2B5EF4-FFF2-40B4-BE49-F238E27FC236}">
                  <a16:creationId xmlns:a16="http://schemas.microsoft.com/office/drawing/2014/main" id="{7FC56BEB-5BBA-B417-8CAB-EDF5A970E3CE}"/>
                </a:ext>
              </a:extLst>
            </p:cNvPr>
            <p:cNvSpPr/>
            <p:nvPr/>
          </p:nvSpPr>
          <p:spPr>
            <a:xfrm>
              <a:off x="1095" y="1519"/>
              <a:ext cx="690" cy="185"/>
            </a:xfrm>
            <a:prstGeom prst="rect">
              <a:avLst/>
            </a:prstGeom>
            <a:solidFill>
              <a:srgbClr val="FFFFFF"/>
            </a:solidFill>
            <a:ln w="11100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3" name="Google Shape;411;p13">
              <a:extLst>
                <a:ext uri="{FF2B5EF4-FFF2-40B4-BE49-F238E27FC236}">
                  <a16:creationId xmlns:a16="http://schemas.microsoft.com/office/drawing/2014/main" id="{1ED0675B-031F-2091-3739-657176EFCDE1}"/>
                </a:ext>
              </a:extLst>
            </p:cNvPr>
            <p:cNvSpPr/>
            <p:nvPr/>
          </p:nvSpPr>
          <p:spPr>
            <a:xfrm>
              <a:off x="1181" y="1532"/>
              <a:ext cx="618" cy="16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533400" marR="0" lvl="0" indent="-53340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u="sng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DNumber</a:t>
              </a:r>
              <a:endParaRPr sz="3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4" name="Google Shape;412;p13">
              <a:extLst>
                <a:ext uri="{FF2B5EF4-FFF2-40B4-BE49-F238E27FC236}">
                  <a16:creationId xmlns:a16="http://schemas.microsoft.com/office/drawing/2014/main" id="{81D40807-E577-07E6-3EC5-5548E30EFC1F}"/>
                </a:ext>
              </a:extLst>
            </p:cNvPr>
            <p:cNvSpPr/>
            <p:nvPr/>
          </p:nvSpPr>
          <p:spPr>
            <a:xfrm>
              <a:off x="1785" y="1519"/>
              <a:ext cx="576" cy="185"/>
            </a:xfrm>
            <a:prstGeom prst="rect">
              <a:avLst/>
            </a:prstGeom>
            <a:solidFill>
              <a:srgbClr val="FFFFFF"/>
            </a:solidFill>
            <a:ln w="11100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5" name="Google Shape;413;p13">
              <a:extLst>
                <a:ext uri="{FF2B5EF4-FFF2-40B4-BE49-F238E27FC236}">
                  <a16:creationId xmlns:a16="http://schemas.microsoft.com/office/drawing/2014/main" id="{6119079D-F3E7-04A3-AE34-08506D2544F3}"/>
                </a:ext>
              </a:extLst>
            </p:cNvPr>
            <p:cNvSpPr/>
            <p:nvPr/>
          </p:nvSpPr>
          <p:spPr>
            <a:xfrm>
              <a:off x="1844" y="1532"/>
              <a:ext cx="495" cy="16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533400" marR="0" lvl="0" indent="-53340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MgrSSN</a:t>
              </a:r>
              <a:endParaRPr sz="3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6" name="Google Shape;414;p13">
              <a:extLst>
                <a:ext uri="{FF2B5EF4-FFF2-40B4-BE49-F238E27FC236}">
                  <a16:creationId xmlns:a16="http://schemas.microsoft.com/office/drawing/2014/main" id="{F02ECF40-4F68-0F09-8974-4AB8BCB72957}"/>
                </a:ext>
              </a:extLst>
            </p:cNvPr>
            <p:cNvSpPr/>
            <p:nvPr/>
          </p:nvSpPr>
          <p:spPr>
            <a:xfrm>
              <a:off x="2361" y="1519"/>
              <a:ext cx="922" cy="185"/>
            </a:xfrm>
            <a:prstGeom prst="rect">
              <a:avLst/>
            </a:prstGeom>
            <a:solidFill>
              <a:srgbClr val="FFFFFF"/>
            </a:solidFill>
            <a:ln w="11100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7" name="Google Shape;415;p13">
              <a:extLst>
                <a:ext uri="{FF2B5EF4-FFF2-40B4-BE49-F238E27FC236}">
                  <a16:creationId xmlns:a16="http://schemas.microsoft.com/office/drawing/2014/main" id="{5F1DAF42-D1B5-185D-A4AB-03A55C991B64}"/>
                </a:ext>
              </a:extLst>
            </p:cNvPr>
            <p:cNvSpPr/>
            <p:nvPr/>
          </p:nvSpPr>
          <p:spPr>
            <a:xfrm>
              <a:off x="2461" y="1532"/>
              <a:ext cx="856" cy="16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533400" marR="0" lvl="0" indent="-53340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MgrStartDate</a:t>
              </a:r>
              <a:endParaRPr sz="3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8" name="Google Shape;416;p13">
              <a:extLst>
                <a:ext uri="{FF2B5EF4-FFF2-40B4-BE49-F238E27FC236}">
                  <a16:creationId xmlns:a16="http://schemas.microsoft.com/office/drawing/2014/main" id="{849A090E-FE13-9E61-760C-D9759A90DBC9}"/>
                </a:ext>
              </a:extLst>
            </p:cNvPr>
            <p:cNvSpPr/>
            <p:nvPr/>
          </p:nvSpPr>
          <p:spPr>
            <a:xfrm>
              <a:off x="625" y="730"/>
              <a:ext cx="643" cy="16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533400" marR="0" lvl="0" indent="-53340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Employee</a:t>
              </a:r>
              <a:endParaRPr sz="3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9" name="Google Shape;417;p13">
              <a:extLst>
                <a:ext uri="{FF2B5EF4-FFF2-40B4-BE49-F238E27FC236}">
                  <a16:creationId xmlns:a16="http://schemas.microsoft.com/office/drawing/2014/main" id="{3A972343-C2AB-509D-056B-6050AFEC0B3F}"/>
                </a:ext>
              </a:extLst>
            </p:cNvPr>
            <p:cNvSpPr/>
            <p:nvPr/>
          </p:nvSpPr>
          <p:spPr>
            <a:xfrm>
              <a:off x="688" y="1331"/>
              <a:ext cx="870" cy="16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533400" marR="0" lvl="0" indent="-53340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Departement</a:t>
              </a:r>
              <a:endParaRPr sz="3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0" name="Google Shape;418;p13">
              <a:extLst>
                <a:ext uri="{FF2B5EF4-FFF2-40B4-BE49-F238E27FC236}">
                  <a16:creationId xmlns:a16="http://schemas.microsoft.com/office/drawing/2014/main" id="{DDD2D899-C85E-CB3E-502F-12A711A53376}"/>
                </a:ext>
              </a:extLst>
            </p:cNvPr>
            <p:cNvSpPr/>
            <p:nvPr/>
          </p:nvSpPr>
          <p:spPr>
            <a:xfrm>
              <a:off x="576" y="2107"/>
              <a:ext cx="648" cy="185"/>
            </a:xfrm>
            <a:prstGeom prst="rect">
              <a:avLst/>
            </a:prstGeom>
            <a:solidFill>
              <a:srgbClr val="FFFFFF"/>
            </a:solidFill>
            <a:ln w="11100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1" name="Google Shape;419;p13">
              <a:extLst>
                <a:ext uri="{FF2B5EF4-FFF2-40B4-BE49-F238E27FC236}">
                  <a16:creationId xmlns:a16="http://schemas.microsoft.com/office/drawing/2014/main" id="{F59D95F5-FA2D-13F4-5E0E-55E72A07CF17}"/>
                </a:ext>
              </a:extLst>
            </p:cNvPr>
            <p:cNvSpPr/>
            <p:nvPr/>
          </p:nvSpPr>
          <p:spPr>
            <a:xfrm>
              <a:off x="642" y="2116"/>
              <a:ext cx="618" cy="16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533400" marR="0" lvl="0" indent="-53340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u="sng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DNumber</a:t>
              </a:r>
              <a:endParaRPr sz="3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2" name="Google Shape;420;p13">
              <a:extLst>
                <a:ext uri="{FF2B5EF4-FFF2-40B4-BE49-F238E27FC236}">
                  <a16:creationId xmlns:a16="http://schemas.microsoft.com/office/drawing/2014/main" id="{457904EA-2F0C-65B7-6DD3-DA8883E6286B}"/>
                </a:ext>
              </a:extLst>
            </p:cNvPr>
            <p:cNvSpPr/>
            <p:nvPr/>
          </p:nvSpPr>
          <p:spPr>
            <a:xfrm>
              <a:off x="1210" y="2107"/>
              <a:ext cx="705" cy="185"/>
            </a:xfrm>
            <a:prstGeom prst="rect">
              <a:avLst/>
            </a:prstGeom>
            <a:solidFill>
              <a:srgbClr val="FFFFFF"/>
            </a:solidFill>
            <a:ln w="11100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3" name="Google Shape;421;p13">
              <a:extLst>
                <a:ext uri="{FF2B5EF4-FFF2-40B4-BE49-F238E27FC236}">
                  <a16:creationId xmlns:a16="http://schemas.microsoft.com/office/drawing/2014/main" id="{68638F76-0F1D-99FC-0854-59A4C4430D52}"/>
                </a:ext>
              </a:extLst>
            </p:cNvPr>
            <p:cNvSpPr/>
            <p:nvPr/>
          </p:nvSpPr>
          <p:spPr>
            <a:xfrm>
              <a:off x="1285" y="2116"/>
              <a:ext cx="661" cy="16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533400" marR="0" lvl="0" indent="-53340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u="sng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DLocation</a:t>
              </a:r>
              <a:endParaRPr sz="3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4" name="Google Shape;422;p13">
              <a:extLst>
                <a:ext uri="{FF2B5EF4-FFF2-40B4-BE49-F238E27FC236}">
                  <a16:creationId xmlns:a16="http://schemas.microsoft.com/office/drawing/2014/main" id="{73275097-C917-EC7E-05D3-5D0DBD08F183}"/>
                </a:ext>
              </a:extLst>
            </p:cNvPr>
            <p:cNvSpPr/>
            <p:nvPr/>
          </p:nvSpPr>
          <p:spPr>
            <a:xfrm>
              <a:off x="634" y="1916"/>
              <a:ext cx="1000" cy="16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533400" marR="0" lvl="0" indent="-53340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Dept_Locations</a:t>
              </a:r>
              <a:endParaRPr sz="3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5" name="Google Shape;423;p13">
              <a:extLst>
                <a:ext uri="{FF2B5EF4-FFF2-40B4-BE49-F238E27FC236}">
                  <a16:creationId xmlns:a16="http://schemas.microsoft.com/office/drawing/2014/main" id="{2A952573-C064-B179-08EC-E9F5B790514F}"/>
                </a:ext>
              </a:extLst>
            </p:cNvPr>
            <p:cNvSpPr/>
            <p:nvPr/>
          </p:nvSpPr>
          <p:spPr>
            <a:xfrm>
              <a:off x="590" y="2676"/>
              <a:ext cx="520" cy="186"/>
            </a:xfrm>
            <a:prstGeom prst="rect">
              <a:avLst/>
            </a:prstGeom>
            <a:solidFill>
              <a:srgbClr val="FFFFFF"/>
            </a:solidFill>
            <a:ln w="11100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6" name="Google Shape;424;p13">
              <a:extLst>
                <a:ext uri="{FF2B5EF4-FFF2-40B4-BE49-F238E27FC236}">
                  <a16:creationId xmlns:a16="http://schemas.microsoft.com/office/drawing/2014/main" id="{97DA1109-CEF1-DB64-CB45-9533DB0DC754}"/>
                </a:ext>
              </a:extLst>
            </p:cNvPr>
            <p:cNvSpPr/>
            <p:nvPr/>
          </p:nvSpPr>
          <p:spPr>
            <a:xfrm>
              <a:off x="659" y="2687"/>
              <a:ext cx="459" cy="16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533400" marR="0" lvl="0" indent="-53340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Pname</a:t>
              </a:r>
              <a:endParaRPr sz="3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7" name="Google Shape;425;p13">
              <a:extLst>
                <a:ext uri="{FF2B5EF4-FFF2-40B4-BE49-F238E27FC236}">
                  <a16:creationId xmlns:a16="http://schemas.microsoft.com/office/drawing/2014/main" id="{7CF69953-9659-86BF-D6F2-01893AA924FD}"/>
                </a:ext>
              </a:extLst>
            </p:cNvPr>
            <p:cNvSpPr/>
            <p:nvPr/>
          </p:nvSpPr>
          <p:spPr>
            <a:xfrm>
              <a:off x="1110" y="2676"/>
              <a:ext cx="690" cy="186"/>
            </a:xfrm>
            <a:prstGeom prst="rect">
              <a:avLst/>
            </a:prstGeom>
            <a:solidFill>
              <a:srgbClr val="FFFFFF"/>
            </a:solidFill>
            <a:ln w="11100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8" name="Google Shape;426;p13">
              <a:extLst>
                <a:ext uri="{FF2B5EF4-FFF2-40B4-BE49-F238E27FC236}">
                  <a16:creationId xmlns:a16="http://schemas.microsoft.com/office/drawing/2014/main" id="{32CAC26B-41B8-CA16-61B8-D93B65B3DCF9}"/>
                </a:ext>
              </a:extLst>
            </p:cNvPr>
            <p:cNvSpPr/>
            <p:nvPr/>
          </p:nvSpPr>
          <p:spPr>
            <a:xfrm>
              <a:off x="1200" y="2687"/>
              <a:ext cx="598" cy="16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533400" marR="0" lvl="0" indent="-53340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u="sng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PNumber</a:t>
              </a:r>
              <a:endParaRPr sz="3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9" name="Google Shape;427;p13">
              <a:extLst>
                <a:ext uri="{FF2B5EF4-FFF2-40B4-BE49-F238E27FC236}">
                  <a16:creationId xmlns:a16="http://schemas.microsoft.com/office/drawing/2014/main" id="{6E0F572F-2111-52FF-385A-D755235A4C2B}"/>
                </a:ext>
              </a:extLst>
            </p:cNvPr>
            <p:cNvSpPr/>
            <p:nvPr/>
          </p:nvSpPr>
          <p:spPr>
            <a:xfrm>
              <a:off x="1800" y="2676"/>
              <a:ext cx="649" cy="186"/>
            </a:xfrm>
            <a:prstGeom prst="rect">
              <a:avLst/>
            </a:prstGeom>
            <a:solidFill>
              <a:srgbClr val="FFFFFF"/>
            </a:solidFill>
            <a:ln w="11100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0" name="Google Shape;428;p13">
              <a:extLst>
                <a:ext uri="{FF2B5EF4-FFF2-40B4-BE49-F238E27FC236}">
                  <a16:creationId xmlns:a16="http://schemas.microsoft.com/office/drawing/2014/main" id="{05571DDB-4A34-29AE-66A9-5522AA782AE9}"/>
                </a:ext>
              </a:extLst>
            </p:cNvPr>
            <p:cNvSpPr/>
            <p:nvPr/>
          </p:nvSpPr>
          <p:spPr>
            <a:xfrm>
              <a:off x="1851" y="2687"/>
              <a:ext cx="642" cy="16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533400" marR="0" lvl="0" indent="-53340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PLocation</a:t>
              </a:r>
              <a:endParaRPr sz="3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1" name="Google Shape;429;p13">
              <a:extLst>
                <a:ext uri="{FF2B5EF4-FFF2-40B4-BE49-F238E27FC236}">
                  <a16:creationId xmlns:a16="http://schemas.microsoft.com/office/drawing/2014/main" id="{E265D32C-7453-531F-BAFC-902B3F67F7F6}"/>
                </a:ext>
              </a:extLst>
            </p:cNvPr>
            <p:cNvSpPr/>
            <p:nvPr/>
          </p:nvSpPr>
          <p:spPr>
            <a:xfrm>
              <a:off x="2449" y="2676"/>
              <a:ext cx="431" cy="186"/>
            </a:xfrm>
            <a:prstGeom prst="rect">
              <a:avLst/>
            </a:prstGeom>
            <a:solidFill>
              <a:srgbClr val="FFFFFF"/>
            </a:solidFill>
            <a:ln w="11100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2" name="Google Shape;430;p13">
              <a:extLst>
                <a:ext uri="{FF2B5EF4-FFF2-40B4-BE49-F238E27FC236}">
                  <a16:creationId xmlns:a16="http://schemas.microsoft.com/office/drawing/2014/main" id="{BD49D134-6827-52CD-3D9C-6DA9761FC80F}"/>
                </a:ext>
              </a:extLst>
            </p:cNvPr>
            <p:cNvSpPr/>
            <p:nvPr/>
          </p:nvSpPr>
          <p:spPr>
            <a:xfrm>
              <a:off x="2495" y="2687"/>
              <a:ext cx="401" cy="16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533400" marR="0" lvl="0" indent="-53340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DNum</a:t>
              </a:r>
              <a:endParaRPr sz="3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3" name="Google Shape;431;p13">
              <a:extLst>
                <a:ext uri="{FF2B5EF4-FFF2-40B4-BE49-F238E27FC236}">
                  <a16:creationId xmlns:a16="http://schemas.microsoft.com/office/drawing/2014/main" id="{A1548C28-D7EE-0B46-6883-7CB0C9885272}"/>
                </a:ext>
              </a:extLst>
            </p:cNvPr>
            <p:cNvSpPr/>
            <p:nvPr/>
          </p:nvSpPr>
          <p:spPr>
            <a:xfrm>
              <a:off x="649" y="2486"/>
              <a:ext cx="449" cy="16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533400" marR="0" lvl="0" indent="-53340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Project</a:t>
              </a:r>
              <a:endParaRPr sz="3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4" name="Google Shape;432;p13">
              <a:extLst>
                <a:ext uri="{FF2B5EF4-FFF2-40B4-BE49-F238E27FC236}">
                  <a16:creationId xmlns:a16="http://schemas.microsoft.com/office/drawing/2014/main" id="{C40E62CF-041A-3143-077D-986F3E012B51}"/>
                </a:ext>
              </a:extLst>
            </p:cNvPr>
            <p:cNvSpPr/>
            <p:nvPr/>
          </p:nvSpPr>
          <p:spPr>
            <a:xfrm>
              <a:off x="1210" y="3264"/>
              <a:ext cx="705" cy="185"/>
            </a:xfrm>
            <a:prstGeom prst="rect">
              <a:avLst/>
            </a:prstGeom>
            <a:solidFill>
              <a:srgbClr val="FFFFFF"/>
            </a:solidFill>
            <a:ln w="11100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5" name="Google Shape;433;p13">
              <a:extLst>
                <a:ext uri="{FF2B5EF4-FFF2-40B4-BE49-F238E27FC236}">
                  <a16:creationId xmlns:a16="http://schemas.microsoft.com/office/drawing/2014/main" id="{8749526A-CE09-4D00-38BF-EB84A2EF06BB}"/>
                </a:ext>
              </a:extLst>
            </p:cNvPr>
            <p:cNvSpPr/>
            <p:nvPr/>
          </p:nvSpPr>
          <p:spPr>
            <a:xfrm>
              <a:off x="1432" y="3274"/>
              <a:ext cx="292" cy="16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533400" marR="0" lvl="0" indent="-53340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u="sng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PNO</a:t>
              </a:r>
              <a:endParaRPr sz="3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6" name="Google Shape;434;p13">
              <a:extLst>
                <a:ext uri="{FF2B5EF4-FFF2-40B4-BE49-F238E27FC236}">
                  <a16:creationId xmlns:a16="http://schemas.microsoft.com/office/drawing/2014/main" id="{E270DF1B-D766-84A1-67DD-290B1FDCCF11}"/>
                </a:ext>
              </a:extLst>
            </p:cNvPr>
            <p:cNvSpPr/>
            <p:nvPr/>
          </p:nvSpPr>
          <p:spPr>
            <a:xfrm>
              <a:off x="632" y="3073"/>
              <a:ext cx="634" cy="16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533400" marR="0" lvl="0" indent="-53340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Works_On</a:t>
              </a:r>
              <a:endParaRPr sz="3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7" name="Google Shape;435;p13">
              <a:extLst>
                <a:ext uri="{FF2B5EF4-FFF2-40B4-BE49-F238E27FC236}">
                  <a16:creationId xmlns:a16="http://schemas.microsoft.com/office/drawing/2014/main" id="{16822551-37ED-32E4-E2BD-0C4EDB993B9B}"/>
                </a:ext>
              </a:extLst>
            </p:cNvPr>
            <p:cNvSpPr/>
            <p:nvPr/>
          </p:nvSpPr>
          <p:spPr>
            <a:xfrm>
              <a:off x="1915" y="3261"/>
              <a:ext cx="707" cy="186"/>
            </a:xfrm>
            <a:prstGeom prst="rect">
              <a:avLst/>
            </a:prstGeom>
            <a:solidFill>
              <a:srgbClr val="FFFFFF"/>
            </a:solidFill>
            <a:ln w="11100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8" name="Google Shape;436;p13">
              <a:extLst>
                <a:ext uri="{FF2B5EF4-FFF2-40B4-BE49-F238E27FC236}">
                  <a16:creationId xmlns:a16="http://schemas.microsoft.com/office/drawing/2014/main" id="{EC193647-9EB8-641A-34A0-7A675F601CC8}"/>
                </a:ext>
              </a:extLst>
            </p:cNvPr>
            <p:cNvSpPr/>
            <p:nvPr/>
          </p:nvSpPr>
          <p:spPr>
            <a:xfrm>
              <a:off x="2105" y="3274"/>
              <a:ext cx="350" cy="16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533400" marR="0" lvl="0" indent="-53340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Hours</a:t>
              </a:r>
              <a:endParaRPr sz="3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9" name="Google Shape;437;p13">
              <a:extLst>
                <a:ext uri="{FF2B5EF4-FFF2-40B4-BE49-F238E27FC236}">
                  <a16:creationId xmlns:a16="http://schemas.microsoft.com/office/drawing/2014/main" id="{2C812EF6-1557-9DCB-382E-7205A24328D5}"/>
                </a:ext>
              </a:extLst>
            </p:cNvPr>
            <p:cNvSpPr/>
            <p:nvPr/>
          </p:nvSpPr>
          <p:spPr>
            <a:xfrm>
              <a:off x="1095" y="3909"/>
              <a:ext cx="1295" cy="185"/>
            </a:xfrm>
            <a:prstGeom prst="rect">
              <a:avLst/>
            </a:prstGeom>
            <a:solidFill>
              <a:srgbClr val="FFFFFF"/>
            </a:solidFill>
            <a:ln w="11100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0" name="Google Shape;438;p13">
              <a:extLst>
                <a:ext uri="{FF2B5EF4-FFF2-40B4-BE49-F238E27FC236}">
                  <a16:creationId xmlns:a16="http://schemas.microsoft.com/office/drawing/2014/main" id="{F32DD967-0B01-C859-A7E8-F12A1885AC96}"/>
                </a:ext>
              </a:extLst>
            </p:cNvPr>
            <p:cNvSpPr/>
            <p:nvPr/>
          </p:nvSpPr>
          <p:spPr>
            <a:xfrm>
              <a:off x="1259" y="3922"/>
              <a:ext cx="1190" cy="16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533400" marR="0" lvl="0" indent="-53340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u="sng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Dependent_name</a:t>
              </a:r>
              <a:endParaRPr sz="3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1" name="Google Shape;439;p13">
              <a:extLst>
                <a:ext uri="{FF2B5EF4-FFF2-40B4-BE49-F238E27FC236}">
                  <a16:creationId xmlns:a16="http://schemas.microsoft.com/office/drawing/2014/main" id="{33A659E7-A27C-A513-9E95-31A395A1E194}"/>
                </a:ext>
              </a:extLst>
            </p:cNvPr>
            <p:cNvSpPr/>
            <p:nvPr/>
          </p:nvSpPr>
          <p:spPr>
            <a:xfrm>
              <a:off x="2390" y="3909"/>
              <a:ext cx="432" cy="185"/>
            </a:xfrm>
            <a:prstGeom prst="rect">
              <a:avLst/>
            </a:prstGeom>
            <a:solidFill>
              <a:srgbClr val="FFFFFF"/>
            </a:solidFill>
            <a:ln w="11100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2" name="Google Shape;440;p13">
              <a:extLst>
                <a:ext uri="{FF2B5EF4-FFF2-40B4-BE49-F238E27FC236}">
                  <a16:creationId xmlns:a16="http://schemas.microsoft.com/office/drawing/2014/main" id="{055C9536-F408-39B7-23F6-96F02B173208}"/>
                </a:ext>
              </a:extLst>
            </p:cNvPr>
            <p:cNvSpPr/>
            <p:nvPr/>
          </p:nvSpPr>
          <p:spPr>
            <a:xfrm>
              <a:off x="2502" y="3922"/>
              <a:ext cx="215" cy="16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533400" marR="0" lvl="0" indent="-53340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Sex</a:t>
              </a:r>
              <a:endParaRPr sz="3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3" name="Google Shape;441;p13">
              <a:extLst>
                <a:ext uri="{FF2B5EF4-FFF2-40B4-BE49-F238E27FC236}">
                  <a16:creationId xmlns:a16="http://schemas.microsoft.com/office/drawing/2014/main" id="{550BCEF8-78B6-1519-1BD1-9EE1CB12F474}"/>
                </a:ext>
              </a:extLst>
            </p:cNvPr>
            <p:cNvSpPr/>
            <p:nvPr/>
          </p:nvSpPr>
          <p:spPr>
            <a:xfrm>
              <a:off x="2822" y="3909"/>
              <a:ext cx="692" cy="185"/>
            </a:xfrm>
            <a:prstGeom prst="rect">
              <a:avLst/>
            </a:prstGeom>
            <a:solidFill>
              <a:srgbClr val="FFFFFF"/>
            </a:solidFill>
            <a:ln w="11100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4" name="Google Shape;442;p13">
              <a:extLst>
                <a:ext uri="{FF2B5EF4-FFF2-40B4-BE49-F238E27FC236}">
                  <a16:creationId xmlns:a16="http://schemas.microsoft.com/office/drawing/2014/main" id="{F2315D77-0881-4C82-8CB3-14DA15BAF8EA}"/>
                </a:ext>
              </a:extLst>
            </p:cNvPr>
            <p:cNvSpPr/>
            <p:nvPr/>
          </p:nvSpPr>
          <p:spPr>
            <a:xfrm>
              <a:off x="3010" y="3922"/>
              <a:ext cx="388" cy="16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533400" marR="0" lvl="0" indent="-53340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Bdate</a:t>
              </a:r>
              <a:endParaRPr sz="3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5" name="Google Shape;443;p13">
              <a:extLst>
                <a:ext uri="{FF2B5EF4-FFF2-40B4-BE49-F238E27FC236}">
                  <a16:creationId xmlns:a16="http://schemas.microsoft.com/office/drawing/2014/main" id="{A2A614B0-72D2-EE27-1046-98147B81514C}"/>
                </a:ext>
              </a:extLst>
            </p:cNvPr>
            <p:cNvSpPr/>
            <p:nvPr/>
          </p:nvSpPr>
          <p:spPr>
            <a:xfrm>
              <a:off x="637" y="3705"/>
              <a:ext cx="743" cy="16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533400" marR="0" lvl="0" indent="-53340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Dependent</a:t>
              </a:r>
              <a:endParaRPr sz="3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6" name="Google Shape;444;p13">
              <a:extLst>
                <a:ext uri="{FF2B5EF4-FFF2-40B4-BE49-F238E27FC236}">
                  <a16:creationId xmlns:a16="http://schemas.microsoft.com/office/drawing/2014/main" id="{F1B93AB0-143F-6788-B2C1-9353C7009FD9}"/>
                </a:ext>
              </a:extLst>
            </p:cNvPr>
            <p:cNvSpPr/>
            <p:nvPr/>
          </p:nvSpPr>
          <p:spPr>
            <a:xfrm>
              <a:off x="3485" y="3909"/>
              <a:ext cx="981" cy="185"/>
            </a:xfrm>
            <a:prstGeom prst="rect">
              <a:avLst/>
            </a:prstGeom>
            <a:solidFill>
              <a:srgbClr val="FFFFFF"/>
            </a:solidFill>
            <a:ln w="11100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7" name="Google Shape;445;p13">
              <a:extLst>
                <a:ext uri="{FF2B5EF4-FFF2-40B4-BE49-F238E27FC236}">
                  <a16:creationId xmlns:a16="http://schemas.microsoft.com/office/drawing/2014/main" id="{8EF7A9B3-E620-27D9-47FA-E095BC0865D9}"/>
                </a:ext>
              </a:extLst>
            </p:cNvPr>
            <p:cNvSpPr/>
            <p:nvPr/>
          </p:nvSpPr>
          <p:spPr>
            <a:xfrm>
              <a:off x="3634" y="3922"/>
              <a:ext cx="772" cy="16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533400" marR="0" lvl="0" indent="-53340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Relationship</a:t>
              </a:r>
              <a:endParaRPr sz="3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cxnSp>
          <p:nvCxnSpPr>
            <p:cNvPr id="68" name="Google Shape;446;p13">
              <a:extLst>
                <a:ext uri="{FF2B5EF4-FFF2-40B4-BE49-F238E27FC236}">
                  <a16:creationId xmlns:a16="http://schemas.microsoft.com/office/drawing/2014/main" id="{1F227E24-91A5-DB07-A97F-BD133395825B}"/>
                </a:ext>
              </a:extLst>
            </p:cNvPr>
            <p:cNvCxnSpPr/>
            <p:nvPr/>
          </p:nvCxnSpPr>
          <p:spPr>
            <a:xfrm rot="10800000" flipH="1">
              <a:off x="1583" y="2958"/>
              <a:ext cx="1" cy="303"/>
            </a:xfrm>
            <a:prstGeom prst="straightConnector1">
              <a:avLst/>
            </a:prstGeom>
            <a:noFill/>
            <a:ln w="111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9" name="Google Shape;447;p13">
              <a:extLst>
                <a:ext uri="{FF2B5EF4-FFF2-40B4-BE49-F238E27FC236}">
                  <a16:creationId xmlns:a16="http://schemas.microsoft.com/office/drawing/2014/main" id="{49266021-B27A-3DDE-34AC-864D5C117EC2}"/>
                </a:ext>
              </a:extLst>
            </p:cNvPr>
            <p:cNvSpPr/>
            <p:nvPr/>
          </p:nvSpPr>
          <p:spPr>
            <a:xfrm>
              <a:off x="1551" y="2862"/>
              <a:ext cx="66" cy="104"/>
            </a:xfrm>
            <a:custGeom>
              <a:avLst/>
              <a:gdLst/>
              <a:ahLst/>
              <a:cxnLst/>
              <a:rect l="l" t="t" r="r" b="b"/>
              <a:pathLst>
                <a:path w="66" h="104" extrusionOk="0">
                  <a:moveTo>
                    <a:pt x="0" y="104"/>
                  </a:moveTo>
                  <a:lnTo>
                    <a:pt x="32" y="0"/>
                  </a:lnTo>
                  <a:lnTo>
                    <a:pt x="66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0" name="Google Shape;448;p13">
              <a:extLst>
                <a:ext uri="{FF2B5EF4-FFF2-40B4-BE49-F238E27FC236}">
                  <a16:creationId xmlns:a16="http://schemas.microsoft.com/office/drawing/2014/main" id="{0211C27F-4DB7-2264-A6A0-DC7291EAA43E}"/>
                </a:ext>
              </a:extLst>
            </p:cNvPr>
            <p:cNvSpPr/>
            <p:nvPr/>
          </p:nvSpPr>
          <p:spPr>
            <a:xfrm>
              <a:off x="273" y="701"/>
              <a:ext cx="2017" cy="3333"/>
            </a:xfrm>
            <a:custGeom>
              <a:avLst/>
              <a:gdLst/>
              <a:ahLst/>
              <a:cxnLst/>
              <a:rect l="l" t="t" r="r" b="b"/>
              <a:pathLst>
                <a:path w="2017" h="3333" extrusionOk="0">
                  <a:moveTo>
                    <a:pt x="347" y="3333"/>
                  </a:moveTo>
                  <a:lnTo>
                    <a:pt x="0" y="3333"/>
                  </a:lnTo>
                  <a:lnTo>
                    <a:pt x="0" y="0"/>
                  </a:lnTo>
                  <a:lnTo>
                    <a:pt x="2017" y="0"/>
                  </a:lnTo>
                  <a:lnTo>
                    <a:pt x="2017" y="149"/>
                  </a:lnTo>
                </a:path>
              </a:pathLst>
            </a:custGeom>
            <a:noFill/>
            <a:ln w="111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1" name="Google Shape;449;p13">
              <a:extLst>
                <a:ext uri="{FF2B5EF4-FFF2-40B4-BE49-F238E27FC236}">
                  <a16:creationId xmlns:a16="http://schemas.microsoft.com/office/drawing/2014/main" id="{DE7CEA76-4787-7BE1-8486-4B643E6D7357}"/>
                </a:ext>
              </a:extLst>
            </p:cNvPr>
            <p:cNvSpPr/>
            <p:nvPr/>
          </p:nvSpPr>
          <p:spPr>
            <a:xfrm>
              <a:off x="2256" y="843"/>
              <a:ext cx="66" cy="107"/>
            </a:xfrm>
            <a:custGeom>
              <a:avLst/>
              <a:gdLst/>
              <a:ahLst/>
              <a:cxnLst/>
              <a:rect l="l" t="t" r="r" b="b"/>
              <a:pathLst>
                <a:path w="66" h="107" extrusionOk="0">
                  <a:moveTo>
                    <a:pt x="66" y="0"/>
                  </a:moveTo>
                  <a:lnTo>
                    <a:pt x="34" y="107"/>
                  </a:lnTo>
                  <a:lnTo>
                    <a:pt x="0" y="0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2" name="Google Shape;450;p13">
              <a:extLst>
                <a:ext uri="{FF2B5EF4-FFF2-40B4-BE49-F238E27FC236}">
                  <a16:creationId xmlns:a16="http://schemas.microsoft.com/office/drawing/2014/main" id="{2F2117D5-A345-291B-8AC0-A17966E8F9EC}"/>
                </a:ext>
              </a:extLst>
            </p:cNvPr>
            <p:cNvSpPr/>
            <p:nvPr/>
          </p:nvSpPr>
          <p:spPr>
            <a:xfrm>
              <a:off x="388" y="1253"/>
              <a:ext cx="1902" cy="2069"/>
            </a:xfrm>
            <a:custGeom>
              <a:avLst/>
              <a:gdLst/>
              <a:ahLst/>
              <a:cxnLst/>
              <a:rect l="l" t="t" r="r" b="b"/>
              <a:pathLst>
                <a:path w="1902" h="2160" extrusionOk="0">
                  <a:moveTo>
                    <a:pt x="232" y="2160"/>
                  </a:moveTo>
                  <a:lnTo>
                    <a:pt x="0" y="2160"/>
                  </a:lnTo>
                  <a:lnTo>
                    <a:pt x="0" y="60"/>
                  </a:lnTo>
                  <a:lnTo>
                    <a:pt x="1902" y="60"/>
                  </a:lnTo>
                  <a:lnTo>
                    <a:pt x="1902" y="0"/>
                  </a:lnTo>
                </a:path>
              </a:pathLst>
            </a:custGeom>
            <a:noFill/>
            <a:ln w="111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3" name="Google Shape;451;p13">
              <a:extLst>
                <a:ext uri="{FF2B5EF4-FFF2-40B4-BE49-F238E27FC236}">
                  <a16:creationId xmlns:a16="http://schemas.microsoft.com/office/drawing/2014/main" id="{B5B0413E-E904-EAE4-077F-4AC30D9EEB77}"/>
                </a:ext>
              </a:extLst>
            </p:cNvPr>
            <p:cNvSpPr/>
            <p:nvPr/>
          </p:nvSpPr>
          <p:spPr>
            <a:xfrm>
              <a:off x="2256" y="1164"/>
              <a:ext cx="66" cy="107"/>
            </a:xfrm>
            <a:custGeom>
              <a:avLst/>
              <a:gdLst/>
              <a:ahLst/>
              <a:cxnLst/>
              <a:rect l="l" t="t" r="r" b="b"/>
              <a:pathLst>
                <a:path w="66" h="107" extrusionOk="0">
                  <a:moveTo>
                    <a:pt x="0" y="107"/>
                  </a:moveTo>
                  <a:lnTo>
                    <a:pt x="34" y="0"/>
                  </a:lnTo>
                  <a:lnTo>
                    <a:pt x="66" y="107"/>
                  </a:lnTo>
                  <a:lnTo>
                    <a:pt x="0" y="10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4" name="Google Shape;452;p13">
              <a:extLst>
                <a:ext uri="{FF2B5EF4-FFF2-40B4-BE49-F238E27FC236}">
                  <a16:creationId xmlns:a16="http://schemas.microsoft.com/office/drawing/2014/main" id="{30CA877A-2D57-BD41-74C1-2E1A0AFD41D7}"/>
                </a:ext>
              </a:extLst>
            </p:cNvPr>
            <p:cNvSpPr/>
            <p:nvPr/>
          </p:nvSpPr>
          <p:spPr>
            <a:xfrm>
              <a:off x="1483" y="1785"/>
              <a:ext cx="1239" cy="922"/>
            </a:xfrm>
            <a:custGeom>
              <a:avLst/>
              <a:gdLst/>
              <a:ahLst/>
              <a:cxnLst/>
              <a:rect l="l" t="t" r="r" b="b"/>
              <a:pathLst>
                <a:path w="1239" h="922" extrusionOk="0">
                  <a:moveTo>
                    <a:pt x="1239" y="922"/>
                  </a:moveTo>
                  <a:lnTo>
                    <a:pt x="1239" y="89"/>
                  </a:lnTo>
                  <a:lnTo>
                    <a:pt x="0" y="89"/>
                  </a:lnTo>
                  <a:lnTo>
                    <a:pt x="0" y="0"/>
                  </a:lnTo>
                </a:path>
              </a:pathLst>
            </a:custGeom>
            <a:noFill/>
            <a:ln w="111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5" name="Google Shape;453;p13">
              <a:extLst>
                <a:ext uri="{FF2B5EF4-FFF2-40B4-BE49-F238E27FC236}">
                  <a16:creationId xmlns:a16="http://schemas.microsoft.com/office/drawing/2014/main" id="{43134386-70B2-D00F-4DB1-D743865727C5}"/>
                </a:ext>
              </a:extLst>
            </p:cNvPr>
            <p:cNvSpPr/>
            <p:nvPr/>
          </p:nvSpPr>
          <p:spPr>
            <a:xfrm>
              <a:off x="1451" y="1689"/>
              <a:ext cx="66" cy="107"/>
            </a:xfrm>
            <a:custGeom>
              <a:avLst/>
              <a:gdLst/>
              <a:ahLst/>
              <a:cxnLst/>
              <a:rect l="l" t="t" r="r" b="b"/>
              <a:pathLst>
                <a:path w="66" h="107" extrusionOk="0">
                  <a:moveTo>
                    <a:pt x="0" y="107"/>
                  </a:moveTo>
                  <a:lnTo>
                    <a:pt x="32" y="0"/>
                  </a:lnTo>
                  <a:lnTo>
                    <a:pt x="66" y="107"/>
                  </a:lnTo>
                  <a:lnTo>
                    <a:pt x="0" y="10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6" name="Google Shape;454;p13">
              <a:extLst>
                <a:ext uri="{FF2B5EF4-FFF2-40B4-BE49-F238E27FC236}">
                  <a16:creationId xmlns:a16="http://schemas.microsoft.com/office/drawing/2014/main" id="{CD1E0CFC-A8E0-5090-84F0-5E348D2CF86C}"/>
                </a:ext>
              </a:extLst>
            </p:cNvPr>
            <p:cNvSpPr/>
            <p:nvPr/>
          </p:nvSpPr>
          <p:spPr>
            <a:xfrm>
              <a:off x="476" y="1888"/>
              <a:ext cx="877" cy="318"/>
            </a:xfrm>
            <a:custGeom>
              <a:avLst/>
              <a:gdLst/>
              <a:ahLst/>
              <a:cxnLst/>
              <a:rect l="l" t="t" r="r" b="b"/>
              <a:pathLst>
                <a:path w="922" h="378" extrusionOk="0">
                  <a:moveTo>
                    <a:pt x="0" y="378"/>
                  </a:moveTo>
                  <a:lnTo>
                    <a:pt x="0" y="13"/>
                  </a:lnTo>
                  <a:lnTo>
                    <a:pt x="922" y="13"/>
                  </a:lnTo>
                  <a:lnTo>
                    <a:pt x="922" y="0"/>
                  </a:lnTo>
                </a:path>
              </a:pathLst>
            </a:custGeom>
            <a:noFill/>
            <a:ln w="111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7" name="Google Shape;455;p13">
              <a:extLst>
                <a:ext uri="{FF2B5EF4-FFF2-40B4-BE49-F238E27FC236}">
                  <a16:creationId xmlns:a16="http://schemas.microsoft.com/office/drawing/2014/main" id="{A706E295-0BEA-BC86-6860-A3ECC0FF21E6}"/>
                </a:ext>
              </a:extLst>
            </p:cNvPr>
            <p:cNvSpPr/>
            <p:nvPr/>
          </p:nvSpPr>
          <p:spPr>
            <a:xfrm>
              <a:off x="1317" y="1690"/>
              <a:ext cx="66" cy="107"/>
            </a:xfrm>
            <a:custGeom>
              <a:avLst/>
              <a:gdLst/>
              <a:ahLst/>
              <a:cxnLst/>
              <a:rect l="l" t="t" r="r" b="b"/>
              <a:pathLst>
                <a:path w="66" h="107" extrusionOk="0">
                  <a:moveTo>
                    <a:pt x="0" y="107"/>
                  </a:moveTo>
                  <a:lnTo>
                    <a:pt x="32" y="0"/>
                  </a:lnTo>
                  <a:lnTo>
                    <a:pt x="66" y="107"/>
                  </a:lnTo>
                  <a:lnTo>
                    <a:pt x="0" y="10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cxnSp>
          <p:nvCxnSpPr>
            <p:cNvPr id="78" name="Google Shape;456;p13">
              <a:extLst>
                <a:ext uri="{FF2B5EF4-FFF2-40B4-BE49-F238E27FC236}">
                  <a16:creationId xmlns:a16="http://schemas.microsoft.com/office/drawing/2014/main" id="{36FAB3CF-7021-81C6-6C96-42A62258F14D}"/>
                </a:ext>
              </a:extLst>
            </p:cNvPr>
            <p:cNvCxnSpPr/>
            <p:nvPr/>
          </p:nvCxnSpPr>
          <p:spPr>
            <a:xfrm rot="10800000" flipH="1">
              <a:off x="2199" y="1260"/>
              <a:ext cx="1" cy="275"/>
            </a:xfrm>
            <a:prstGeom prst="straightConnector1">
              <a:avLst/>
            </a:prstGeom>
            <a:noFill/>
            <a:ln w="111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9" name="Google Shape;457;p13">
              <a:extLst>
                <a:ext uri="{FF2B5EF4-FFF2-40B4-BE49-F238E27FC236}">
                  <a16:creationId xmlns:a16="http://schemas.microsoft.com/office/drawing/2014/main" id="{3A7E3235-6775-88DE-601E-47FD03438E22}"/>
                </a:ext>
              </a:extLst>
            </p:cNvPr>
            <p:cNvSpPr/>
            <p:nvPr/>
          </p:nvSpPr>
          <p:spPr>
            <a:xfrm>
              <a:off x="2171" y="1164"/>
              <a:ext cx="66" cy="107"/>
            </a:xfrm>
            <a:custGeom>
              <a:avLst/>
              <a:gdLst/>
              <a:ahLst/>
              <a:cxnLst/>
              <a:rect l="l" t="t" r="r" b="b"/>
              <a:pathLst>
                <a:path w="66" h="107" extrusionOk="0">
                  <a:moveTo>
                    <a:pt x="0" y="107"/>
                  </a:moveTo>
                  <a:lnTo>
                    <a:pt x="31" y="0"/>
                  </a:lnTo>
                  <a:lnTo>
                    <a:pt x="66" y="107"/>
                  </a:lnTo>
                  <a:lnTo>
                    <a:pt x="0" y="10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80" name="Google Shape;458;p13">
              <a:extLst>
                <a:ext uri="{FF2B5EF4-FFF2-40B4-BE49-F238E27FC236}">
                  <a16:creationId xmlns:a16="http://schemas.microsoft.com/office/drawing/2014/main" id="{702663D2-DCBE-E6A1-5CC7-56DD4B59590D}"/>
                </a:ext>
              </a:extLst>
            </p:cNvPr>
            <p:cNvSpPr/>
            <p:nvPr/>
          </p:nvSpPr>
          <p:spPr>
            <a:xfrm>
              <a:off x="1627" y="1178"/>
              <a:ext cx="3746" cy="211"/>
            </a:xfrm>
            <a:custGeom>
              <a:avLst/>
              <a:gdLst/>
              <a:ahLst/>
              <a:cxnLst/>
              <a:rect l="l" t="t" r="r" b="b"/>
              <a:pathLst>
                <a:path w="3746" h="211" extrusionOk="0">
                  <a:moveTo>
                    <a:pt x="3746" y="0"/>
                  </a:moveTo>
                  <a:lnTo>
                    <a:pt x="3746" y="154"/>
                  </a:lnTo>
                  <a:lnTo>
                    <a:pt x="0" y="154"/>
                  </a:lnTo>
                  <a:lnTo>
                    <a:pt x="0" y="211"/>
                  </a:lnTo>
                </a:path>
              </a:pathLst>
            </a:custGeom>
            <a:noFill/>
            <a:ln w="111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81" name="Google Shape;459;p13">
              <a:extLst>
                <a:ext uri="{FF2B5EF4-FFF2-40B4-BE49-F238E27FC236}">
                  <a16:creationId xmlns:a16="http://schemas.microsoft.com/office/drawing/2014/main" id="{09093F1B-0C07-94CC-C8E9-CDAD7C6F3352}"/>
                </a:ext>
              </a:extLst>
            </p:cNvPr>
            <p:cNvSpPr/>
            <p:nvPr/>
          </p:nvSpPr>
          <p:spPr>
            <a:xfrm>
              <a:off x="1595" y="1368"/>
              <a:ext cx="66" cy="104"/>
            </a:xfrm>
            <a:custGeom>
              <a:avLst/>
              <a:gdLst/>
              <a:ahLst/>
              <a:cxnLst/>
              <a:rect l="l" t="t" r="r" b="b"/>
              <a:pathLst>
                <a:path w="66" h="104" extrusionOk="0">
                  <a:moveTo>
                    <a:pt x="66" y="0"/>
                  </a:moveTo>
                  <a:lnTo>
                    <a:pt x="32" y="104"/>
                  </a:lnTo>
                  <a:lnTo>
                    <a:pt x="0" y="0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82" name="Google Shape;460;p13">
              <a:extLst>
                <a:ext uri="{FF2B5EF4-FFF2-40B4-BE49-F238E27FC236}">
                  <a16:creationId xmlns:a16="http://schemas.microsoft.com/office/drawing/2014/main" id="{9FB1FE5D-088F-C68B-2BDC-DA4C3A8772EC}"/>
                </a:ext>
              </a:extLst>
            </p:cNvPr>
            <p:cNvSpPr/>
            <p:nvPr/>
          </p:nvSpPr>
          <p:spPr>
            <a:xfrm>
              <a:off x="2346" y="600"/>
              <a:ext cx="2161" cy="250"/>
            </a:xfrm>
            <a:custGeom>
              <a:avLst/>
              <a:gdLst/>
              <a:ahLst/>
              <a:cxnLst/>
              <a:rect l="l" t="t" r="r" b="b"/>
              <a:pathLst>
                <a:path w="2161" h="250" extrusionOk="0">
                  <a:moveTo>
                    <a:pt x="2161" y="0"/>
                  </a:moveTo>
                  <a:lnTo>
                    <a:pt x="0" y="0"/>
                  </a:lnTo>
                  <a:lnTo>
                    <a:pt x="0" y="250"/>
                  </a:lnTo>
                </a:path>
              </a:pathLst>
            </a:custGeom>
            <a:noFill/>
            <a:ln w="111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83" name="Google Shape;461;p13">
              <a:extLst>
                <a:ext uri="{FF2B5EF4-FFF2-40B4-BE49-F238E27FC236}">
                  <a16:creationId xmlns:a16="http://schemas.microsoft.com/office/drawing/2014/main" id="{5B06B4FC-5AB5-3F82-0FFF-3B10965CCE65}"/>
                </a:ext>
              </a:extLst>
            </p:cNvPr>
            <p:cNvSpPr/>
            <p:nvPr/>
          </p:nvSpPr>
          <p:spPr>
            <a:xfrm>
              <a:off x="2315" y="843"/>
              <a:ext cx="65" cy="107"/>
            </a:xfrm>
            <a:custGeom>
              <a:avLst/>
              <a:gdLst/>
              <a:ahLst/>
              <a:cxnLst/>
              <a:rect l="l" t="t" r="r" b="b"/>
              <a:pathLst>
                <a:path w="65" h="107" extrusionOk="0">
                  <a:moveTo>
                    <a:pt x="65" y="0"/>
                  </a:moveTo>
                  <a:lnTo>
                    <a:pt x="31" y="107"/>
                  </a:lnTo>
                  <a:lnTo>
                    <a:pt x="0" y="0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cxnSp>
          <p:nvCxnSpPr>
            <p:cNvPr id="84" name="Google Shape;462;p13">
              <a:extLst>
                <a:ext uri="{FF2B5EF4-FFF2-40B4-BE49-F238E27FC236}">
                  <a16:creationId xmlns:a16="http://schemas.microsoft.com/office/drawing/2014/main" id="{6066D3A6-1E8B-0975-7C79-7D758C79A4D4}"/>
                </a:ext>
              </a:extLst>
            </p:cNvPr>
            <p:cNvCxnSpPr/>
            <p:nvPr/>
          </p:nvCxnSpPr>
          <p:spPr>
            <a:xfrm>
              <a:off x="4507" y="610"/>
              <a:ext cx="1" cy="340"/>
            </a:xfrm>
            <a:prstGeom prst="straightConnector1">
              <a:avLst/>
            </a:prstGeom>
            <a:noFill/>
            <a:ln w="111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5" name="Google Shape;463;p13">
              <a:extLst>
                <a:ext uri="{FF2B5EF4-FFF2-40B4-BE49-F238E27FC236}">
                  <a16:creationId xmlns:a16="http://schemas.microsoft.com/office/drawing/2014/main" id="{87E41A32-AA28-F371-80B6-3E9C73D142F8}"/>
                </a:ext>
              </a:extLst>
            </p:cNvPr>
            <p:cNvCxnSpPr/>
            <p:nvPr/>
          </p:nvCxnSpPr>
          <p:spPr>
            <a:xfrm rot="10800000">
              <a:off x="1353" y="1797"/>
              <a:ext cx="0" cy="9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6" name="Google Shape;464;p13">
              <a:extLst>
                <a:ext uri="{FF2B5EF4-FFF2-40B4-BE49-F238E27FC236}">
                  <a16:creationId xmlns:a16="http://schemas.microsoft.com/office/drawing/2014/main" id="{1788D403-8E57-26B7-FEFA-BA4DB7C96424}"/>
                </a:ext>
              </a:extLst>
            </p:cNvPr>
            <p:cNvCxnSpPr/>
            <p:nvPr/>
          </p:nvCxnSpPr>
          <p:spPr>
            <a:xfrm>
              <a:off x="476" y="2205"/>
              <a:ext cx="91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87" name="Google Shape;465;p13">
              <a:extLst>
                <a:ext uri="{FF2B5EF4-FFF2-40B4-BE49-F238E27FC236}">
                  <a16:creationId xmlns:a16="http://schemas.microsoft.com/office/drawing/2014/main" id="{39D3C4DC-CB1C-C915-1761-A26594A20C90}"/>
                </a:ext>
              </a:extLst>
            </p:cNvPr>
            <p:cNvGrpSpPr/>
            <p:nvPr/>
          </p:nvGrpSpPr>
          <p:grpSpPr>
            <a:xfrm>
              <a:off x="576" y="3264"/>
              <a:ext cx="648" cy="185"/>
              <a:chOff x="576" y="3264"/>
              <a:chExt cx="648" cy="185"/>
            </a:xfrm>
          </p:grpSpPr>
          <p:sp>
            <p:nvSpPr>
              <p:cNvPr id="91" name="Google Shape;466;p13">
                <a:extLst>
                  <a:ext uri="{FF2B5EF4-FFF2-40B4-BE49-F238E27FC236}">
                    <a16:creationId xmlns:a16="http://schemas.microsoft.com/office/drawing/2014/main" id="{1A1261E6-2B16-3540-9D8B-B91A4593073B}"/>
                  </a:ext>
                </a:extLst>
              </p:cNvPr>
              <p:cNvSpPr/>
              <p:nvPr/>
            </p:nvSpPr>
            <p:spPr>
              <a:xfrm>
                <a:off x="576" y="3264"/>
                <a:ext cx="648" cy="185"/>
              </a:xfrm>
              <a:prstGeom prst="rect">
                <a:avLst/>
              </a:prstGeom>
              <a:solidFill>
                <a:srgbClr val="FFFFFF"/>
              </a:solidFill>
              <a:ln w="11100" cap="flat" cmpd="sng">
                <a:solidFill>
                  <a:srgbClr val="0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92" name="Google Shape;467;p13">
                <a:extLst>
                  <a:ext uri="{FF2B5EF4-FFF2-40B4-BE49-F238E27FC236}">
                    <a16:creationId xmlns:a16="http://schemas.microsoft.com/office/drawing/2014/main" id="{9E452E7B-E724-A98E-ABDC-0BC40AC92A45}"/>
                  </a:ext>
                </a:extLst>
              </p:cNvPr>
              <p:cNvSpPr/>
              <p:nvPr/>
            </p:nvSpPr>
            <p:spPr>
              <a:xfrm>
                <a:off x="737" y="3274"/>
                <a:ext cx="302" cy="16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533400" marR="0" lvl="0" indent="-53340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 u="sng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ESSN</a:t>
                </a:r>
                <a:endParaRPr sz="32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</p:grpSp>
        <p:grpSp>
          <p:nvGrpSpPr>
            <p:cNvPr id="88" name="Google Shape;468;p13">
              <a:extLst>
                <a:ext uri="{FF2B5EF4-FFF2-40B4-BE49-F238E27FC236}">
                  <a16:creationId xmlns:a16="http://schemas.microsoft.com/office/drawing/2014/main" id="{EA9AF2F0-1466-155E-D5BC-947BEB76DA0A}"/>
                </a:ext>
              </a:extLst>
            </p:cNvPr>
            <p:cNvGrpSpPr/>
            <p:nvPr/>
          </p:nvGrpSpPr>
          <p:grpSpPr>
            <a:xfrm>
              <a:off x="576" y="3909"/>
              <a:ext cx="519" cy="185"/>
              <a:chOff x="576" y="3909"/>
              <a:chExt cx="519" cy="185"/>
            </a:xfrm>
          </p:grpSpPr>
          <p:sp>
            <p:nvSpPr>
              <p:cNvPr id="89" name="Google Shape;469;p13">
                <a:extLst>
                  <a:ext uri="{FF2B5EF4-FFF2-40B4-BE49-F238E27FC236}">
                    <a16:creationId xmlns:a16="http://schemas.microsoft.com/office/drawing/2014/main" id="{2BDB9F18-58F5-8104-CAAD-615A7876C8C6}"/>
                  </a:ext>
                </a:extLst>
              </p:cNvPr>
              <p:cNvSpPr/>
              <p:nvPr/>
            </p:nvSpPr>
            <p:spPr>
              <a:xfrm>
                <a:off x="576" y="3909"/>
                <a:ext cx="519" cy="185"/>
              </a:xfrm>
              <a:prstGeom prst="rect">
                <a:avLst/>
              </a:prstGeom>
              <a:solidFill>
                <a:srgbClr val="FFFFFF"/>
              </a:solidFill>
              <a:ln w="11100" cap="flat" cmpd="sng">
                <a:solidFill>
                  <a:srgbClr val="0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90" name="Google Shape;470;p13">
                <a:extLst>
                  <a:ext uri="{FF2B5EF4-FFF2-40B4-BE49-F238E27FC236}">
                    <a16:creationId xmlns:a16="http://schemas.microsoft.com/office/drawing/2014/main" id="{7DC0D3EC-8A40-EAED-EFD2-3EC6D2B3DB11}"/>
                  </a:ext>
                </a:extLst>
              </p:cNvPr>
              <p:cNvSpPr/>
              <p:nvPr/>
            </p:nvSpPr>
            <p:spPr>
              <a:xfrm>
                <a:off x="671" y="3922"/>
                <a:ext cx="302" cy="16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533400" marR="0" lvl="0" indent="-53340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 u="sng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ESSN</a:t>
                </a:r>
                <a:endParaRPr sz="32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88056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0E8AB05-9265-A113-8654-A67AD2B71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5011A6C-0E68-B653-33C6-EA50D017B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Contoh</a:t>
            </a:r>
            <a:r>
              <a:rPr lang="en-US" sz="3200" b="1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3200" b="1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Implementasi</a:t>
            </a:r>
            <a:r>
              <a:rPr lang="en-US" sz="3200" b="1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Data Table</a:t>
            </a:r>
            <a:endParaRPr lang="en-US" dirty="0"/>
          </a:p>
        </p:txBody>
      </p:sp>
      <p:graphicFrame>
        <p:nvGraphicFramePr>
          <p:cNvPr id="5" name="Google Shape;475;p14">
            <a:extLst>
              <a:ext uri="{FF2B5EF4-FFF2-40B4-BE49-F238E27FC236}">
                <a16:creationId xmlns:a16="http://schemas.microsoft.com/office/drawing/2014/main" id="{1D895162-E74D-1363-AADC-A7E676E80B7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94098746"/>
              </p:ext>
            </p:extLst>
          </p:nvPr>
        </p:nvGraphicFramePr>
        <p:xfrm>
          <a:off x="896938" y="2057400"/>
          <a:ext cx="4895850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4895850" imgH="942975" progId="">
                  <p:embed/>
                </p:oleObj>
              </mc:Choice>
              <mc:Fallback>
                <p:oleObj r:id="rId2" imgW="4895850" imgH="942975" progId="">
                  <p:embed/>
                  <p:pic>
                    <p:nvPicPr>
                      <p:cNvPr id="5" name="Google Shape;475;p14">
                        <a:extLst>
                          <a:ext uri="{FF2B5EF4-FFF2-40B4-BE49-F238E27FC236}">
                            <a16:creationId xmlns:a16="http://schemas.microsoft.com/office/drawing/2014/main" id="{1D895162-E74D-1363-AADC-A7E676E80B78}"/>
                          </a:ext>
                        </a:extLst>
                      </p:cNvPr>
                      <p:cNvPicPr preferRelativeResize="0"/>
                      <p:nvPr/>
                    </p:nvPicPr>
                    <p:blipFill rotWithShape="1">
                      <a:blip r:embed="rId3">
                        <a:alphaModFix/>
                      </a:blip>
                      <a:srcRect/>
                      <a:stretch/>
                    </p:blipFill>
                    <p:spPr>
                      <a:xfrm>
                        <a:off x="896938" y="2057400"/>
                        <a:ext cx="4895850" cy="942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Google Shape;476;p14">
            <a:extLst>
              <a:ext uri="{FF2B5EF4-FFF2-40B4-BE49-F238E27FC236}">
                <a16:creationId xmlns:a16="http://schemas.microsoft.com/office/drawing/2014/main" id="{718A680D-150B-B280-0772-81A273AE6233}"/>
              </a:ext>
            </a:extLst>
          </p:cNvPr>
          <p:cNvSpPr/>
          <p:nvPr/>
        </p:nvSpPr>
        <p:spPr>
          <a:xfrm>
            <a:off x="515938" y="3374509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aphicFrame>
        <p:nvGraphicFramePr>
          <p:cNvPr id="7" name="Google Shape;477;p14">
            <a:extLst>
              <a:ext uri="{FF2B5EF4-FFF2-40B4-BE49-F238E27FC236}">
                <a16:creationId xmlns:a16="http://schemas.microsoft.com/office/drawing/2014/main" id="{4A415F68-72AA-0DB2-CB82-0F018E47BFE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96400605"/>
              </p:ext>
            </p:extLst>
          </p:nvPr>
        </p:nvGraphicFramePr>
        <p:xfrm>
          <a:off x="1271514" y="3743841"/>
          <a:ext cx="2246312" cy="1343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2246312" imgH="1343025" progId="">
                  <p:embed/>
                </p:oleObj>
              </mc:Choice>
              <mc:Fallback>
                <p:oleObj r:id="rId4" imgW="2246312" imgH="1343025" progId="">
                  <p:embed/>
                  <p:pic>
                    <p:nvPicPr>
                      <p:cNvPr id="7" name="Google Shape;477;p14">
                        <a:extLst>
                          <a:ext uri="{FF2B5EF4-FFF2-40B4-BE49-F238E27FC236}">
                            <a16:creationId xmlns:a16="http://schemas.microsoft.com/office/drawing/2014/main" id="{4A415F68-72AA-0DB2-CB82-0F018E47BFEA}"/>
                          </a:ext>
                        </a:extLst>
                      </p:cNvPr>
                      <p:cNvPicPr preferRelativeResize="0"/>
                      <p:nvPr/>
                    </p:nvPicPr>
                    <p:blipFill rotWithShape="1">
                      <a:blip r:embed="rId5">
                        <a:alphaModFix/>
                      </a:blip>
                      <a:srcRect/>
                      <a:stretch/>
                    </p:blipFill>
                    <p:spPr>
                      <a:xfrm>
                        <a:off x="1271514" y="3743841"/>
                        <a:ext cx="2246312" cy="1343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Google Shape;478;p14">
            <a:extLst>
              <a:ext uri="{FF2B5EF4-FFF2-40B4-BE49-F238E27FC236}">
                <a16:creationId xmlns:a16="http://schemas.microsoft.com/office/drawing/2014/main" id="{6EF4BAA6-AD51-14F8-ADFE-34CDEC461B9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41878439"/>
              </p:ext>
            </p:extLst>
          </p:nvPr>
        </p:nvGraphicFramePr>
        <p:xfrm>
          <a:off x="6399214" y="2063750"/>
          <a:ext cx="3656013" cy="3730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3656013" imgH="3730625" progId="">
                  <p:embed/>
                </p:oleObj>
              </mc:Choice>
              <mc:Fallback>
                <p:oleObj r:id="rId6" imgW="3656013" imgH="3730625" progId="">
                  <p:embed/>
                  <p:pic>
                    <p:nvPicPr>
                      <p:cNvPr id="8" name="Google Shape;478;p14">
                        <a:extLst>
                          <a:ext uri="{FF2B5EF4-FFF2-40B4-BE49-F238E27FC236}">
                            <a16:creationId xmlns:a16="http://schemas.microsoft.com/office/drawing/2014/main" id="{6EF4BAA6-AD51-14F8-ADFE-34CDEC461B9F}"/>
                          </a:ext>
                        </a:extLst>
                      </p:cNvPr>
                      <p:cNvPicPr preferRelativeResize="0"/>
                      <p:nvPr/>
                    </p:nvPicPr>
                    <p:blipFill rotWithShape="1">
                      <a:blip r:embed="rId7">
                        <a:alphaModFix/>
                      </a:blip>
                      <a:srcRect/>
                      <a:stretch/>
                    </p:blipFill>
                    <p:spPr>
                      <a:xfrm>
                        <a:off x="6399214" y="2063750"/>
                        <a:ext cx="3656013" cy="3730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Google Shape;479;p14">
            <a:extLst>
              <a:ext uri="{FF2B5EF4-FFF2-40B4-BE49-F238E27FC236}">
                <a16:creationId xmlns:a16="http://schemas.microsoft.com/office/drawing/2014/main" id="{2647C73D-7868-6641-F481-11A43D19F342}"/>
              </a:ext>
            </a:extLst>
          </p:cNvPr>
          <p:cNvSpPr txBox="1"/>
          <p:nvPr/>
        </p:nvSpPr>
        <p:spPr>
          <a:xfrm>
            <a:off x="896938" y="1631950"/>
            <a:ext cx="242728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DEPARTMENT</a:t>
            </a:r>
            <a:endParaRPr/>
          </a:p>
        </p:txBody>
      </p:sp>
      <p:sp>
        <p:nvSpPr>
          <p:cNvPr id="10" name="Google Shape;480;p14">
            <a:extLst>
              <a:ext uri="{FF2B5EF4-FFF2-40B4-BE49-F238E27FC236}">
                <a16:creationId xmlns:a16="http://schemas.microsoft.com/office/drawing/2014/main" id="{56969F7C-1B24-5132-EA52-A0199686BE5B}"/>
              </a:ext>
            </a:extLst>
          </p:cNvPr>
          <p:cNvSpPr txBox="1"/>
          <p:nvPr/>
        </p:nvSpPr>
        <p:spPr>
          <a:xfrm>
            <a:off x="7623177" y="1631950"/>
            <a:ext cx="192722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WORKS</a:t>
            </a: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8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ON</a:t>
            </a:r>
            <a:endParaRPr/>
          </a:p>
        </p:txBody>
      </p:sp>
      <p:sp>
        <p:nvSpPr>
          <p:cNvPr id="11" name="Google Shape;481;p14">
            <a:extLst>
              <a:ext uri="{FF2B5EF4-FFF2-40B4-BE49-F238E27FC236}">
                <a16:creationId xmlns:a16="http://schemas.microsoft.com/office/drawing/2014/main" id="{62DF9251-2614-1A08-7CB7-F5839A5F0EE3}"/>
              </a:ext>
            </a:extLst>
          </p:cNvPr>
          <p:cNvSpPr txBox="1"/>
          <p:nvPr/>
        </p:nvSpPr>
        <p:spPr>
          <a:xfrm>
            <a:off x="1179513" y="3381375"/>
            <a:ext cx="352742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DEPARTMENT LOCATION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15754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1026AE0-699F-B794-E561-8993175EA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319D3D8-6DAB-7098-0CCB-FE25E6116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Contoh</a:t>
            </a:r>
            <a:r>
              <a:rPr lang="en-US" sz="3200" b="1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3200" b="1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Implementasi</a:t>
            </a:r>
            <a:r>
              <a:rPr lang="en-US" sz="3200" b="1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Data Table</a:t>
            </a:r>
            <a:endParaRPr lang="en-US" dirty="0"/>
          </a:p>
        </p:txBody>
      </p:sp>
      <p:graphicFrame>
        <p:nvGraphicFramePr>
          <p:cNvPr id="5" name="Google Shape;487;p15">
            <a:extLst>
              <a:ext uri="{FF2B5EF4-FFF2-40B4-BE49-F238E27FC236}">
                <a16:creationId xmlns:a16="http://schemas.microsoft.com/office/drawing/2014/main" id="{D811B463-C851-530B-6798-5C992A11D89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3891113"/>
              </p:ext>
            </p:extLst>
          </p:nvPr>
        </p:nvGraphicFramePr>
        <p:xfrm>
          <a:off x="873889" y="1785395"/>
          <a:ext cx="5943600" cy="170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5943600" imgH="1704975" progId="">
                  <p:embed/>
                </p:oleObj>
              </mc:Choice>
              <mc:Fallback>
                <p:oleObj r:id="rId2" imgW="5943600" imgH="1704975" progId="">
                  <p:embed/>
                  <p:pic>
                    <p:nvPicPr>
                      <p:cNvPr id="5" name="Google Shape;487;p15">
                        <a:extLst>
                          <a:ext uri="{FF2B5EF4-FFF2-40B4-BE49-F238E27FC236}">
                            <a16:creationId xmlns:a16="http://schemas.microsoft.com/office/drawing/2014/main" id="{D811B463-C851-530B-6798-5C992A11D89D}"/>
                          </a:ext>
                        </a:extLst>
                      </p:cNvPr>
                      <p:cNvPicPr preferRelativeResize="0"/>
                      <p:nvPr/>
                    </p:nvPicPr>
                    <p:blipFill rotWithShape="1">
                      <a:blip r:embed="rId3">
                        <a:alphaModFix/>
                      </a:blip>
                      <a:srcRect/>
                      <a:stretch/>
                    </p:blipFill>
                    <p:spPr>
                      <a:xfrm>
                        <a:off x="873889" y="1785395"/>
                        <a:ext cx="5943600" cy="170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Google Shape;488;p15">
            <a:extLst>
              <a:ext uri="{FF2B5EF4-FFF2-40B4-BE49-F238E27FC236}">
                <a16:creationId xmlns:a16="http://schemas.microsoft.com/office/drawing/2014/main" id="{2BE9C482-F2B3-20A0-4CA4-2D001859D81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1927786"/>
              </p:ext>
            </p:extLst>
          </p:nvPr>
        </p:nvGraphicFramePr>
        <p:xfrm>
          <a:off x="873889" y="3950745"/>
          <a:ext cx="5943600" cy="187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5943600" imgH="1873250" progId="">
                  <p:embed/>
                </p:oleObj>
              </mc:Choice>
              <mc:Fallback>
                <p:oleObj r:id="rId4" imgW="5943600" imgH="1873250" progId="">
                  <p:embed/>
                  <p:pic>
                    <p:nvPicPr>
                      <p:cNvPr id="6" name="Google Shape;488;p15">
                        <a:extLst>
                          <a:ext uri="{FF2B5EF4-FFF2-40B4-BE49-F238E27FC236}">
                            <a16:creationId xmlns:a16="http://schemas.microsoft.com/office/drawing/2014/main" id="{2BE9C482-F2B3-20A0-4CA4-2D001859D811}"/>
                          </a:ext>
                        </a:extLst>
                      </p:cNvPr>
                      <p:cNvPicPr preferRelativeResize="0"/>
                      <p:nvPr/>
                    </p:nvPicPr>
                    <p:blipFill rotWithShape="1">
                      <a:blip r:embed="rId5">
                        <a:alphaModFix/>
                      </a:blip>
                      <a:srcRect/>
                      <a:stretch/>
                    </p:blipFill>
                    <p:spPr>
                      <a:xfrm>
                        <a:off x="873889" y="3950745"/>
                        <a:ext cx="5943600" cy="1873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Google Shape;489;p15">
            <a:extLst>
              <a:ext uri="{FF2B5EF4-FFF2-40B4-BE49-F238E27FC236}">
                <a16:creationId xmlns:a16="http://schemas.microsoft.com/office/drawing/2014/main" id="{78DF80E7-B1DC-1825-D5D7-3D8657A1DC9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90674546"/>
              </p:ext>
            </p:extLst>
          </p:nvPr>
        </p:nvGraphicFramePr>
        <p:xfrm>
          <a:off x="7724775" y="4206875"/>
          <a:ext cx="4010025" cy="1431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4010025" imgH="1431925" progId="">
                  <p:embed/>
                </p:oleObj>
              </mc:Choice>
              <mc:Fallback>
                <p:oleObj r:id="rId6" imgW="4010025" imgH="1431925" progId="">
                  <p:embed/>
                  <p:pic>
                    <p:nvPicPr>
                      <p:cNvPr id="7" name="Google Shape;489;p15">
                        <a:extLst>
                          <a:ext uri="{FF2B5EF4-FFF2-40B4-BE49-F238E27FC236}">
                            <a16:creationId xmlns:a16="http://schemas.microsoft.com/office/drawing/2014/main" id="{78DF80E7-B1DC-1825-D5D7-3D8657A1DC9B}"/>
                          </a:ext>
                        </a:extLst>
                      </p:cNvPr>
                      <p:cNvPicPr preferRelativeResize="0"/>
                      <p:nvPr/>
                    </p:nvPicPr>
                    <p:blipFill rotWithShape="1">
                      <a:blip r:embed="rId7">
                        <a:alphaModFix/>
                      </a:blip>
                      <a:srcRect/>
                      <a:stretch/>
                    </p:blipFill>
                    <p:spPr>
                      <a:xfrm>
                        <a:off x="7724775" y="4206875"/>
                        <a:ext cx="4010025" cy="1431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Google Shape;490;p15">
            <a:extLst>
              <a:ext uri="{FF2B5EF4-FFF2-40B4-BE49-F238E27FC236}">
                <a16:creationId xmlns:a16="http://schemas.microsoft.com/office/drawing/2014/main" id="{B3276BA0-ED49-A2BB-96F7-F495BA67FC25}"/>
              </a:ext>
            </a:extLst>
          </p:cNvPr>
          <p:cNvSpPr txBox="1"/>
          <p:nvPr/>
        </p:nvSpPr>
        <p:spPr>
          <a:xfrm>
            <a:off x="791339" y="3537995"/>
            <a:ext cx="1911350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EMPLOYEE</a:t>
            </a:r>
            <a:endParaRPr/>
          </a:p>
        </p:txBody>
      </p:sp>
      <p:sp>
        <p:nvSpPr>
          <p:cNvPr id="9" name="Google Shape;491;p15">
            <a:extLst>
              <a:ext uri="{FF2B5EF4-FFF2-40B4-BE49-F238E27FC236}">
                <a16:creationId xmlns:a16="http://schemas.microsoft.com/office/drawing/2014/main" id="{0D4532C8-0EE5-BCD9-769B-814A73B587C4}"/>
              </a:ext>
            </a:extLst>
          </p:cNvPr>
          <p:cNvSpPr txBox="1"/>
          <p:nvPr/>
        </p:nvSpPr>
        <p:spPr>
          <a:xfrm>
            <a:off x="9248775" y="3854450"/>
            <a:ext cx="1677988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PROJECT</a:t>
            </a:r>
            <a:endParaRPr/>
          </a:p>
        </p:txBody>
      </p:sp>
      <p:sp>
        <p:nvSpPr>
          <p:cNvPr id="10" name="Google Shape;492;p15">
            <a:extLst>
              <a:ext uri="{FF2B5EF4-FFF2-40B4-BE49-F238E27FC236}">
                <a16:creationId xmlns:a16="http://schemas.microsoft.com/office/drawing/2014/main" id="{AAF1E0BE-28AD-4333-32ED-C9BFB31DE7D2}"/>
              </a:ext>
            </a:extLst>
          </p:cNvPr>
          <p:cNvSpPr txBox="1"/>
          <p:nvPr/>
        </p:nvSpPr>
        <p:spPr>
          <a:xfrm>
            <a:off x="799277" y="1404395"/>
            <a:ext cx="2208212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DEPENDENT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8219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C74F68D-801A-F32A-1594-60C66591E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1B4BB4-57BF-B8B5-49F5-B621920A7C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 sz="2800" dirty="0" err="1">
                <a:solidFill>
                  <a:schemeClr val="dk1"/>
                </a:solidFill>
              </a:rPr>
              <a:t>Buat</a:t>
            </a:r>
            <a:r>
              <a:rPr lang="en-US" sz="2800" dirty="0">
                <a:solidFill>
                  <a:schemeClr val="dk1"/>
                </a:solidFill>
              </a:rPr>
              <a:t>  model  </a:t>
            </a:r>
            <a:r>
              <a:rPr lang="en-US" sz="2800" dirty="0" err="1">
                <a:solidFill>
                  <a:schemeClr val="dk1"/>
                </a:solidFill>
              </a:rPr>
              <a:t>relasional</a:t>
            </a:r>
            <a:r>
              <a:rPr lang="en-US" sz="2800" dirty="0">
                <a:solidFill>
                  <a:schemeClr val="dk1"/>
                </a:solidFill>
              </a:rPr>
              <a:t>  </a:t>
            </a:r>
            <a:r>
              <a:rPr lang="en-US" sz="2800" dirty="0" err="1">
                <a:solidFill>
                  <a:schemeClr val="dk1"/>
                </a:solidFill>
              </a:rPr>
              <a:t>untuk</a:t>
            </a:r>
            <a:r>
              <a:rPr lang="en-US" sz="2800" dirty="0">
                <a:solidFill>
                  <a:schemeClr val="dk1"/>
                </a:solidFill>
              </a:rPr>
              <a:t>  basis  data  “</a:t>
            </a:r>
            <a:r>
              <a:rPr lang="en-US" sz="2800" dirty="0" err="1">
                <a:solidFill>
                  <a:schemeClr val="dk1"/>
                </a:solidFill>
              </a:rPr>
              <a:t>Penjualan</a:t>
            </a:r>
            <a:r>
              <a:rPr lang="en-US" sz="2800" dirty="0">
                <a:solidFill>
                  <a:schemeClr val="dk1"/>
                </a:solidFill>
              </a:rPr>
              <a:t>  </a:t>
            </a:r>
            <a:r>
              <a:rPr lang="en-US" sz="2800" dirty="0" err="1">
                <a:solidFill>
                  <a:schemeClr val="dk1"/>
                </a:solidFill>
              </a:rPr>
              <a:t>Barang</a:t>
            </a:r>
            <a:r>
              <a:rPr lang="en-US" sz="2800" dirty="0">
                <a:solidFill>
                  <a:schemeClr val="dk1"/>
                </a:solidFill>
              </a:rPr>
              <a:t>”  pada  Mini  Market, </a:t>
            </a:r>
            <a:r>
              <a:rPr lang="en-US" sz="2800" dirty="0" err="1">
                <a:solidFill>
                  <a:schemeClr val="dk1"/>
                </a:solidFill>
              </a:rPr>
              <a:t>berdasarkan</a:t>
            </a:r>
            <a:r>
              <a:rPr lang="en-US" sz="2800" dirty="0">
                <a:solidFill>
                  <a:schemeClr val="dk1"/>
                </a:solidFill>
              </a:rPr>
              <a:t> </a:t>
            </a:r>
            <a:r>
              <a:rPr lang="en-US" sz="2800" dirty="0" err="1">
                <a:solidFill>
                  <a:schemeClr val="dk1"/>
                </a:solidFill>
              </a:rPr>
              <a:t>ketentuan</a:t>
            </a:r>
            <a:r>
              <a:rPr lang="en-US" sz="2800" dirty="0">
                <a:solidFill>
                  <a:schemeClr val="dk1"/>
                </a:solidFill>
              </a:rPr>
              <a:t> </a:t>
            </a:r>
            <a:r>
              <a:rPr lang="en-US" sz="2800" dirty="0" err="1">
                <a:solidFill>
                  <a:schemeClr val="dk1"/>
                </a:solidFill>
              </a:rPr>
              <a:t>berikut</a:t>
            </a:r>
            <a:r>
              <a:rPr lang="en-US" sz="2800" dirty="0">
                <a:solidFill>
                  <a:schemeClr val="dk1"/>
                </a:solidFill>
              </a:rPr>
              <a:t> </a:t>
            </a:r>
            <a:r>
              <a:rPr lang="en-US" sz="2800" dirty="0" err="1">
                <a:solidFill>
                  <a:schemeClr val="dk1"/>
                </a:solidFill>
              </a:rPr>
              <a:t>ini</a:t>
            </a:r>
            <a:r>
              <a:rPr lang="en-US" sz="2800" dirty="0">
                <a:solidFill>
                  <a:schemeClr val="dk1"/>
                </a:solidFill>
              </a:rPr>
              <a:t> : </a:t>
            </a:r>
            <a:endParaRPr lang="en-US" dirty="0"/>
          </a:p>
          <a:p>
            <a:pPr marL="457200" lvl="0" indent="-342900" algn="l" rtl="0">
              <a:spcBef>
                <a:spcPts val="320"/>
              </a:spcBef>
              <a:spcAft>
                <a:spcPts val="0"/>
              </a:spcAft>
              <a:buSzPts val="1600"/>
              <a:buFont typeface="Book Antiqua"/>
              <a:buAutoNum type="alphaLcPeriod"/>
            </a:pPr>
            <a:r>
              <a:rPr lang="en-US" sz="2800" dirty="0" err="1">
                <a:solidFill>
                  <a:schemeClr val="dk1"/>
                </a:solidFill>
              </a:rPr>
              <a:t>Dalam</a:t>
            </a:r>
            <a:r>
              <a:rPr lang="en-US" sz="2800" dirty="0">
                <a:solidFill>
                  <a:schemeClr val="dk1"/>
                </a:solidFill>
              </a:rPr>
              <a:t> basis data </a:t>
            </a:r>
            <a:r>
              <a:rPr lang="en-US" sz="2800" dirty="0" err="1">
                <a:solidFill>
                  <a:schemeClr val="dk1"/>
                </a:solidFill>
              </a:rPr>
              <a:t>penjualan</a:t>
            </a:r>
            <a:r>
              <a:rPr lang="en-US" sz="2800" dirty="0">
                <a:solidFill>
                  <a:schemeClr val="dk1"/>
                </a:solidFill>
              </a:rPr>
              <a:t> </a:t>
            </a:r>
            <a:r>
              <a:rPr lang="en-US" sz="2800" dirty="0" err="1">
                <a:solidFill>
                  <a:schemeClr val="dk1"/>
                </a:solidFill>
              </a:rPr>
              <a:t>barang</a:t>
            </a:r>
            <a:r>
              <a:rPr lang="en-US" sz="2800" dirty="0">
                <a:solidFill>
                  <a:schemeClr val="dk1"/>
                </a:solidFill>
              </a:rPr>
              <a:t> </a:t>
            </a:r>
            <a:r>
              <a:rPr lang="en-US" sz="2800" dirty="0" err="1">
                <a:solidFill>
                  <a:schemeClr val="dk1"/>
                </a:solidFill>
              </a:rPr>
              <a:t>perlu</a:t>
            </a:r>
            <a:r>
              <a:rPr lang="en-US" sz="2800" dirty="0">
                <a:solidFill>
                  <a:schemeClr val="dk1"/>
                </a:solidFill>
              </a:rPr>
              <a:t> </a:t>
            </a:r>
            <a:r>
              <a:rPr lang="en-US" sz="2800" dirty="0" err="1">
                <a:solidFill>
                  <a:schemeClr val="dk1"/>
                </a:solidFill>
              </a:rPr>
              <a:t>dicatat</a:t>
            </a:r>
            <a:r>
              <a:rPr lang="en-US" sz="2800" dirty="0">
                <a:solidFill>
                  <a:schemeClr val="dk1"/>
                </a:solidFill>
              </a:rPr>
              <a:t> data </a:t>
            </a:r>
            <a:r>
              <a:rPr lang="en-US" sz="2800" dirty="0" err="1">
                <a:solidFill>
                  <a:schemeClr val="dk1"/>
                </a:solidFill>
              </a:rPr>
              <a:t>setiap</a:t>
            </a:r>
            <a:r>
              <a:rPr lang="en-US" sz="2800" dirty="0">
                <a:solidFill>
                  <a:schemeClr val="dk1"/>
                </a:solidFill>
              </a:rPr>
              <a:t> </a:t>
            </a:r>
            <a:r>
              <a:rPr lang="en-US" sz="2800" dirty="0" err="1">
                <a:solidFill>
                  <a:schemeClr val="dk1"/>
                </a:solidFill>
              </a:rPr>
              <a:t>barang</a:t>
            </a:r>
            <a:r>
              <a:rPr lang="en-US" sz="2800" dirty="0">
                <a:solidFill>
                  <a:schemeClr val="dk1"/>
                </a:solidFill>
              </a:rPr>
              <a:t>, data  </a:t>
            </a:r>
            <a:r>
              <a:rPr lang="en-US" sz="2800" dirty="0" err="1">
                <a:solidFill>
                  <a:schemeClr val="dk1"/>
                </a:solidFill>
              </a:rPr>
              <a:t>jenis</a:t>
            </a:r>
            <a:r>
              <a:rPr lang="en-US" sz="2800" dirty="0">
                <a:solidFill>
                  <a:schemeClr val="dk1"/>
                </a:solidFill>
              </a:rPr>
              <a:t>  </a:t>
            </a:r>
            <a:r>
              <a:rPr lang="en-US" sz="2800" dirty="0" err="1">
                <a:solidFill>
                  <a:schemeClr val="dk1"/>
                </a:solidFill>
              </a:rPr>
              <a:t>barang</a:t>
            </a:r>
            <a:r>
              <a:rPr lang="en-US" sz="2800" dirty="0">
                <a:solidFill>
                  <a:schemeClr val="dk1"/>
                </a:solidFill>
              </a:rPr>
              <a:t>,  data  </a:t>
            </a:r>
            <a:r>
              <a:rPr lang="en-US" sz="2800" dirty="0" err="1">
                <a:solidFill>
                  <a:schemeClr val="dk1"/>
                </a:solidFill>
              </a:rPr>
              <a:t>pembelian</a:t>
            </a:r>
            <a:r>
              <a:rPr lang="en-US" sz="2800" dirty="0">
                <a:solidFill>
                  <a:schemeClr val="dk1"/>
                </a:solidFill>
              </a:rPr>
              <a:t>,  data  data  </a:t>
            </a:r>
            <a:r>
              <a:rPr lang="en-US" sz="2800" dirty="0" err="1">
                <a:solidFill>
                  <a:schemeClr val="dk1"/>
                </a:solidFill>
              </a:rPr>
              <a:t>pegawai</a:t>
            </a:r>
            <a:r>
              <a:rPr lang="en-US" sz="2800" dirty="0">
                <a:solidFill>
                  <a:schemeClr val="dk1"/>
                </a:solidFill>
              </a:rPr>
              <a:t>  yang </a:t>
            </a:r>
            <a:r>
              <a:rPr lang="en-US" sz="2800" dirty="0" err="1">
                <a:solidFill>
                  <a:schemeClr val="dk1"/>
                </a:solidFill>
              </a:rPr>
              <a:t>menangani</a:t>
            </a:r>
            <a:r>
              <a:rPr lang="en-US" sz="2800" dirty="0">
                <a:solidFill>
                  <a:schemeClr val="dk1"/>
                </a:solidFill>
              </a:rPr>
              <a:t> </a:t>
            </a:r>
            <a:r>
              <a:rPr lang="en-US" sz="2800" dirty="0" err="1">
                <a:solidFill>
                  <a:schemeClr val="dk1"/>
                </a:solidFill>
              </a:rPr>
              <a:t>pembelian</a:t>
            </a:r>
            <a:r>
              <a:rPr lang="en-US" sz="2800" dirty="0">
                <a:solidFill>
                  <a:schemeClr val="dk1"/>
                </a:solidFill>
              </a:rPr>
              <a:t>. </a:t>
            </a:r>
            <a:endParaRPr lang="en-US" dirty="0"/>
          </a:p>
          <a:p>
            <a:pPr marL="457200" lvl="0" indent="-342900" algn="l" rtl="0">
              <a:spcBef>
                <a:spcPts val="320"/>
              </a:spcBef>
              <a:spcAft>
                <a:spcPts val="0"/>
              </a:spcAft>
              <a:buSzPts val="1600"/>
              <a:buFont typeface="Book Antiqua"/>
              <a:buAutoNum type="alphaLcPeriod"/>
            </a:pPr>
            <a:r>
              <a:rPr lang="en-US" sz="2800" dirty="0">
                <a:solidFill>
                  <a:schemeClr val="dk1"/>
                </a:solidFill>
              </a:rPr>
              <a:t>Data </a:t>
            </a:r>
            <a:r>
              <a:rPr lang="en-US" sz="2800" dirty="0" err="1">
                <a:solidFill>
                  <a:schemeClr val="dk1"/>
                </a:solidFill>
              </a:rPr>
              <a:t>barang</a:t>
            </a:r>
            <a:r>
              <a:rPr lang="en-US" sz="2800" dirty="0">
                <a:solidFill>
                  <a:schemeClr val="dk1"/>
                </a:solidFill>
              </a:rPr>
              <a:t> yang </a:t>
            </a:r>
            <a:r>
              <a:rPr lang="en-US" sz="2800" dirty="0" err="1">
                <a:solidFill>
                  <a:schemeClr val="dk1"/>
                </a:solidFill>
              </a:rPr>
              <a:t>perlu</a:t>
            </a:r>
            <a:r>
              <a:rPr lang="en-US" sz="2800" dirty="0">
                <a:solidFill>
                  <a:schemeClr val="dk1"/>
                </a:solidFill>
              </a:rPr>
              <a:t> </a:t>
            </a:r>
            <a:r>
              <a:rPr lang="en-US" sz="2800" dirty="0" err="1">
                <a:solidFill>
                  <a:schemeClr val="dk1"/>
                </a:solidFill>
              </a:rPr>
              <a:t>dicatat</a:t>
            </a:r>
            <a:r>
              <a:rPr lang="en-US" sz="2800" dirty="0">
                <a:solidFill>
                  <a:schemeClr val="dk1"/>
                </a:solidFill>
              </a:rPr>
              <a:t> </a:t>
            </a:r>
            <a:r>
              <a:rPr lang="en-US" sz="2800" dirty="0" err="1">
                <a:solidFill>
                  <a:schemeClr val="dk1"/>
                </a:solidFill>
              </a:rPr>
              <a:t>adalah</a:t>
            </a:r>
            <a:r>
              <a:rPr lang="en-US" sz="2800" dirty="0">
                <a:solidFill>
                  <a:schemeClr val="dk1"/>
                </a:solidFill>
              </a:rPr>
              <a:t> </a:t>
            </a:r>
            <a:r>
              <a:rPr lang="en-US" sz="2800" dirty="0" err="1">
                <a:solidFill>
                  <a:schemeClr val="dk1"/>
                </a:solidFill>
              </a:rPr>
              <a:t>kode</a:t>
            </a:r>
            <a:r>
              <a:rPr lang="en-US" sz="2800" dirty="0">
                <a:solidFill>
                  <a:schemeClr val="dk1"/>
                </a:solidFill>
              </a:rPr>
              <a:t> dan </a:t>
            </a:r>
            <a:r>
              <a:rPr lang="en-US" sz="2800" dirty="0" err="1">
                <a:solidFill>
                  <a:schemeClr val="dk1"/>
                </a:solidFill>
              </a:rPr>
              <a:t>nama</a:t>
            </a:r>
            <a:r>
              <a:rPr lang="en-US" sz="2800" dirty="0">
                <a:solidFill>
                  <a:schemeClr val="dk1"/>
                </a:solidFill>
              </a:rPr>
              <a:t> </a:t>
            </a:r>
            <a:r>
              <a:rPr lang="en-US" sz="2800" dirty="0" err="1">
                <a:solidFill>
                  <a:schemeClr val="dk1"/>
                </a:solidFill>
              </a:rPr>
              <a:t>barang</a:t>
            </a:r>
            <a:r>
              <a:rPr lang="en-US" sz="2800" dirty="0">
                <a:solidFill>
                  <a:schemeClr val="dk1"/>
                </a:solidFill>
              </a:rPr>
              <a:t> yang </a:t>
            </a:r>
            <a:r>
              <a:rPr lang="en-US" sz="2800" dirty="0" err="1">
                <a:solidFill>
                  <a:schemeClr val="dk1"/>
                </a:solidFill>
              </a:rPr>
              <a:t>unik</a:t>
            </a:r>
            <a:r>
              <a:rPr lang="en-US" sz="2800" dirty="0">
                <a:solidFill>
                  <a:schemeClr val="dk1"/>
                </a:solidFill>
              </a:rPr>
              <a:t>,  </a:t>
            </a:r>
            <a:r>
              <a:rPr lang="en-US" sz="2800" dirty="0" err="1">
                <a:solidFill>
                  <a:schemeClr val="dk1"/>
                </a:solidFill>
              </a:rPr>
              <a:t>jumlah</a:t>
            </a:r>
            <a:r>
              <a:rPr lang="en-US" sz="2800" dirty="0">
                <a:solidFill>
                  <a:schemeClr val="dk1"/>
                </a:solidFill>
              </a:rPr>
              <a:t>/</a:t>
            </a:r>
            <a:r>
              <a:rPr lang="en-US" sz="2800" dirty="0" err="1">
                <a:solidFill>
                  <a:schemeClr val="dk1"/>
                </a:solidFill>
              </a:rPr>
              <a:t>stok</a:t>
            </a:r>
            <a:r>
              <a:rPr lang="en-US" sz="2800" dirty="0">
                <a:solidFill>
                  <a:schemeClr val="dk1"/>
                </a:solidFill>
              </a:rPr>
              <a:t>,  </a:t>
            </a:r>
            <a:r>
              <a:rPr lang="en-US" sz="2800" dirty="0" err="1">
                <a:solidFill>
                  <a:schemeClr val="dk1"/>
                </a:solidFill>
              </a:rPr>
              <a:t>berat</a:t>
            </a:r>
            <a:r>
              <a:rPr lang="en-US" sz="2800" dirty="0">
                <a:solidFill>
                  <a:schemeClr val="dk1"/>
                </a:solidFill>
              </a:rPr>
              <a:t>/</a:t>
            </a:r>
            <a:r>
              <a:rPr lang="en-US" sz="2800" dirty="0" err="1">
                <a:solidFill>
                  <a:schemeClr val="dk1"/>
                </a:solidFill>
              </a:rPr>
              <a:t>ukuran</a:t>
            </a:r>
            <a:r>
              <a:rPr lang="en-US" sz="2800" dirty="0">
                <a:solidFill>
                  <a:schemeClr val="dk1"/>
                </a:solidFill>
              </a:rPr>
              <a:t>,  </a:t>
            </a:r>
            <a:r>
              <a:rPr lang="en-US" sz="2800" dirty="0" err="1">
                <a:solidFill>
                  <a:schemeClr val="dk1"/>
                </a:solidFill>
              </a:rPr>
              <a:t>satuan</a:t>
            </a:r>
            <a:r>
              <a:rPr lang="en-US" sz="2800" dirty="0">
                <a:solidFill>
                  <a:schemeClr val="dk1"/>
                </a:solidFill>
              </a:rPr>
              <a:t>,  </a:t>
            </a:r>
            <a:r>
              <a:rPr lang="en-US" sz="2800" dirty="0" err="1">
                <a:solidFill>
                  <a:schemeClr val="dk1"/>
                </a:solidFill>
              </a:rPr>
              <a:t>jenis</a:t>
            </a:r>
            <a:r>
              <a:rPr lang="en-US" sz="2800" dirty="0">
                <a:solidFill>
                  <a:schemeClr val="dk1"/>
                </a:solidFill>
              </a:rPr>
              <a:t>  </a:t>
            </a:r>
            <a:r>
              <a:rPr lang="en-US" sz="2800" dirty="0" err="1">
                <a:solidFill>
                  <a:schemeClr val="dk1"/>
                </a:solidFill>
              </a:rPr>
              <a:t>dari</a:t>
            </a:r>
            <a:r>
              <a:rPr lang="en-US" sz="2800" dirty="0">
                <a:solidFill>
                  <a:schemeClr val="dk1"/>
                </a:solidFill>
              </a:rPr>
              <a:t>  </a:t>
            </a:r>
            <a:r>
              <a:rPr lang="en-US" sz="2800" dirty="0" err="1">
                <a:solidFill>
                  <a:schemeClr val="dk1"/>
                </a:solidFill>
              </a:rPr>
              <a:t>barang</a:t>
            </a:r>
            <a:r>
              <a:rPr lang="en-US" sz="2800" dirty="0">
                <a:solidFill>
                  <a:schemeClr val="dk1"/>
                </a:solidFill>
              </a:rPr>
              <a:t>,  </a:t>
            </a:r>
            <a:r>
              <a:rPr lang="en-US" sz="2800" dirty="0" err="1">
                <a:solidFill>
                  <a:schemeClr val="dk1"/>
                </a:solidFill>
              </a:rPr>
              <a:t>harga</a:t>
            </a:r>
            <a:r>
              <a:rPr lang="en-US" sz="2800" dirty="0">
                <a:solidFill>
                  <a:schemeClr val="dk1"/>
                </a:solidFill>
              </a:rPr>
              <a:t> </a:t>
            </a:r>
            <a:r>
              <a:rPr lang="en-US" sz="2800" dirty="0" err="1">
                <a:solidFill>
                  <a:schemeClr val="dk1"/>
                </a:solidFill>
              </a:rPr>
              <a:t>barang</a:t>
            </a:r>
            <a:r>
              <a:rPr lang="en-US" sz="2800" dirty="0">
                <a:solidFill>
                  <a:schemeClr val="dk1"/>
                </a:solidFill>
              </a:rPr>
              <a:t>, </a:t>
            </a:r>
            <a:r>
              <a:rPr lang="en-US" sz="2800" dirty="0" err="1">
                <a:solidFill>
                  <a:schemeClr val="dk1"/>
                </a:solidFill>
              </a:rPr>
              <a:t>keterangan</a:t>
            </a:r>
            <a:r>
              <a:rPr lang="en-US" sz="2800" dirty="0">
                <a:solidFill>
                  <a:schemeClr val="dk1"/>
                </a:solidFill>
              </a:rPr>
              <a:t>. </a:t>
            </a:r>
            <a:endParaRPr lang="en-US" dirty="0"/>
          </a:p>
          <a:p>
            <a:pPr marL="457200" lvl="0" indent="-342900" algn="l" rtl="0">
              <a:spcBef>
                <a:spcPts val="320"/>
              </a:spcBef>
              <a:spcAft>
                <a:spcPts val="0"/>
              </a:spcAft>
              <a:buSzPts val="1600"/>
              <a:buFont typeface="Book Antiqua"/>
              <a:buAutoNum type="alphaLcPeriod"/>
            </a:pPr>
            <a:r>
              <a:rPr lang="en-US" sz="2800" dirty="0">
                <a:solidFill>
                  <a:schemeClr val="dk1"/>
                </a:solidFill>
              </a:rPr>
              <a:t>Data  </a:t>
            </a:r>
            <a:r>
              <a:rPr lang="en-US" sz="2800" dirty="0" err="1">
                <a:solidFill>
                  <a:schemeClr val="dk1"/>
                </a:solidFill>
              </a:rPr>
              <a:t>pembelian</a:t>
            </a:r>
            <a:r>
              <a:rPr lang="en-US" sz="2800" dirty="0">
                <a:solidFill>
                  <a:schemeClr val="dk1"/>
                </a:solidFill>
              </a:rPr>
              <a:t>  yang  </a:t>
            </a:r>
            <a:r>
              <a:rPr lang="en-US" sz="2800" dirty="0" err="1">
                <a:solidFill>
                  <a:schemeClr val="dk1"/>
                </a:solidFill>
              </a:rPr>
              <a:t>perlu</a:t>
            </a:r>
            <a:r>
              <a:rPr lang="en-US" sz="2800" dirty="0">
                <a:solidFill>
                  <a:schemeClr val="dk1"/>
                </a:solidFill>
              </a:rPr>
              <a:t>  </a:t>
            </a:r>
            <a:r>
              <a:rPr lang="en-US" sz="2800" dirty="0" err="1">
                <a:solidFill>
                  <a:schemeClr val="dk1"/>
                </a:solidFill>
              </a:rPr>
              <a:t>dicatat</a:t>
            </a:r>
            <a:r>
              <a:rPr lang="en-US" sz="2800" dirty="0">
                <a:solidFill>
                  <a:schemeClr val="dk1"/>
                </a:solidFill>
              </a:rPr>
              <a:t>  </a:t>
            </a:r>
            <a:r>
              <a:rPr lang="en-US" sz="2800" dirty="0" err="1">
                <a:solidFill>
                  <a:schemeClr val="dk1"/>
                </a:solidFill>
              </a:rPr>
              <a:t>adalah</a:t>
            </a:r>
            <a:r>
              <a:rPr lang="en-US" sz="2800" dirty="0">
                <a:solidFill>
                  <a:schemeClr val="dk1"/>
                </a:solidFill>
              </a:rPr>
              <a:t>  </a:t>
            </a:r>
            <a:r>
              <a:rPr lang="en-US" sz="2800" dirty="0" err="1">
                <a:solidFill>
                  <a:schemeClr val="dk1"/>
                </a:solidFill>
              </a:rPr>
              <a:t>no_pembelian</a:t>
            </a:r>
            <a:r>
              <a:rPr lang="en-US" sz="2800" dirty="0">
                <a:solidFill>
                  <a:schemeClr val="dk1"/>
                </a:solidFill>
              </a:rPr>
              <a:t>,  </a:t>
            </a:r>
            <a:r>
              <a:rPr lang="en-US" sz="2800" dirty="0" err="1">
                <a:solidFill>
                  <a:schemeClr val="dk1"/>
                </a:solidFill>
              </a:rPr>
              <a:t>tanggal</a:t>
            </a:r>
            <a:r>
              <a:rPr lang="en-US" sz="2800" dirty="0">
                <a:solidFill>
                  <a:schemeClr val="dk1"/>
                </a:solidFill>
              </a:rPr>
              <a:t> </a:t>
            </a:r>
            <a:r>
              <a:rPr lang="en-US" sz="2800" dirty="0" err="1">
                <a:solidFill>
                  <a:schemeClr val="dk1"/>
                </a:solidFill>
              </a:rPr>
              <a:t>pembelian</a:t>
            </a:r>
            <a:r>
              <a:rPr lang="en-US" sz="2800" dirty="0">
                <a:solidFill>
                  <a:schemeClr val="dk1"/>
                </a:solidFill>
              </a:rPr>
              <a:t>, total </a:t>
            </a:r>
            <a:r>
              <a:rPr lang="en-US" sz="2800" dirty="0" err="1">
                <a:solidFill>
                  <a:schemeClr val="dk1"/>
                </a:solidFill>
              </a:rPr>
              <a:t>pembelian</a:t>
            </a:r>
            <a:r>
              <a:rPr lang="en-US" sz="2800" dirty="0">
                <a:solidFill>
                  <a:schemeClr val="dk1"/>
                </a:solidFill>
              </a:rPr>
              <a:t>, </a:t>
            </a:r>
            <a:r>
              <a:rPr lang="en-US" sz="2800" dirty="0" err="1">
                <a:solidFill>
                  <a:schemeClr val="dk1"/>
                </a:solidFill>
              </a:rPr>
              <a:t>serta</a:t>
            </a:r>
            <a:r>
              <a:rPr lang="en-US" sz="2800" dirty="0">
                <a:solidFill>
                  <a:schemeClr val="dk1"/>
                </a:solidFill>
              </a:rPr>
              <a:t> </a:t>
            </a:r>
            <a:r>
              <a:rPr lang="en-US" sz="2800" dirty="0" err="1">
                <a:solidFill>
                  <a:schemeClr val="dk1"/>
                </a:solidFill>
              </a:rPr>
              <a:t>pegawai</a:t>
            </a:r>
            <a:r>
              <a:rPr lang="en-US" sz="2800" dirty="0">
                <a:solidFill>
                  <a:schemeClr val="dk1"/>
                </a:solidFill>
              </a:rPr>
              <a:t> yang </a:t>
            </a:r>
            <a:r>
              <a:rPr lang="en-US" sz="2800" dirty="0" err="1">
                <a:solidFill>
                  <a:schemeClr val="dk1"/>
                </a:solidFill>
              </a:rPr>
              <a:t>menangani</a:t>
            </a:r>
            <a:r>
              <a:rPr lang="en-US" sz="2800" dirty="0">
                <a:solidFill>
                  <a:schemeClr val="dk1"/>
                </a:solidFill>
              </a:rPr>
              <a:t> </a:t>
            </a:r>
            <a:r>
              <a:rPr lang="en-US" sz="2800" dirty="0" err="1">
                <a:solidFill>
                  <a:schemeClr val="dk1"/>
                </a:solidFill>
              </a:rPr>
              <a:t>pembelian</a:t>
            </a:r>
            <a:r>
              <a:rPr lang="en-US" sz="2800" dirty="0">
                <a:solidFill>
                  <a:schemeClr val="dk1"/>
                </a:solidFill>
              </a:rPr>
              <a:t> </a:t>
            </a:r>
            <a:r>
              <a:rPr lang="en-US" sz="2800" dirty="0" err="1">
                <a:solidFill>
                  <a:schemeClr val="dk1"/>
                </a:solidFill>
              </a:rPr>
              <a:t>tersebut</a:t>
            </a:r>
            <a:r>
              <a:rPr lang="en-US" sz="2800" dirty="0">
                <a:solidFill>
                  <a:schemeClr val="dk1"/>
                </a:solidFill>
              </a:rPr>
              <a:t>. </a:t>
            </a:r>
            <a:r>
              <a:rPr lang="en-US" sz="2800" dirty="0" err="1">
                <a:solidFill>
                  <a:schemeClr val="dk1"/>
                </a:solidFill>
              </a:rPr>
              <a:t>Setiap</a:t>
            </a:r>
            <a:r>
              <a:rPr lang="en-US" sz="2800" dirty="0">
                <a:solidFill>
                  <a:schemeClr val="dk1"/>
                </a:solidFill>
              </a:rPr>
              <a:t> </a:t>
            </a:r>
            <a:r>
              <a:rPr lang="en-US" sz="2800" dirty="0" err="1">
                <a:solidFill>
                  <a:schemeClr val="dk1"/>
                </a:solidFill>
              </a:rPr>
              <a:t>pembelian</a:t>
            </a:r>
            <a:r>
              <a:rPr lang="en-US" sz="2800" dirty="0">
                <a:solidFill>
                  <a:schemeClr val="dk1"/>
                </a:solidFill>
              </a:rPr>
              <a:t> </a:t>
            </a:r>
            <a:r>
              <a:rPr lang="en-US" sz="2800" dirty="0" err="1">
                <a:solidFill>
                  <a:schemeClr val="dk1"/>
                </a:solidFill>
              </a:rPr>
              <a:t>hanya</a:t>
            </a:r>
            <a:r>
              <a:rPr lang="en-US" sz="2800" dirty="0">
                <a:solidFill>
                  <a:schemeClr val="dk1"/>
                </a:solidFill>
              </a:rPr>
              <a:t> </a:t>
            </a:r>
            <a:r>
              <a:rPr lang="en-US" sz="2800" dirty="0" err="1">
                <a:solidFill>
                  <a:schemeClr val="dk1"/>
                </a:solidFill>
              </a:rPr>
              <a:t>ditangani</a:t>
            </a:r>
            <a:r>
              <a:rPr lang="en-US" sz="2800" dirty="0">
                <a:solidFill>
                  <a:schemeClr val="dk1"/>
                </a:solidFill>
              </a:rPr>
              <a:t> oleh </a:t>
            </a:r>
            <a:r>
              <a:rPr lang="en-US" sz="2800" dirty="0" err="1">
                <a:solidFill>
                  <a:schemeClr val="dk1"/>
                </a:solidFill>
              </a:rPr>
              <a:t>satu</a:t>
            </a:r>
            <a:r>
              <a:rPr lang="en-US" sz="2800" dirty="0">
                <a:solidFill>
                  <a:schemeClr val="dk1"/>
                </a:solidFill>
              </a:rPr>
              <a:t> </a:t>
            </a:r>
            <a:r>
              <a:rPr lang="en-US" sz="2800" dirty="0" err="1">
                <a:solidFill>
                  <a:schemeClr val="dk1"/>
                </a:solidFill>
              </a:rPr>
              <a:t>pegawai</a:t>
            </a:r>
            <a:r>
              <a:rPr lang="en-US" sz="2800" dirty="0">
                <a:solidFill>
                  <a:schemeClr val="dk1"/>
                </a:solidFill>
              </a:rPr>
              <a:t>. Satu </a:t>
            </a:r>
            <a:r>
              <a:rPr lang="en-US" sz="2800" dirty="0" err="1">
                <a:solidFill>
                  <a:schemeClr val="dk1"/>
                </a:solidFill>
              </a:rPr>
              <a:t>pembelian</a:t>
            </a:r>
            <a:r>
              <a:rPr lang="en-US" sz="2800" dirty="0">
                <a:solidFill>
                  <a:schemeClr val="dk1"/>
                </a:solidFill>
              </a:rPr>
              <a:t>  </a:t>
            </a:r>
            <a:r>
              <a:rPr lang="en-US" sz="2800" dirty="0" err="1">
                <a:solidFill>
                  <a:schemeClr val="dk1"/>
                </a:solidFill>
              </a:rPr>
              <a:t>bisa</a:t>
            </a:r>
            <a:r>
              <a:rPr lang="en-US" sz="2800" dirty="0">
                <a:solidFill>
                  <a:schemeClr val="dk1"/>
                </a:solidFill>
              </a:rPr>
              <a:t>  </a:t>
            </a:r>
            <a:r>
              <a:rPr lang="en-US" sz="2800" dirty="0" err="1">
                <a:solidFill>
                  <a:schemeClr val="dk1"/>
                </a:solidFill>
              </a:rPr>
              <a:t>membeli</a:t>
            </a:r>
            <a:r>
              <a:rPr lang="en-US" sz="2800" dirty="0">
                <a:solidFill>
                  <a:schemeClr val="dk1"/>
                </a:solidFill>
              </a:rPr>
              <a:t>  </a:t>
            </a:r>
            <a:r>
              <a:rPr lang="en-US" sz="2800" dirty="0" err="1">
                <a:solidFill>
                  <a:schemeClr val="dk1"/>
                </a:solidFill>
              </a:rPr>
              <a:t>banyak</a:t>
            </a:r>
            <a:r>
              <a:rPr lang="en-US" sz="2800" dirty="0">
                <a:solidFill>
                  <a:schemeClr val="dk1"/>
                </a:solidFill>
              </a:rPr>
              <a:t>  </a:t>
            </a:r>
            <a:r>
              <a:rPr lang="en-US" sz="2800" dirty="0" err="1">
                <a:solidFill>
                  <a:schemeClr val="dk1"/>
                </a:solidFill>
              </a:rPr>
              <a:t>barang</a:t>
            </a:r>
            <a:r>
              <a:rPr lang="en-US" sz="2800" dirty="0">
                <a:solidFill>
                  <a:schemeClr val="dk1"/>
                </a:solidFill>
              </a:rPr>
              <a:t>,  </a:t>
            </a:r>
            <a:r>
              <a:rPr lang="en-US" sz="2800" dirty="0" err="1">
                <a:solidFill>
                  <a:schemeClr val="dk1"/>
                </a:solidFill>
              </a:rPr>
              <a:t>sehingga</a:t>
            </a:r>
            <a:r>
              <a:rPr lang="en-US" sz="2800" dirty="0">
                <a:solidFill>
                  <a:schemeClr val="dk1"/>
                </a:solidFill>
              </a:rPr>
              <a:t>  </a:t>
            </a:r>
            <a:r>
              <a:rPr lang="en-US" sz="2800" dirty="0" err="1">
                <a:solidFill>
                  <a:schemeClr val="dk1"/>
                </a:solidFill>
              </a:rPr>
              <a:t>dalam</a:t>
            </a:r>
            <a:r>
              <a:rPr lang="en-US" sz="2800" dirty="0">
                <a:solidFill>
                  <a:schemeClr val="dk1"/>
                </a:solidFill>
              </a:rPr>
              <a:t>  </a:t>
            </a:r>
            <a:r>
              <a:rPr lang="en-US" sz="2800" dirty="0" err="1">
                <a:solidFill>
                  <a:schemeClr val="dk1"/>
                </a:solidFill>
              </a:rPr>
              <a:t>setiap</a:t>
            </a:r>
            <a:r>
              <a:rPr lang="en-US" sz="2800" dirty="0">
                <a:solidFill>
                  <a:schemeClr val="dk1"/>
                </a:solidFill>
              </a:rPr>
              <a:t> </a:t>
            </a:r>
            <a:r>
              <a:rPr lang="en-US" sz="2800" dirty="0" err="1">
                <a:solidFill>
                  <a:schemeClr val="dk1"/>
                </a:solidFill>
              </a:rPr>
              <a:t>pembelian</a:t>
            </a:r>
            <a:r>
              <a:rPr lang="en-US" sz="2800" dirty="0">
                <a:solidFill>
                  <a:schemeClr val="dk1"/>
                </a:solidFill>
              </a:rPr>
              <a:t> </a:t>
            </a:r>
            <a:r>
              <a:rPr lang="en-US" sz="2800" dirty="0" err="1">
                <a:solidFill>
                  <a:schemeClr val="dk1"/>
                </a:solidFill>
              </a:rPr>
              <a:t>perlu</a:t>
            </a:r>
            <a:r>
              <a:rPr lang="en-US" sz="2800" dirty="0">
                <a:solidFill>
                  <a:schemeClr val="dk1"/>
                </a:solidFill>
              </a:rPr>
              <a:t> </a:t>
            </a:r>
            <a:r>
              <a:rPr lang="en-US" sz="2800" dirty="0" err="1">
                <a:solidFill>
                  <a:schemeClr val="dk1"/>
                </a:solidFill>
              </a:rPr>
              <a:t>dicatat</a:t>
            </a:r>
            <a:r>
              <a:rPr lang="en-US" sz="2800" dirty="0">
                <a:solidFill>
                  <a:schemeClr val="dk1"/>
                </a:solidFill>
              </a:rPr>
              <a:t> daftar </a:t>
            </a:r>
            <a:r>
              <a:rPr lang="en-US" sz="2800" dirty="0" err="1">
                <a:solidFill>
                  <a:schemeClr val="dk1"/>
                </a:solidFill>
              </a:rPr>
              <a:t>barang</a:t>
            </a:r>
            <a:r>
              <a:rPr lang="en-US" sz="2800" dirty="0">
                <a:solidFill>
                  <a:schemeClr val="dk1"/>
                </a:solidFill>
              </a:rPr>
              <a:t> yang </a:t>
            </a:r>
            <a:r>
              <a:rPr lang="en-US" sz="2800" dirty="0" err="1">
                <a:solidFill>
                  <a:schemeClr val="dk1"/>
                </a:solidFill>
              </a:rPr>
              <a:t>dibeli</a:t>
            </a:r>
            <a:r>
              <a:rPr lang="en-US" sz="2800" dirty="0">
                <a:solidFill>
                  <a:schemeClr val="dk1"/>
                </a:solidFill>
              </a:rPr>
              <a:t> </a:t>
            </a:r>
            <a:r>
              <a:rPr lang="en-US" sz="2800" dirty="0" err="1">
                <a:solidFill>
                  <a:schemeClr val="dk1"/>
                </a:solidFill>
              </a:rPr>
              <a:t>beserta</a:t>
            </a:r>
            <a:r>
              <a:rPr lang="en-US" sz="2800" dirty="0">
                <a:solidFill>
                  <a:schemeClr val="dk1"/>
                </a:solidFill>
              </a:rPr>
              <a:t> </a:t>
            </a:r>
            <a:r>
              <a:rPr lang="en-US" sz="2800" dirty="0" err="1">
                <a:solidFill>
                  <a:schemeClr val="dk1"/>
                </a:solidFill>
              </a:rPr>
              <a:t>jumlahnya</a:t>
            </a:r>
            <a:r>
              <a:rPr lang="en-US" sz="2800" dirty="0">
                <a:solidFill>
                  <a:schemeClr val="dk1"/>
                </a:solidFill>
              </a:rPr>
              <a:t>. </a:t>
            </a:r>
            <a:endParaRPr lang="en-US" dirty="0"/>
          </a:p>
          <a:p>
            <a:pPr marL="457200" lvl="0" indent="-342900" algn="l" rtl="0">
              <a:spcBef>
                <a:spcPts val="320"/>
              </a:spcBef>
              <a:spcAft>
                <a:spcPts val="0"/>
              </a:spcAft>
              <a:buSzPts val="1600"/>
              <a:buFont typeface="Book Antiqua"/>
              <a:buAutoNum type="alphaLcPeriod"/>
            </a:pPr>
            <a:r>
              <a:rPr lang="en-US" sz="2800" dirty="0">
                <a:solidFill>
                  <a:schemeClr val="dk1"/>
                </a:solidFill>
              </a:rPr>
              <a:t>Data  </a:t>
            </a:r>
            <a:r>
              <a:rPr lang="en-US" sz="2800" dirty="0" err="1">
                <a:solidFill>
                  <a:schemeClr val="dk1"/>
                </a:solidFill>
              </a:rPr>
              <a:t>jenis</a:t>
            </a:r>
            <a:r>
              <a:rPr lang="en-US" sz="2800" dirty="0">
                <a:solidFill>
                  <a:schemeClr val="dk1"/>
                </a:solidFill>
              </a:rPr>
              <a:t>  </a:t>
            </a:r>
            <a:r>
              <a:rPr lang="en-US" sz="2800" dirty="0" err="1">
                <a:solidFill>
                  <a:schemeClr val="dk1"/>
                </a:solidFill>
              </a:rPr>
              <a:t>barang</a:t>
            </a:r>
            <a:r>
              <a:rPr lang="en-US" sz="2800" dirty="0">
                <a:solidFill>
                  <a:schemeClr val="dk1"/>
                </a:solidFill>
              </a:rPr>
              <a:t>  yang  </a:t>
            </a:r>
            <a:r>
              <a:rPr lang="en-US" sz="2800" dirty="0" err="1">
                <a:solidFill>
                  <a:schemeClr val="dk1"/>
                </a:solidFill>
              </a:rPr>
              <a:t>perlu</a:t>
            </a:r>
            <a:r>
              <a:rPr lang="en-US" sz="2800" dirty="0">
                <a:solidFill>
                  <a:schemeClr val="dk1"/>
                </a:solidFill>
              </a:rPr>
              <a:t>  </a:t>
            </a:r>
            <a:r>
              <a:rPr lang="en-US" sz="2800" dirty="0" err="1">
                <a:solidFill>
                  <a:schemeClr val="dk1"/>
                </a:solidFill>
              </a:rPr>
              <a:t>dicatat</a:t>
            </a:r>
            <a:r>
              <a:rPr lang="en-US" sz="2800" dirty="0">
                <a:solidFill>
                  <a:schemeClr val="dk1"/>
                </a:solidFill>
              </a:rPr>
              <a:t>  </a:t>
            </a:r>
            <a:r>
              <a:rPr lang="en-US" sz="2800" dirty="0" err="1">
                <a:solidFill>
                  <a:schemeClr val="dk1"/>
                </a:solidFill>
              </a:rPr>
              <a:t>adalah</a:t>
            </a:r>
            <a:r>
              <a:rPr lang="en-US" sz="2800" dirty="0">
                <a:solidFill>
                  <a:schemeClr val="dk1"/>
                </a:solidFill>
              </a:rPr>
              <a:t>  </a:t>
            </a:r>
            <a:r>
              <a:rPr lang="en-US" sz="2800" dirty="0" err="1">
                <a:solidFill>
                  <a:schemeClr val="dk1"/>
                </a:solidFill>
              </a:rPr>
              <a:t>kode</a:t>
            </a:r>
            <a:r>
              <a:rPr lang="en-US" sz="2800" dirty="0">
                <a:solidFill>
                  <a:schemeClr val="dk1"/>
                </a:solidFill>
              </a:rPr>
              <a:t>  dan  </a:t>
            </a:r>
            <a:r>
              <a:rPr lang="en-US" sz="2800" dirty="0" err="1">
                <a:solidFill>
                  <a:schemeClr val="dk1"/>
                </a:solidFill>
              </a:rPr>
              <a:t>nama</a:t>
            </a:r>
            <a:r>
              <a:rPr lang="en-US" sz="2800" dirty="0">
                <a:solidFill>
                  <a:schemeClr val="dk1"/>
                </a:solidFill>
              </a:rPr>
              <a:t>  yang </a:t>
            </a:r>
            <a:r>
              <a:rPr lang="en-US" sz="2800" dirty="0" err="1">
                <a:solidFill>
                  <a:schemeClr val="dk1"/>
                </a:solidFill>
              </a:rPr>
              <a:t>menunjukkan</a:t>
            </a:r>
            <a:r>
              <a:rPr lang="en-US" sz="2800" dirty="0">
                <a:solidFill>
                  <a:schemeClr val="dk1"/>
                </a:solidFill>
              </a:rPr>
              <a:t>  </a:t>
            </a:r>
            <a:r>
              <a:rPr lang="en-US" sz="2800" dirty="0" err="1">
                <a:solidFill>
                  <a:schemeClr val="dk1"/>
                </a:solidFill>
              </a:rPr>
              <a:t>jenis</a:t>
            </a:r>
            <a:r>
              <a:rPr lang="en-US" sz="2800" dirty="0">
                <a:solidFill>
                  <a:schemeClr val="dk1"/>
                </a:solidFill>
              </a:rPr>
              <a:t>  </a:t>
            </a:r>
            <a:r>
              <a:rPr lang="en-US" sz="2800" dirty="0" err="1">
                <a:solidFill>
                  <a:schemeClr val="dk1"/>
                </a:solidFill>
              </a:rPr>
              <a:t>barang</a:t>
            </a:r>
            <a:r>
              <a:rPr lang="en-US" sz="2800" dirty="0">
                <a:solidFill>
                  <a:schemeClr val="dk1"/>
                </a:solidFill>
              </a:rPr>
              <a:t>.  Satu  </a:t>
            </a:r>
            <a:r>
              <a:rPr lang="en-US" sz="2800" dirty="0" err="1">
                <a:solidFill>
                  <a:schemeClr val="dk1"/>
                </a:solidFill>
              </a:rPr>
              <a:t>jenis</a:t>
            </a:r>
            <a:r>
              <a:rPr lang="en-US" sz="2800" dirty="0">
                <a:solidFill>
                  <a:schemeClr val="dk1"/>
                </a:solidFill>
              </a:rPr>
              <a:t>  </a:t>
            </a:r>
            <a:r>
              <a:rPr lang="en-US" sz="2800" dirty="0" err="1">
                <a:solidFill>
                  <a:schemeClr val="dk1"/>
                </a:solidFill>
              </a:rPr>
              <a:t>barang</a:t>
            </a:r>
            <a:r>
              <a:rPr lang="en-US" sz="2800" dirty="0">
                <a:solidFill>
                  <a:schemeClr val="dk1"/>
                </a:solidFill>
              </a:rPr>
              <a:t>  </a:t>
            </a:r>
            <a:r>
              <a:rPr lang="en-US" sz="2800" dirty="0" err="1">
                <a:solidFill>
                  <a:schemeClr val="dk1"/>
                </a:solidFill>
              </a:rPr>
              <a:t>bisa</a:t>
            </a:r>
            <a:r>
              <a:rPr lang="en-US" sz="2800" dirty="0">
                <a:solidFill>
                  <a:schemeClr val="dk1"/>
                </a:solidFill>
              </a:rPr>
              <a:t>  </a:t>
            </a:r>
            <a:r>
              <a:rPr lang="en-US" sz="2800" dirty="0" err="1">
                <a:solidFill>
                  <a:schemeClr val="dk1"/>
                </a:solidFill>
              </a:rPr>
              <a:t>terdapat</a:t>
            </a:r>
            <a:r>
              <a:rPr lang="en-US" sz="2800" dirty="0">
                <a:solidFill>
                  <a:schemeClr val="dk1"/>
                </a:solidFill>
              </a:rPr>
              <a:t>  </a:t>
            </a:r>
            <a:r>
              <a:rPr lang="en-US" sz="2800" dirty="0" err="1">
                <a:solidFill>
                  <a:schemeClr val="dk1"/>
                </a:solidFill>
              </a:rPr>
              <a:t>banyak</a:t>
            </a:r>
            <a:r>
              <a:rPr lang="en-US" sz="2800" dirty="0">
                <a:solidFill>
                  <a:schemeClr val="dk1"/>
                </a:solidFill>
              </a:rPr>
              <a:t> </a:t>
            </a:r>
            <a:r>
              <a:rPr lang="en-US" sz="2800" dirty="0" err="1">
                <a:solidFill>
                  <a:schemeClr val="dk1"/>
                </a:solidFill>
              </a:rPr>
              <a:t>barang</a:t>
            </a:r>
            <a:r>
              <a:rPr lang="en-US" sz="2800" dirty="0">
                <a:solidFill>
                  <a:schemeClr val="dk1"/>
                </a:solidFill>
              </a:rPr>
              <a:t>,  </a:t>
            </a:r>
            <a:r>
              <a:rPr lang="en-US" sz="2800" dirty="0" err="1">
                <a:solidFill>
                  <a:schemeClr val="dk1"/>
                </a:solidFill>
              </a:rPr>
              <a:t>misalnya</a:t>
            </a:r>
            <a:r>
              <a:rPr lang="en-US" sz="2800" dirty="0">
                <a:solidFill>
                  <a:schemeClr val="dk1"/>
                </a:solidFill>
              </a:rPr>
              <a:t>  </a:t>
            </a:r>
            <a:r>
              <a:rPr lang="en-US" sz="2800" dirty="0" err="1">
                <a:solidFill>
                  <a:schemeClr val="dk1"/>
                </a:solidFill>
              </a:rPr>
              <a:t>jenis</a:t>
            </a:r>
            <a:r>
              <a:rPr lang="en-US" sz="2800" dirty="0">
                <a:solidFill>
                  <a:schemeClr val="dk1"/>
                </a:solidFill>
              </a:rPr>
              <a:t>  </a:t>
            </a:r>
            <a:r>
              <a:rPr lang="en-US" sz="2800" dirty="0" err="1">
                <a:solidFill>
                  <a:schemeClr val="dk1"/>
                </a:solidFill>
              </a:rPr>
              <a:t>barang</a:t>
            </a:r>
            <a:r>
              <a:rPr lang="en-US" sz="2800" dirty="0">
                <a:solidFill>
                  <a:schemeClr val="dk1"/>
                </a:solidFill>
              </a:rPr>
              <a:t>  =  ‘</a:t>
            </a:r>
            <a:r>
              <a:rPr lang="en-US" sz="2800" dirty="0" err="1">
                <a:solidFill>
                  <a:schemeClr val="dk1"/>
                </a:solidFill>
              </a:rPr>
              <a:t>makanan</a:t>
            </a:r>
            <a:r>
              <a:rPr lang="en-US" sz="2800" dirty="0">
                <a:solidFill>
                  <a:schemeClr val="dk1"/>
                </a:solidFill>
              </a:rPr>
              <a:t>’  </a:t>
            </a:r>
            <a:r>
              <a:rPr lang="en-US" sz="2800" dirty="0" err="1">
                <a:solidFill>
                  <a:schemeClr val="dk1"/>
                </a:solidFill>
              </a:rPr>
              <a:t>bisa</a:t>
            </a:r>
            <a:r>
              <a:rPr lang="en-US" sz="2800" dirty="0">
                <a:solidFill>
                  <a:schemeClr val="dk1"/>
                </a:solidFill>
              </a:rPr>
              <a:t>  </a:t>
            </a:r>
            <a:r>
              <a:rPr lang="en-US" sz="2800" dirty="0" err="1">
                <a:solidFill>
                  <a:schemeClr val="dk1"/>
                </a:solidFill>
              </a:rPr>
              <a:t>terdapat</a:t>
            </a:r>
            <a:r>
              <a:rPr lang="en-US" sz="2800" dirty="0">
                <a:solidFill>
                  <a:schemeClr val="dk1"/>
                </a:solidFill>
              </a:rPr>
              <a:t>  </a:t>
            </a:r>
            <a:r>
              <a:rPr lang="en-US" sz="2800" dirty="0" err="1">
                <a:solidFill>
                  <a:schemeClr val="dk1"/>
                </a:solidFill>
              </a:rPr>
              <a:t>barang</a:t>
            </a:r>
            <a:r>
              <a:rPr lang="en-US" sz="2800" dirty="0">
                <a:solidFill>
                  <a:schemeClr val="dk1"/>
                </a:solidFill>
              </a:rPr>
              <a:t>  = ‘roti’,’</a:t>
            </a:r>
            <a:r>
              <a:rPr lang="en-US" sz="2800" dirty="0" err="1">
                <a:solidFill>
                  <a:schemeClr val="dk1"/>
                </a:solidFill>
              </a:rPr>
              <a:t>biskuit</a:t>
            </a:r>
            <a:r>
              <a:rPr lang="en-US" sz="2800" dirty="0">
                <a:solidFill>
                  <a:schemeClr val="dk1"/>
                </a:solidFill>
              </a:rPr>
              <a:t>’, ‘</a:t>
            </a:r>
            <a:r>
              <a:rPr lang="en-US" sz="2800" dirty="0" err="1">
                <a:solidFill>
                  <a:schemeClr val="dk1"/>
                </a:solidFill>
              </a:rPr>
              <a:t>coklat</a:t>
            </a:r>
            <a:r>
              <a:rPr lang="en-US" sz="2800" dirty="0">
                <a:solidFill>
                  <a:schemeClr val="dk1"/>
                </a:solidFill>
              </a:rPr>
              <a:t>’, </a:t>
            </a:r>
            <a:r>
              <a:rPr lang="en-US" sz="2800" dirty="0" err="1">
                <a:solidFill>
                  <a:schemeClr val="dk1"/>
                </a:solidFill>
              </a:rPr>
              <a:t>dll</a:t>
            </a:r>
            <a:r>
              <a:rPr lang="en-US" sz="2800" dirty="0">
                <a:solidFill>
                  <a:schemeClr val="dk1"/>
                </a:solidFill>
              </a:rPr>
              <a:t>. </a:t>
            </a:r>
            <a:r>
              <a:rPr lang="en-US" sz="2800" dirty="0" err="1">
                <a:solidFill>
                  <a:schemeClr val="dk1"/>
                </a:solidFill>
              </a:rPr>
              <a:t>Sedangkan</a:t>
            </a:r>
            <a:r>
              <a:rPr lang="en-US" sz="2800" dirty="0">
                <a:solidFill>
                  <a:schemeClr val="dk1"/>
                </a:solidFill>
              </a:rPr>
              <a:t> </a:t>
            </a:r>
            <a:r>
              <a:rPr lang="en-US" sz="2800" dirty="0" err="1">
                <a:solidFill>
                  <a:schemeClr val="dk1"/>
                </a:solidFill>
              </a:rPr>
              <a:t>satu</a:t>
            </a:r>
            <a:r>
              <a:rPr lang="en-US" sz="2800" dirty="0">
                <a:solidFill>
                  <a:schemeClr val="dk1"/>
                </a:solidFill>
              </a:rPr>
              <a:t> </a:t>
            </a:r>
            <a:r>
              <a:rPr lang="en-US" sz="2800" dirty="0" err="1">
                <a:solidFill>
                  <a:schemeClr val="dk1"/>
                </a:solidFill>
              </a:rPr>
              <a:t>barang</a:t>
            </a:r>
            <a:r>
              <a:rPr lang="en-US" sz="2800" dirty="0">
                <a:solidFill>
                  <a:schemeClr val="dk1"/>
                </a:solidFill>
              </a:rPr>
              <a:t> </a:t>
            </a:r>
            <a:r>
              <a:rPr lang="en-US" sz="2800" dirty="0" err="1">
                <a:solidFill>
                  <a:schemeClr val="dk1"/>
                </a:solidFill>
              </a:rPr>
              <a:t>hanya</a:t>
            </a:r>
            <a:r>
              <a:rPr lang="en-US" sz="2800" dirty="0">
                <a:solidFill>
                  <a:schemeClr val="dk1"/>
                </a:solidFill>
              </a:rPr>
              <a:t> </a:t>
            </a:r>
            <a:r>
              <a:rPr lang="en-US" sz="2800" dirty="0" err="1">
                <a:solidFill>
                  <a:schemeClr val="dk1"/>
                </a:solidFill>
              </a:rPr>
              <a:t>memiliki</a:t>
            </a:r>
            <a:r>
              <a:rPr lang="en-US" sz="2800" dirty="0">
                <a:solidFill>
                  <a:schemeClr val="dk1"/>
                </a:solidFill>
              </a:rPr>
              <a:t> </a:t>
            </a:r>
            <a:r>
              <a:rPr lang="en-US" sz="2800" dirty="0" err="1">
                <a:solidFill>
                  <a:schemeClr val="dk1"/>
                </a:solidFill>
              </a:rPr>
              <a:t>satu</a:t>
            </a:r>
            <a:r>
              <a:rPr lang="en-US" sz="2800" dirty="0">
                <a:solidFill>
                  <a:schemeClr val="dk1"/>
                </a:solidFill>
              </a:rPr>
              <a:t> </a:t>
            </a:r>
            <a:r>
              <a:rPr lang="en-US" sz="2800" dirty="0" err="1">
                <a:solidFill>
                  <a:schemeClr val="dk1"/>
                </a:solidFill>
              </a:rPr>
              <a:t>jenis</a:t>
            </a:r>
            <a:r>
              <a:rPr lang="en-US" sz="2800" dirty="0">
                <a:solidFill>
                  <a:schemeClr val="dk1"/>
                </a:solidFill>
              </a:rPr>
              <a:t> </a:t>
            </a:r>
            <a:endParaRPr lang="en-US" dirty="0"/>
          </a:p>
          <a:p>
            <a:pPr marL="457200" lvl="0" indent="-342900" algn="l" rtl="0">
              <a:spcBef>
                <a:spcPts val="320"/>
              </a:spcBef>
              <a:spcAft>
                <a:spcPts val="0"/>
              </a:spcAft>
              <a:buSzPts val="1600"/>
              <a:buFont typeface="Book Antiqua"/>
              <a:buAutoNum type="alphaLcPeriod"/>
            </a:pPr>
            <a:r>
              <a:rPr lang="en-US" sz="2800" dirty="0">
                <a:solidFill>
                  <a:schemeClr val="dk1"/>
                </a:solidFill>
              </a:rPr>
              <a:t>Data </a:t>
            </a:r>
            <a:r>
              <a:rPr lang="en-US" sz="2800" dirty="0" err="1">
                <a:solidFill>
                  <a:schemeClr val="dk1"/>
                </a:solidFill>
              </a:rPr>
              <a:t>pegawai</a:t>
            </a:r>
            <a:r>
              <a:rPr lang="en-US" sz="2800" dirty="0">
                <a:solidFill>
                  <a:schemeClr val="dk1"/>
                </a:solidFill>
              </a:rPr>
              <a:t> yang </a:t>
            </a:r>
            <a:r>
              <a:rPr lang="en-US" sz="2800" dirty="0" err="1">
                <a:solidFill>
                  <a:schemeClr val="dk1"/>
                </a:solidFill>
              </a:rPr>
              <a:t>perlu</a:t>
            </a:r>
            <a:r>
              <a:rPr lang="en-US" sz="2800" dirty="0">
                <a:solidFill>
                  <a:schemeClr val="dk1"/>
                </a:solidFill>
              </a:rPr>
              <a:t> </a:t>
            </a:r>
            <a:r>
              <a:rPr lang="en-US" sz="2800" dirty="0" err="1">
                <a:solidFill>
                  <a:schemeClr val="dk1"/>
                </a:solidFill>
              </a:rPr>
              <a:t>dicatat</a:t>
            </a:r>
            <a:r>
              <a:rPr lang="en-US" sz="2800" dirty="0">
                <a:solidFill>
                  <a:schemeClr val="dk1"/>
                </a:solidFill>
              </a:rPr>
              <a:t> </a:t>
            </a:r>
            <a:r>
              <a:rPr lang="en-US" sz="2800" dirty="0" err="1">
                <a:solidFill>
                  <a:schemeClr val="dk1"/>
                </a:solidFill>
              </a:rPr>
              <a:t>adalah</a:t>
            </a:r>
            <a:r>
              <a:rPr lang="en-US" sz="2800" dirty="0">
                <a:solidFill>
                  <a:schemeClr val="dk1"/>
                </a:solidFill>
              </a:rPr>
              <a:t> no </a:t>
            </a:r>
            <a:r>
              <a:rPr lang="en-US" sz="2800" dirty="0" err="1">
                <a:solidFill>
                  <a:schemeClr val="dk1"/>
                </a:solidFill>
              </a:rPr>
              <a:t>pegawai</a:t>
            </a:r>
            <a:r>
              <a:rPr lang="en-US" sz="2800" dirty="0">
                <a:solidFill>
                  <a:schemeClr val="dk1"/>
                </a:solidFill>
              </a:rPr>
              <a:t>, </a:t>
            </a:r>
            <a:r>
              <a:rPr lang="en-US" sz="2800" dirty="0" err="1">
                <a:solidFill>
                  <a:schemeClr val="dk1"/>
                </a:solidFill>
              </a:rPr>
              <a:t>nama</a:t>
            </a:r>
            <a:r>
              <a:rPr lang="en-US" sz="2800" dirty="0">
                <a:solidFill>
                  <a:schemeClr val="dk1"/>
                </a:solidFill>
              </a:rPr>
              <a:t>, </a:t>
            </a:r>
            <a:r>
              <a:rPr lang="en-US" sz="2800" dirty="0" err="1">
                <a:solidFill>
                  <a:schemeClr val="dk1"/>
                </a:solidFill>
              </a:rPr>
              <a:t>alamat</a:t>
            </a:r>
            <a:r>
              <a:rPr lang="en-US" sz="2800" dirty="0">
                <a:solidFill>
                  <a:schemeClr val="dk1"/>
                </a:solidFill>
              </a:rPr>
              <a:t>, no </a:t>
            </a:r>
            <a:r>
              <a:rPr lang="en-US" sz="2800" dirty="0" err="1">
                <a:solidFill>
                  <a:schemeClr val="dk1"/>
                </a:solidFill>
              </a:rPr>
              <a:t>telp</a:t>
            </a:r>
            <a:r>
              <a:rPr lang="en-US" sz="2800" dirty="0">
                <a:solidFill>
                  <a:schemeClr val="dk1"/>
                </a:solidFill>
              </a:rPr>
              <a:t>, </a:t>
            </a:r>
            <a:r>
              <a:rPr lang="en-US" sz="2800" dirty="0" err="1">
                <a:solidFill>
                  <a:schemeClr val="dk1"/>
                </a:solidFill>
              </a:rPr>
              <a:t>jenis</a:t>
            </a:r>
            <a:r>
              <a:rPr lang="en-US" sz="2800" dirty="0">
                <a:solidFill>
                  <a:schemeClr val="dk1"/>
                </a:solidFill>
              </a:rPr>
              <a:t> </a:t>
            </a:r>
            <a:r>
              <a:rPr lang="en-US" sz="2800" dirty="0" err="1">
                <a:solidFill>
                  <a:schemeClr val="dk1"/>
                </a:solidFill>
              </a:rPr>
              <a:t>kelamin</a:t>
            </a:r>
            <a:r>
              <a:rPr lang="en-US" sz="2800" dirty="0">
                <a:solidFill>
                  <a:schemeClr val="dk1"/>
                </a:solidFill>
              </a:rPr>
              <a:t>. 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EEECD10-BEAE-B370-B12F-2AABA9FC3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SOAL1</a:t>
            </a:r>
          </a:p>
        </p:txBody>
      </p:sp>
    </p:spTree>
    <p:extLst>
      <p:ext uri="{BB962C8B-B14F-4D97-AF65-F5344CB8AC3E}">
        <p14:creationId xmlns:p14="http://schemas.microsoft.com/office/powerpoint/2010/main" val="5603021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20E1973-E2E9-412A-9976-69B1336CD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818717-D0EF-8492-DC3B-E336BB5525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342900" lvl="0" indent="-228600" algn="l" rtl="0"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 dirty="0" err="1"/>
              <a:t>Diketahui</a:t>
            </a:r>
            <a:r>
              <a:rPr lang="en-US" dirty="0"/>
              <a:t> </a:t>
            </a:r>
            <a:r>
              <a:rPr lang="en-US" dirty="0" err="1"/>
              <a:t>bisnis</a:t>
            </a:r>
            <a:r>
              <a:rPr lang="en-US" dirty="0"/>
              <a:t> proses yang </a:t>
            </a:r>
            <a:r>
              <a:rPr lang="en-US" dirty="0" err="1"/>
              <a:t>berjalan</a:t>
            </a:r>
            <a:r>
              <a:rPr lang="en-US" dirty="0"/>
              <a:t> pada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bioskop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:</a:t>
            </a:r>
          </a:p>
          <a:p>
            <a:pPr marL="571500" lvl="0" indent="-457200" algn="l" rtl="0">
              <a:spcBef>
                <a:spcPts val="444"/>
              </a:spcBef>
              <a:spcAft>
                <a:spcPts val="0"/>
              </a:spcAft>
              <a:buSzPct val="100000"/>
              <a:buFont typeface="Book Antiqua"/>
              <a:buAutoNum type="alphaLcParenR"/>
            </a:pPr>
            <a:r>
              <a:rPr lang="en-US" dirty="0" err="1"/>
              <a:t>Terdapat</a:t>
            </a:r>
            <a:r>
              <a:rPr lang="en-US" dirty="0"/>
              <a:t> data </a:t>
            </a:r>
            <a:r>
              <a:rPr lang="en-US" dirty="0" err="1"/>
              <a:t>terkait</a:t>
            </a:r>
            <a:r>
              <a:rPr lang="en-US" dirty="0"/>
              <a:t> film yang </a:t>
            </a:r>
            <a:r>
              <a:rPr lang="en-US" dirty="0" err="1"/>
              <a:t>diputar</a:t>
            </a:r>
            <a:r>
              <a:rPr lang="en-US" dirty="0"/>
              <a:t> pada </a:t>
            </a:r>
            <a:r>
              <a:rPr lang="en-US" dirty="0" err="1"/>
              <a:t>bioskop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, </a:t>
            </a:r>
            <a:r>
              <a:rPr lang="en-US" dirty="0" err="1"/>
              <a:t>termasuk</a:t>
            </a:r>
            <a:r>
              <a:rPr lang="en-US" dirty="0"/>
              <a:t> </a:t>
            </a:r>
            <a:r>
              <a:rPr lang="en-US" dirty="0" err="1"/>
              <a:t>genrenya</a:t>
            </a:r>
            <a:r>
              <a:rPr lang="en-US" dirty="0"/>
              <a:t> </a:t>
            </a:r>
            <a:r>
              <a:rPr lang="en-US" dirty="0" err="1"/>
              <a:t>dimana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film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jadi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genre. </a:t>
            </a:r>
          </a:p>
          <a:p>
            <a:pPr marL="571500" lvl="0" indent="-457200" algn="l" rtl="0">
              <a:spcBef>
                <a:spcPts val="444"/>
              </a:spcBef>
              <a:spcAft>
                <a:spcPts val="0"/>
              </a:spcAft>
              <a:buSzPct val="100000"/>
              <a:buFont typeface="Book Antiqua"/>
              <a:buAutoNum type="alphaLcParenR"/>
            </a:pPr>
            <a:r>
              <a:rPr lang="en-US" dirty="0" err="1"/>
              <a:t>Terdapat</a:t>
            </a:r>
            <a:r>
              <a:rPr lang="en-US" dirty="0"/>
              <a:t> </a:t>
            </a:r>
            <a:r>
              <a:rPr lang="en-US" dirty="0" err="1"/>
              <a:t>jadwal</a:t>
            </a:r>
            <a:r>
              <a:rPr lang="en-US" dirty="0"/>
              <a:t> </a:t>
            </a:r>
            <a:r>
              <a:rPr lang="en-US" dirty="0" err="1"/>
              <a:t>pemutaran</a:t>
            </a:r>
            <a:r>
              <a:rPr lang="en-US" dirty="0"/>
              <a:t> film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hari</a:t>
            </a:r>
            <a:r>
              <a:rPr lang="en-US" dirty="0"/>
              <a:t>, </a:t>
            </a:r>
            <a:r>
              <a:rPr lang="en-US" dirty="0" err="1"/>
              <a:t>sesi</a:t>
            </a:r>
            <a:r>
              <a:rPr lang="en-US" dirty="0"/>
              <a:t>, dan </a:t>
            </a:r>
            <a:r>
              <a:rPr lang="en-US" dirty="0" err="1"/>
              <a:t>ruang</a:t>
            </a:r>
            <a:r>
              <a:rPr lang="en-US" dirty="0"/>
              <a:t> </a:t>
            </a:r>
            <a:r>
              <a:rPr lang="en-US" dirty="0" err="1"/>
              <a:t>teater</a:t>
            </a:r>
            <a:r>
              <a:rPr lang="en-US" dirty="0"/>
              <a:t> </a:t>
            </a:r>
            <a:r>
              <a:rPr lang="en-US" dirty="0" err="1"/>
              <a:t>tertentu</a:t>
            </a:r>
            <a:r>
              <a:rPr lang="en-US" dirty="0"/>
              <a:t>.</a:t>
            </a:r>
          </a:p>
          <a:p>
            <a:pPr marL="571500" lvl="0" indent="-457200" algn="l" rtl="0">
              <a:spcBef>
                <a:spcPts val="444"/>
              </a:spcBef>
              <a:spcAft>
                <a:spcPts val="0"/>
              </a:spcAft>
              <a:buSzPct val="100000"/>
              <a:buFont typeface="Book Antiqua"/>
              <a:buAutoNum type="alphaLcParenR"/>
            </a:pPr>
            <a:r>
              <a:rPr lang="en-US" dirty="0" err="1"/>
              <a:t>Pengunjung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pemesanan</a:t>
            </a:r>
            <a:r>
              <a:rPr lang="en-US" dirty="0"/>
              <a:t> </a:t>
            </a:r>
            <a:r>
              <a:rPr lang="en-US" dirty="0" err="1"/>
              <a:t>tiket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pemutaran</a:t>
            </a:r>
            <a:r>
              <a:rPr lang="en-US" dirty="0"/>
              <a:t> film yang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dijadwal</a:t>
            </a:r>
            <a:r>
              <a:rPr lang="en-US" dirty="0"/>
              <a:t>.</a:t>
            </a:r>
          </a:p>
          <a:p>
            <a:pPr marL="571500" lvl="0" indent="-457200" algn="l" rtl="0">
              <a:spcBef>
                <a:spcPts val="444"/>
              </a:spcBef>
              <a:spcAft>
                <a:spcPts val="0"/>
              </a:spcAft>
              <a:buSzPct val="100000"/>
              <a:buFont typeface="Book Antiqua"/>
              <a:buAutoNum type="alphaLcParenR"/>
            </a:pPr>
            <a:r>
              <a:rPr lang="en-US" dirty="0" err="1"/>
              <a:t>Pemesanan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melalui</a:t>
            </a:r>
            <a:r>
              <a:rPr lang="en-US" dirty="0"/>
              <a:t> </a:t>
            </a:r>
            <a:r>
              <a:rPr lang="en-US" dirty="0" err="1"/>
              <a:t>loket</a:t>
            </a:r>
            <a:r>
              <a:rPr lang="en-US" dirty="0"/>
              <a:t>, </a:t>
            </a:r>
            <a:r>
              <a:rPr lang="en-US" dirty="0" err="1"/>
              <a:t>dimana</a:t>
            </a:r>
            <a:r>
              <a:rPr lang="en-US" dirty="0"/>
              <a:t> </a:t>
            </a:r>
            <a:r>
              <a:rPr lang="en-US" dirty="0" err="1"/>
              <a:t>dilayani</a:t>
            </a:r>
            <a:r>
              <a:rPr lang="en-US" dirty="0"/>
              <a:t> oleh </a:t>
            </a:r>
            <a:r>
              <a:rPr lang="en-US" dirty="0" err="1"/>
              <a:t>seorang</a:t>
            </a:r>
            <a:r>
              <a:rPr lang="en-US" dirty="0"/>
              <a:t> </a:t>
            </a:r>
            <a:r>
              <a:rPr lang="en-US" dirty="0" err="1"/>
              <a:t>petugas</a:t>
            </a:r>
            <a:endParaRPr lang="en-US" dirty="0"/>
          </a:p>
          <a:p>
            <a:pPr marL="342900" lvl="0" indent="-228600" algn="l" rtl="0">
              <a:spcBef>
                <a:spcPts val="444"/>
              </a:spcBef>
              <a:spcAft>
                <a:spcPts val="0"/>
              </a:spcAft>
              <a:buSzPct val="100000"/>
              <a:buChar char="•"/>
            </a:pPr>
            <a:r>
              <a:rPr lang="en-US" dirty="0"/>
              <a:t>Dari </a:t>
            </a:r>
            <a:r>
              <a:rPr lang="en-US" dirty="0" err="1"/>
              <a:t>kasus</a:t>
            </a:r>
            <a:r>
              <a:rPr lang="en-US" dirty="0"/>
              <a:t> di </a:t>
            </a:r>
            <a:r>
              <a:rPr lang="en-US" dirty="0" err="1"/>
              <a:t>atas</a:t>
            </a:r>
            <a:r>
              <a:rPr lang="en-US" dirty="0"/>
              <a:t> </a:t>
            </a:r>
            <a:r>
              <a:rPr lang="en-US" dirty="0" err="1"/>
              <a:t>lakukan</a:t>
            </a:r>
            <a:r>
              <a:rPr lang="en-US" dirty="0"/>
              <a:t> </a:t>
            </a:r>
            <a:r>
              <a:rPr lang="en-US" dirty="0" err="1"/>
              <a:t>Analisis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mengidentifikasi</a:t>
            </a:r>
            <a:r>
              <a:rPr lang="en-US" dirty="0"/>
              <a:t> data </a:t>
            </a:r>
            <a:r>
              <a:rPr lang="en-US" dirty="0" err="1"/>
              <a:t>apa</a:t>
            </a:r>
            <a:r>
              <a:rPr lang="en-US" dirty="0"/>
              <a:t> </a:t>
            </a:r>
            <a:r>
              <a:rPr lang="en-US" dirty="0" err="1"/>
              <a:t>saja</a:t>
            </a:r>
            <a:r>
              <a:rPr lang="en-US" dirty="0"/>
              <a:t> yang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dicatat</a:t>
            </a:r>
            <a:r>
              <a:rPr lang="en-US" dirty="0"/>
              <a:t>.</a:t>
            </a:r>
          </a:p>
          <a:p>
            <a:pPr marL="342900" lvl="0" indent="-228600" algn="l" rtl="0">
              <a:spcBef>
                <a:spcPts val="444"/>
              </a:spcBef>
              <a:spcAft>
                <a:spcPts val="0"/>
              </a:spcAft>
              <a:buSzPct val="100000"/>
              <a:buChar char="•"/>
            </a:pPr>
            <a:r>
              <a:rPr lang="en-US" dirty="0" err="1"/>
              <a:t>Gambarkan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model </a:t>
            </a:r>
            <a:r>
              <a:rPr lang="en-US" dirty="0" err="1"/>
              <a:t>relasional</a:t>
            </a:r>
            <a:r>
              <a:rPr lang="en-US" dirty="0"/>
              <a:t>.</a:t>
            </a:r>
          </a:p>
          <a:p>
            <a:pPr marL="342900" lvl="0" indent="-87629" algn="l" rtl="0">
              <a:spcBef>
                <a:spcPts val="444"/>
              </a:spcBef>
              <a:spcAft>
                <a:spcPts val="0"/>
              </a:spcAft>
              <a:buSzPct val="100000"/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9299BA1-4FFA-A9F6-39FF-2D1888513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Soal-2</a:t>
            </a:r>
          </a:p>
        </p:txBody>
      </p:sp>
    </p:spTree>
    <p:extLst>
      <p:ext uri="{BB962C8B-B14F-4D97-AF65-F5344CB8AC3E}">
        <p14:creationId xmlns:p14="http://schemas.microsoft.com/office/powerpoint/2010/main" val="3838093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B08B8-3DB3-4637-AE23-B8DB96D9FC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43650" y="2173288"/>
            <a:ext cx="5143500" cy="2090808"/>
          </a:xfrm>
        </p:spPr>
        <p:txBody>
          <a:bodyPr anchor="b">
            <a:noAutofit/>
          </a:bodyPr>
          <a:lstStyle/>
          <a:p>
            <a:r>
              <a:rPr lang="en-US" sz="4000" dirty="0" err="1"/>
              <a:t>Pemetaan</a:t>
            </a:r>
            <a:r>
              <a:rPr lang="en-US" sz="4000" dirty="0"/>
              <a:t> ERD </a:t>
            </a:r>
            <a:r>
              <a:rPr lang="en-US" sz="4000" dirty="0" err="1"/>
              <a:t>ke</a:t>
            </a:r>
            <a:r>
              <a:rPr lang="en-US" sz="4000" dirty="0"/>
              <a:t> Model </a:t>
            </a:r>
            <a:r>
              <a:rPr lang="en-US" sz="4000" dirty="0" err="1"/>
              <a:t>Relasional</a:t>
            </a:r>
            <a:r>
              <a:rPr lang="en-US" sz="4000" dirty="0"/>
              <a:t> Bagian-1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98AA37-E298-4CD8-9F0F-2123ACFD96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2090808"/>
          </a:xfrm>
        </p:spPr>
        <p:txBody>
          <a:bodyPr>
            <a:normAutofit fontScale="92500" lnSpcReduction="10000"/>
          </a:bodyPr>
          <a:lstStyle/>
          <a:p>
            <a:r>
              <a:rPr lang="id-ID" sz="1800" dirty="0"/>
              <a:t>Konsep Model Relasional</a:t>
            </a:r>
          </a:p>
          <a:p>
            <a:r>
              <a:rPr lang="id-ID" sz="1800" dirty="0"/>
              <a:t>Kunci Pada Basis Data Relasional</a:t>
            </a:r>
          </a:p>
          <a:p>
            <a:r>
              <a:rPr lang="id-ID" sz="1800" dirty="0" err="1"/>
              <a:t>Relational</a:t>
            </a:r>
            <a:r>
              <a:rPr lang="id-ID" sz="1800" dirty="0"/>
              <a:t> </a:t>
            </a:r>
            <a:r>
              <a:rPr lang="id-ID" sz="1800" dirty="0" err="1"/>
              <a:t>Integrity</a:t>
            </a:r>
            <a:r>
              <a:rPr lang="id-ID" sz="1800" dirty="0"/>
              <a:t> </a:t>
            </a:r>
            <a:r>
              <a:rPr lang="id-ID" sz="1800" dirty="0" err="1"/>
              <a:t>Rules</a:t>
            </a:r>
            <a:endParaRPr lang="id-ID" sz="1800" dirty="0"/>
          </a:p>
          <a:p>
            <a:r>
              <a:rPr lang="id-ID" sz="1800" dirty="0" err="1"/>
              <a:t>Mapping</a:t>
            </a:r>
            <a:r>
              <a:rPr lang="id-ID" sz="1800" dirty="0"/>
              <a:t> ke Skema Relasi</a:t>
            </a:r>
          </a:p>
          <a:p>
            <a:r>
              <a:rPr lang="id-ID" sz="1800" dirty="0"/>
              <a:t>Contoh Implementasi Tabel</a:t>
            </a:r>
          </a:p>
          <a:p>
            <a:r>
              <a:rPr lang="id-ID" sz="1800" dirty="0"/>
              <a:t>Soal-soal Latihan</a:t>
            </a:r>
          </a:p>
        </p:txBody>
      </p:sp>
      <p:pic>
        <p:nvPicPr>
          <p:cNvPr id="7" name="Picture Placeholder 6" descr="A logo of a building&#10;&#10;Description automatically generated">
            <a:extLst>
              <a:ext uri="{FF2B5EF4-FFF2-40B4-BE49-F238E27FC236}">
                <a16:creationId xmlns:a16="http://schemas.microsoft.com/office/drawing/2014/main" id="{EEF3E675-D4FB-14C9-0C69-9AB47DCCC36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/>
          <a:srcRect l="12740" r="12262" b="3"/>
          <a:stretch/>
        </p:blipFill>
        <p:spPr>
          <a:xfrm>
            <a:off x="710812" y="728545"/>
            <a:ext cx="5305661" cy="5305661"/>
          </a:xfrm>
          <a:noFill/>
        </p:spPr>
      </p:pic>
    </p:spTree>
    <p:extLst>
      <p:ext uri="{BB962C8B-B14F-4D97-AF65-F5344CB8AC3E}">
        <p14:creationId xmlns:p14="http://schemas.microsoft.com/office/powerpoint/2010/main" val="31671720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 descr="cityscape">
            <a:extLst>
              <a:ext uri="{FF2B5EF4-FFF2-40B4-BE49-F238E27FC236}">
                <a16:creationId xmlns:a16="http://schemas.microsoft.com/office/drawing/2014/main" id="{3A7EDB62-3E60-F44C-AE34-9495623E004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39B0EC6D-03DD-4CEE-9979-34A964DCA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10F9F51E-A3D5-4726-BACE-D5CDD8A464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+62 (0341) 404424 – 404425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1501E1-4EA1-44EB-AF62-6F74678A233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https://jti.polinema.ac.id/</a:t>
            </a:r>
          </a:p>
        </p:txBody>
      </p:sp>
    </p:spTree>
    <p:extLst>
      <p:ext uri="{BB962C8B-B14F-4D97-AF65-F5344CB8AC3E}">
        <p14:creationId xmlns:p14="http://schemas.microsoft.com/office/powerpoint/2010/main" val="29288024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ampungan Nomor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243CA-806E-402E-87EA-B001B6507DFC}" type="slidenum">
              <a:rPr lang="id-ID" smtClean="0"/>
              <a:t>21</a:t>
            </a:fld>
            <a:endParaRPr lang="id-ID"/>
          </a:p>
        </p:txBody>
      </p:sp>
      <p:sp>
        <p:nvSpPr>
          <p:cNvPr id="5" name="Kotak Teks 4"/>
          <p:cNvSpPr txBox="1"/>
          <p:nvPr/>
        </p:nvSpPr>
        <p:spPr>
          <a:xfrm>
            <a:off x="1703512" y="3356992"/>
            <a:ext cx="87849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8000" dirty="0">
                <a:solidFill>
                  <a:schemeClr val="tx2"/>
                </a:solidFill>
                <a:latin typeface="Brush Script MT" charset="0"/>
                <a:ea typeface="Brush Script MT" charset="0"/>
                <a:cs typeface="Brush Script MT" charset="0"/>
              </a:rPr>
              <a:t>Terima Kasih</a:t>
            </a:r>
          </a:p>
        </p:txBody>
      </p:sp>
    </p:spTree>
    <p:extLst>
      <p:ext uri="{BB962C8B-B14F-4D97-AF65-F5344CB8AC3E}">
        <p14:creationId xmlns:p14="http://schemas.microsoft.com/office/powerpoint/2010/main" val="2465895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Referensi</a:t>
            </a:r>
          </a:p>
        </p:txBody>
      </p:sp>
      <p:sp>
        <p:nvSpPr>
          <p:cNvPr id="3" name="Tampungan Konten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0" indent="-2286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dirty="0" err="1"/>
              <a:t>Dwi</a:t>
            </a:r>
            <a:r>
              <a:rPr lang="en-US" dirty="0"/>
              <a:t> </a:t>
            </a:r>
            <a:r>
              <a:rPr lang="en-US" dirty="0" err="1"/>
              <a:t>Puspitasari</a:t>
            </a:r>
            <a:r>
              <a:rPr lang="en-US" dirty="0"/>
              <a:t>, </a:t>
            </a:r>
            <a:r>
              <a:rPr lang="en-US" dirty="0" err="1"/>
              <a:t>S.Kom</a:t>
            </a:r>
            <a:r>
              <a:rPr lang="en-US" dirty="0"/>
              <a:t>, “</a:t>
            </a:r>
            <a:r>
              <a:rPr lang="en-US" b="1" dirty="0" err="1"/>
              <a:t>Buku</a:t>
            </a:r>
            <a:r>
              <a:rPr lang="en-US" b="1" dirty="0"/>
              <a:t> Ajar Dasar Basis Data</a:t>
            </a:r>
            <a:r>
              <a:rPr lang="en-US" dirty="0"/>
              <a:t>”, </a:t>
            </a:r>
            <a:r>
              <a:rPr lang="en-US" i="1" dirty="0"/>
              <a:t>Program </a:t>
            </a:r>
            <a:r>
              <a:rPr lang="en-US" i="1" dirty="0" err="1"/>
              <a:t>Studi</a:t>
            </a:r>
            <a:r>
              <a:rPr lang="en-US" i="1" dirty="0"/>
              <a:t> </a:t>
            </a:r>
            <a:r>
              <a:rPr lang="en-US" i="1" dirty="0" err="1"/>
              <a:t>Manajemen</a:t>
            </a:r>
            <a:r>
              <a:rPr lang="en-US" i="1" dirty="0"/>
              <a:t> </a:t>
            </a:r>
            <a:r>
              <a:rPr lang="en-US" i="1" dirty="0" err="1"/>
              <a:t>Informatika</a:t>
            </a:r>
            <a:r>
              <a:rPr lang="en-US" i="1" dirty="0"/>
              <a:t> </a:t>
            </a:r>
            <a:r>
              <a:rPr lang="en-US" i="1" dirty="0" err="1"/>
              <a:t>Politeknik</a:t>
            </a:r>
            <a:r>
              <a:rPr lang="en-US" i="1" dirty="0"/>
              <a:t> Negeri Malang</a:t>
            </a:r>
            <a:r>
              <a:rPr lang="en-US" dirty="0"/>
              <a:t>, 2012.</a:t>
            </a:r>
          </a:p>
          <a:p>
            <a:pPr marL="342900" lvl="0" indent="-228600" algn="l" rtl="0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 dirty="0" err="1"/>
              <a:t>Fathansyah</a:t>
            </a:r>
            <a:r>
              <a:rPr lang="en-US" dirty="0"/>
              <a:t>, “</a:t>
            </a:r>
            <a:r>
              <a:rPr lang="en-US" b="1" dirty="0" err="1"/>
              <a:t>Basisdata</a:t>
            </a:r>
            <a:r>
              <a:rPr lang="en-US" b="1" dirty="0"/>
              <a:t> </a:t>
            </a:r>
            <a:r>
              <a:rPr lang="en-US" b="1" dirty="0" err="1"/>
              <a:t>Revisi</a:t>
            </a:r>
            <a:r>
              <a:rPr lang="en-US" b="1" dirty="0"/>
              <a:t> </a:t>
            </a:r>
            <a:r>
              <a:rPr lang="en-US" b="1" dirty="0" err="1"/>
              <a:t>Kedua</a:t>
            </a:r>
            <a:r>
              <a:rPr lang="en-US" dirty="0"/>
              <a:t>”, Bandung: </a:t>
            </a:r>
            <a:r>
              <a:rPr lang="en-US" dirty="0" err="1"/>
              <a:t>Informatika</a:t>
            </a:r>
            <a:r>
              <a:rPr lang="en-US" dirty="0"/>
              <a:t>, 2015.</a:t>
            </a:r>
          </a:p>
        </p:txBody>
      </p:sp>
      <p:sp>
        <p:nvSpPr>
          <p:cNvPr id="4" name="Tampungan Nomor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243CA-806E-402E-87EA-B001B6507DFC}" type="slidenum">
              <a:rPr lang="id-ID" smtClean="0"/>
              <a:t>22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884749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 logo of a building&#10;&#10;Description automatically generated">
            <a:extLst>
              <a:ext uri="{FF2B5EF4-FFF2-40B4-BE49-F238E27FC236}">
                <a16:creationId xmlns:a16="http://schemas.microsoft.com/office/drawing/2014/main" id="{4ACCE03E-2AD9-A171-A93F-725853B00A7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/>
          <a:srcRect l="12740" r="12262" b="3"/>
          <a:stretch/>
        </p:blipFill>
        <p:spPr>
          <a:xfrm>
            <a:off x="710812" y="728545"/>
            <a:ext cx="5305661" cy="5305661"/>
          </a:xfrm>
          <a:noFill/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E3C40962-BA6A-43E4-97BA-511A9B90CF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02130" y="4484691"/>
            <a:ext cx="4540440" cy="503167"/>
          </a:xfrm>
        </p:spPr>
        <p:txBody>
          <a:bodyPr>
            <a:normAutofit/>
          </a:bodyPr>
          <a:lstStyle/>
          <a:p>
            <a:r>
              <a:rPr lang="en-US" dirty="0"/>
              <a:t> +62 (0341) 404424 – 404425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1FDFFBF-E125-47CF-AAE0-ACC45013CE3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002320" y="5012635"/>
            <a:ext cx="4533900" cy="503238"/>
          </a:xfrm>
        </p:spPr>
        <p:txBody>
          <a:bodyPr>
            <a:normAutofit/>
          </a:bodyPr>
          <a:lstStyle/>
          <a:p>
            <a:r>
              <a:rPr lang="en-US" dirty="0"/>
              <a:t>https://jti.polinema.ac.id/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95D612B9-68B9-4C9F-98FE-CEE07DB1F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9778" y="3158641"/>
            <a:ext cx="5011410" cy="921807"/>
          </a:xfrm>
        </p:spPr>
        <p:txBody>
          <a:bodyPr wrap="square" anchor="ctr">
            <a:normAutofit/>
          </a:bodyPr>
          <a:lstStyle/>
          <a:p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124779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Pokok Bahasan</a:t>
            </a:r>
          </a:p>
        </p:txBody>
      </p:sp>
      <p:sp>
        <p:nvSpPr>
          <p:cNvPr id="3" name="Tampungan Konten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Konsep Model Relasional</a:t>
            </a:r>
          </a:p>
          <a:p>
            <a:r>
              <a:rPr lang="id-ID" dirty="0"/>
              <a:t>Kunci Pada Basis Data Relasional</a:t>
            </a:r>
          </a:p>
          <a:p>
            <a:r>
              <a:rPr lang="id-ID" dirty="0" err="1"/>
              <a:t>Relational</a:t>
            </a:r>
            <a:r>
              <a:rPr lang="id-ID" dirty="0"/>
              <a:t> </a:t>
            </a:r>
            <a:r>
              <a:rPr lang="id-ID" dirty="0" err="1"/>
              <a:t>Integrity</a:t>
            </a:r>
            <a:r>
              <a:rPr lang="id-ID" dirty="0"/>
              <a:t> </a:t>
            </a:r>
            <a:r>
              <a:rPr lang="id-ID" dirty="0" err="1"/>
              <a:t>Rules</a:t>
            </a:r>
            <a:endParaRPr lang="id-ID" dirty="0"/>
          </a:p>
          <a:p>
            <a:r>
              <a:rPr lang="id-ID" dirty="0" err="1"/>
              <a:t>Mapping</a:t>
            </a:r>
            <a:r>
              <a:rPr lang="id-ID" dirty="0"/>
              <a:t> ke Skema Relasi</a:t>
            </a:r>
          </a:p>
          <a:p>
            <a:r>
              <a:rPr lang="id-ID" dirty="0"/>
              <a:t>Contoh Implementasi Tabel</a:t>
            </a:r>
          </a:p>
          <a:p>
            <a:r>
              <a:rPr lang="id-ID" dirty="0"/>
              <a:t>Soal-soal Latihan</a:t>
            </a:r>
          </a:p>
        </p:txBody>
      </p:sp>
      <p:sp>
        <p:nvSpPr>
          <p:cNvPr id="4" name="Tampungan Nomor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243CA-806E-402E-87EA-B001B6507DFC}" type="slidenum">
              <a:rPr lang="id-ID">
                <a:solidFill>
                  <a:srgbClr val="2F5897"/>
                </a:solidFill>
                <a:latin typeface="Century Gothic"/>
              </a:rPr>
              <a:pPr/>
              <a:t>3</a:t>
            </a:fld>
            <a:endParaRPr lang="id-ID">
              <a:solidFill>
                <a:srgbClr val="2F5897"/>
              </a:solidFill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039208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11AC766-7AAA-C496-C21C-04E857694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4</a:t>
            </a:fld>
            <a:endParaRPr lang="en-US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CB687-73DA-C03C-8FEF-5C280FC56B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2286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 b="1" dirty="0">
                <a:solidFill>
                  <a:srgbClr val="FF0000"/>
                </a:solidFill>
              </a:rPr>
              <a:t>Basis Data </a:t>
            </a:r>
            <a:r>
              <a:rPr lang="en-US" sz="3200" b="1" dirty="0" err="1">
                <a:solidFill>
                  <a:srgbClr val="FF0000"/>
                </a:solidFill>
              </a:rPr>
              <a:t>relasional</a:t>
            </a:r>
            <a:r>
              <a:rPr lang="en-US" sz="3200" b="1" dirty="0">
                <a:solidFill>
                  <a:srgbClr val="FF0000"/>
                </a:solidFill>
              </a:rPr>
              <a:t> </a:t>
            </a:r>
            <a:r>
              <a:rPr lang="en-US" sz="3200" dirty="0" err="1">
                <a:solidFill>
                  <a:schemeClr val="dk1"/>
                </a:solidFill>
              </a:rPr>
              <a:t>menggunakan</a:t>
            </a:r>
            <a:r>
              <a:rPr lang="en-US" sz="3200" dirty="0">
                <a:solidFill>
                  <a:schemeClr val="dk1"/>
                </a:solidFill>
              </a:rPr>
              <a:t> </a:t>
            </a:r>
            <a:r>
              <a:rPr lang="en-US" sz="3200" dirty="0" err="1">
                <a:solidFill>
                  <a:schemeClr val="dk1"/>
                </a:solidFill>
              </a:rPr>
              <a:t>tabel</a:t>
            </a:r>
            <a:r>
              <a:rPr lang="en-US" sz="3200" dirty="0">
                <a:solidFill>
                  <a:schemeClr val="dk1"/>
                </a:solidFill>
              </a:rPr>
              <a:t> </a:t>
            </a:r>
            <a:r>
              <a:rPr lang="en-US" sz="3200" dirty="0" err="1">
                <a:solidFill>
                  <a:schemeClr val="dk1"/>
                </a:solidFill>
              </a:rPr>
              <a:t>dua</a:t>
            </a:r>
            <a:r>
              <a:rPr lang="en-US" sz="3200" dirty="0">
                <a:solidFill>
                  <a:schemeClr val="dk1"/>
                </a:solidFill>
              </a:rPr>
              <a:t> </a:t>
            </a:r>
            <a:r>
              <a:rPr lang="en-US" sz="3200" dirty="0" err="1">
                <a:solidFill>
                  <a:schemeClr val="dk1"/>
                </a:solidFill>
              </a:rPr>
              <a:t>dimensi</a:t>
            </a:r>
            <a:r>
              <a:rPr lang="en-US" sz="3200" dirty="0">
                <a:solidFill>
                  <a:schemeClr val="dk1"/>
                </a:solidFill>
              </a:rPr>
              <a:t>  yang </a:t>
            </a:r>
            <a:r>
              <a:rPr lang="en-US" sz="3200" dirty="0" err="1">
                <a:solidFill>
                  <a:schemeClr val="dk1"/>
                </a:solidFill>
              </a:rPr>
              <a:t>terdiri</a:t>
            </a:r>
            <a:r>
              <a:rPr lang="en-US" sz="3200" dirty="0">
                <a:solidFill>
                  <a:schemeClr val="dk1"/>
                </a:solidFill>
              </a:rPr>
              <a:t> </a:t>
            </a:r>
            <a:r>
              <a:rPr lang="en-US" sz="3200" dirty="0" err="1">
                <a:solidFill>
                  <a:schemeClr val="dk1"/>
                </a:solidFill>
              </a:rPr>
              <a:t>atas</a:t>
            </a:r>
            <a:r>
              <a:rPr lang="en-US" sz="3200" dirty="0">
                <a:solidFill>
                  <a:schemeClr val="dk1"/>
                </a:solidFill>
              </a:rPr>
              <a:t> baris dan </a:t>
            </a:r>
            <a:r>
              <a:rPr lang="en-US" sz="3200" dirty="0" err="1">
                <a:solidFill>
                  <a:schemeClr val="dk1"/>
                </a:solidFill>
              </a:rPr>
              <a:t>kolom</a:t>
            </a:r>
            <a:r>
              <a:rPr lang="en-US" sz="3200" dirty="0">
                <a:solidFill>
                  <a:schemeClr val="dk1"/>
                </a:solidFill>
              </a:rPr>
              <a:t> </a:t>
            </a:r>
            <a:r>
              <a:rPr lang="en-US" sz="3200" dirty="0" err="1">
                <a:solidFill>
                  <a:schemeClr val="dk1"/>
                </a:solidFill>
              </a:rPr>
              <a:t>untuk</a:t>
            </a:r>
            <a:r>
              <a:rPr lang="en-US" sz="3200" dirty="0">
                <a:solidFill>
                  <a:schemeClr val="dk1"/>
                </a:solidFill>
              </a:rPr>
              <a:t> </a:t>
            </a:r>
            <a:r>
              <a:rPr lang="en-US" sz="3200" dirty="0" err="1">
                <a:solidFill>
                  <a:schemeClr val="dk1"/>
                </a:solidFill>
              </a:rPr>
              <a:t>memberi</a:t>
            </a:r>
            <a:r>
              <a:rPr lang="en-US" sz="3200" dirty="0">
                <a:solidFill>
                  <a:schemeClr val="dk1"/>
                </a:solidFill>
              </a:rPr>
              <a:t> </a:t>
            </a:r>
            <a:r>
              <a:rPr lang="en-US" sz="3200" dirty="0" err="1">
                <a:solidFill>
                  <a:schemeClr val="dk1"/>
                </a:solidFill>
              </a:rPr>
              <a:t>gambaran</a:t>
            </a:r>
            <a:r>
              <a:rPr lang="en-US" sz="3200" dirty="0">
                <a:solidFill>
                  <a:schemeClr val="dk1"/>
                </a:solidFill>
              </a:rPr>
              <a:t> </a:t>
            </a:r>
            <a:r>
              <a:rPr lang="en-US" sz="3200" dirty="0" err="1">
                <a:solidFill>
                  <a:schemeClr val="dk1"/>
                </a:solidFill>
              </a:rPr>
              <a:t>sebuah</a:t>
            </a:r>
            <a:r>
              <a:rPr lang="en-US" sz="3200" dirty="0">
                <a:solidFill>
                  <a:schemeClr val="dk1"/>
                </a:solidFill>
              </a:rPr>
              <a:t> </a:t>
            </a:r>
            <a:r>
              <a:rPr lang="en-US" sz="3200" dirty="0" err="1">
                <a:solidFill>
                  <a:schemeClr val="dk1"/>
                </a:solidFill>
              </a:rPr>
              <a:t>berkas</a:t>
            </a:r>
            <a:r>
              <a:rPr lang="en-US" sz="3200" dirty="0">
                <a:solidFill>
                  <a:schemeClr val="dk1"/>
                </a:solidFill>
              </a:rPr>
              <a:t> data. </a:t>
            </a:r>
            <a:endParaRPr lang="en-US" dirty="0"/>
          </a:p>
          <a:p>
            <a:pPr marL="342900" lvl="0" indent="-228600" algn="just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 i="1" u="sng" dirty="0" err="1">
                <a:solidFill>
                  <a:schemeClr val="dk1"/>
                </a:solidFill>
              </a:rPr>
              <a:t>Keuntungan</a:t>
            </a:r>
            <a:r>
              <a:rPr lang="en-US" sz="3200" i="1" u="sng" dirty="0">
                <a:solidFill>
                  <a:schemeClr val="dk1"/>
                </a:solidFill>
              </a:rPr>
              <a:t> : </a:t>
            </a:r>
            <a:endParaRPr lang="en-US" dirty="0"/>
          </a:p>
          <a:p>
            <a:pPr marL="914400" lvl="2" indent="-228600" algn="l" rtl="0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Char char="✔"/>
            </a:pPr>
            <a:r>
              <a:rPr lang="en-US" sz="2600" dirty="0" err="1">
                <a:solidFill>
                  <a:schemeClr val="dk1"/>
                </a:solidFill>
              </a:rPr>
              <a:t>Bentuknya</a:t>
            </a:r>
            <a:r>
              <a:rPr lang="en-US" sz="2600" dirty="0">
                <a:solidFill>
                  <a:schemeClr val="dk1"/>
                </a:solidFill>
              </a:rPr>
              <a:t> </a:t>
            </a:r>
            <a:r>
              <a:rPr lang="en-US" sz="2600" dirty="0" err="1">
                <a:solidFill>
                  <a:schemeClr val="dk1"/>
                </a:solidFill>
              </a:rPr>
              <a:t>sederhana</a:t>
            </a:r>
            <a:r>
              <a:rPr lang="en-US" sz="2600" dirty="0">
                <a:solidFill>
                  <a:schemeClr val="dk1"/>
                </a:solidFill>
              </a:rPr>
              <a:t> </a:t>
            </a:r>
            <a:endParaRPr lang="en-US" dirty="0"/>
          </a:p>
          <a:p>
            <a:pPr marL="914400" lvl="2" indent="-228600" algn="l" rtl="0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Char char="✔"/>
            </a:pPr>
            <a:r>
              <a:rPr lang="en-US" sz="2600" dirty="0" err="1">
                <a:solidFill>
                  <a:schemeClr val="dk1"/>
                </a:solidFill>
              </a:rPr>
              <a:t>Mudah</a:t>
            </a:r>
            <a:r>
              <a:rPr lang="en-US" sz="2600" dirty="0">
                <a:solidFill>
                  <a:schemeClr val="dk1"/>
                </a:solidFill>
              </a:rPr>
              <a:t> </a:t>
            </a:r>
            <a:r>
              <a:rPr lang="en-US" sz="2600" dirty="0" err="1">
                <a:solidFill>
                  <a:schemeClr val="dk1"/>
                </a:solidFill>
              </a:rPr>
              <a:t>melakukan</a:t>
            </a:r>
            <a:r>
              <a:rPr lang="en-US" sz="2600" dirty="0">
                <a:solidFill>
                  <a:schemeClr val="dk1"/>
                </a:solidFill>
              </a:rPr>
              <a:t> </a:t>
            </a:r>
            <a:r>
              <a:rPr lang="en-US" sz="2600" dirty="0" err="1">
                <a:solidFill>
                  <a:schemeClr val="dk1"/>
                </a:solidFill>
              </a:rPr>
              <a:t>berbagai</a:t>
            </a:r>
            <a:r>
              <a:rPr lang="en-US" sz="2600" dirty="0">
                <a:solidFill>
                  <a:schemeClr val="dk1"/>
                </a:solidFill>
              </a:rPr>
              <a:t> </a:t>
            </a:r>
            <a:r>
              <a:rPr lang="en-US" sz="2600" dirty="0" err="1">
                <a:solidFill>
                  <a:schemeClr val="dk1"/>
                </a:solidFill>
              </a:rPr>
              <a:t>operasi</a:t>
            </a:r>
            <a:r>
              <a:rPr lang="en-US" sz="2600" dirty="0">
                <a:solidFill>
                  <a:schemeClr val="dk1"/>
                </a:solidFill>
              </a:rPr>
              <a:t> data </a:t>
            </a:r>
            <a:endParaRPr lang="en-US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D7B4291-4ED7-6E1A-7972-4F6A96022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BASIS DATA RELASIONAL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2357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114632-C691-29D0-2A9E-24FDA5E98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F0D75C9-603B-7A31-34B6-FA9355963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Fase-fase</a:t>
            </a:r>
            <a:r>
              <a:rPr lang="en-US" sz="32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3200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desain</a:t>
            </a:r>
            <a:r>
              <a:rPr lang="en-US" sz="32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basis data </a:t>
            </a:r>
            <a:r>
              <a:rPr lang="en-US" sz="3200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sederhana</a:t>
            </a:r>
            <a:endParaRPr lang="en-US" dirty="0"/>
          </a:p>
        </p:txBody>
      </p:sp>
      <p:grpSp>
        <p:nvGrpSpPr>
          <p:cNvPr id="227" name="Google Shape;137;p3">
            <a:extLst>
              <a:ext uri="{FF2B5EF4-FFF2-40B4-BE49-F238E27FC236}">
                <a16:creationId xmlns:a16="http://schemas.microsoft.com/office/drawing/2014/main" id="{64E594DA-E825-73B1-8547-1DE70041DE8D}"/>
              </a:ext>
            </a:extLst>
          </p:cNvPr>
          <p:cNvGrpSpPr/>
          <p:nvPr/>
        </p:nvGrpSpPr>
        <p:grpSpPr>
          <a:xfrm>
            <a:off x="5250083" y="537539"/>
            <a:ext cx="6680202" cy="5918200"/>
            <a:chOff x="1392" y="437"/>
            <a:chExt cx="4208" cy="3728"/>
          </a:xfrm>
        </p:grpSpPr>
        <p:sp>
          <p:nvSpPr>
            <p:cNvPr id="228" name="Google Shape;138;p3">
              <a:extLst>
                <a:ext uri="{FF2B5EF4-FFF2-40B4-BE49-F238E27FC236}">
                  <a16:creationId xmlns:a16="http://schemas.microsoft.com/office/drawing/2014/main" id="{948BABA6-BCA3-3CCE-73BF-EB9CCB9D0A42}"/>
                </a:ext>
              </a:extLst>
            </p:cNvPr>
            <p:cNvSpPr/>
            <p:nvPr/>
          </p:nvSpPr>
          <p:spPr>
            <a:xfrm>
              <a:off x="1392" y="437"/>
              <a:ext cx="3744" cy="372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29" name="Google Shape;139;p3">
              <a:extLst>
                <a:ext uri="{FF2B5EF4-FFF2-40B4-BE49-F238E27FC236}">
                  <a16:creationId xmlns:a16="http://schemas.microsoft.com/office/drawing/2014/main" id="{F01BDEDF-6D45-8172-1917-8914915C6393}"/>
                </a:ext>
              </a:extLst>
            </p:cNvPr>
            <p:cNvSpPr/>
            <p:nvPr/>
          </p:nvSpPr>
          <p:spPr>
            <a:xfrm>
              <a:off x="3861" y="464"/>
              <a:ext cx="983" cy="491"/>
            </a:xfrm>
            <a:custGeom>
              <a:avLst/>
              <a:gdLst/>
              <a:ahLst/>
              <a:cxnLst/>
              <a:rect l="l" t="t" r="r" b="b"/>
              <a:pathLst>
                <a:path w="983" h="491" extrusionOk="0">
                  <a:moveTo>
                    <a:pt x="144" y="365"/>
                  </a:moveTo>
                  <a:lnTo>
                    <a:pt x="158" y="391"/>
                  </a:lnTo>
                  <a:lnTo>
                    <a:pt x="177" y="415"/>
                  </a:lnTo>
                  <a:lnTo>
                    <a:pt x="197" y="435"/>
                  </a:lnTo>
                  <a:lnTo>
                    <a:pt x="221" y="454"/>
                  </a:lnTo>
                  <a:lnTo>
                    <a:pt x="246" y="469"/>
                  </a:lnTo>
                  <a:lnTo>
                    <a:pt x="274" y="479"/>
                  </a:lnTo>
                  <a:lnTo>
                    <a:pt x="300" y="487"/>
                  </a:lnTo>
                  <a:lnTo>
                    <a:pt x="330" y="491"/>
                  </a:lnTo>
                  <a:lnTo>
                    <a:pt x="358" y="491"/>
                  </a:lnTo>
                  <a:lnTo>
                    <a:pt x="386" y="489"/>
                  </a:lnTo>
                  <a:lnTo>
                    <a:pt x="416" y="482"/>
                  </a:lnTo>
                  <a:lnTo>
                    <a:pt x="442" y="471"/>
                  </a:lnTo>
                  <a:lnTo>
                    <a:pt x="467" y="456"/>
                  </a:lnTo>
                  <a:lnTo>
                    <a:pt x="491" y="438"/>
                  </a:lnTo>
                  <a:lnTo>
                    <a:pt x="514" y="456"/>
                  </a:lnTo>
                  <a:lnTo>
                    <a:pt x="541" y="471"/>
                  </a:lnTo>
                  <a:lnTo>
                    <a:pt x="566" y="482"/>
                  </a:lnTo>
                  <a:lnTo>
                    <a:pt x="594" y="489"/>
                  </a:lnTo>
                  <a:lnTo>
                    <a:pt x="625" y="491"/>
                  </a:lnTo>
                  <a:lnTo>
                    <a:pt x="651" y="491"/>
                  </a:lnTo>
                  <a:lnTo>
                    <a:pt x="679" y="487"/>
                  </a:lnTo>
                  <a:lnTo>
                    <a:pt x="707" y="479"/>
                  </a:lnTo>
                  <a:lnTo>
                    <a:pt x="735" y="469"/>
                  </a:lnTo>
                  <a:lnTo>
                    <a:pt x="759" y="454"/>
                  </a:lnTo>
                  <a:lnTo>
                    <a:pt x="783" y="435"/>
                  </a:lnTo>
                  <a:lnTo>
                    <a:pt x="804" y="415"/>
                  </a:lnTo>
                  <a:lnTo>
                    <a:pt x="822" y="391"/>
                  </a:lnTo>
                  <a:lnTo>
                    <a:pt x="839" y="365"/>
                  </a:lnTo>
                  <a:lnTo>
                    <a:pt x="858" y="369"/>
                  </a:lnTo>
                  <a:lnTo>
                    <a:pt x="879" y="367"/>
                  </a:lnTo>
                  <a:lnTo>
                    <a:pt x="900" y="364"/>
                  </a:lnTo>
                  <a:lnTo>
                    <a:pt x="920" y="356"/>
                  </a:lnTo>
                  <a:lnTo>
                    <a:pt x="939" y="343"/>
                  </a:lnTo>
                  <a:lnTo>
                    <a:pt x="952" y="328"/>
                  </a:lnTo>
                  <a:lnTo>
                    <a:pt x="966" y="310"/>
                  </a:lnTo>
                  <a:lnTo>
                    <a:pt x="974" y="290"/>
                  </a:lnTo>
                  <a:lnTo>
                    <a:pt x="981" y="268"/>
                  </a:lnTo>
                  <a:lnTo>
                    <a:pt x="983" y="246"/>
                  </a:lnTo>
                  <a:lnTo>
                    <a:pt x="981" y="223"/>
                  </a:lnTo>
                  <a:lnTo>
                    <a:pt x="974" y="201"/>
                  </a:lnTo>
                  <a:lnTo>
                    <a:pt x="966" y="181"/>
                  </a:lnTo>
                  <a:lnTo>
                    <a:pt x="952" y="164"/>
                  </a:lnTo>
                  <a:lnTo>
                    <a:pt x="939" y="148"/>
                  </a:lnTo>
                  <a:lnTo>
                    <a:pt x="920" y="137"/>
                  </a:lnTo>
                  <a:lnTo>
                    <a:pt x="900" y="127"/>
                  </a:lnTo>
                  <a:lnTo>
                    <a:pt x="879" y="123"/>
                  </a:lnTo>
                  <a:lnTo>
                    <a:pt x="858" y="122"/>
                  </a:lnTo>
                  <a:lnTo>
                    <a:pt x="839" y="127"/>
                  </a:lnTo>
                  <a:lnTo>
                    <a:pt x="822" y="101"/>
                  </a:lnTo>
                  <a:lnTo>
                    <a:pt x="804" y="76"/>
                  </a:lnTo>
                  <a:lnTo>
                    <a:pt x="783" y="55"/>
                  </a:lnTo>
                  <a:lnTo>
                    <a:pt x="759" y="38"/>
                  </a:lnTo>
                  <a:lnTo>
                    <a:pt x="735" y="23"/>
                  </a:lnTo>
                  <a:lnTo>
                    <a:pt x="707" y="12"/>
                  </a:lnTo>
                  <a:lnTo>
                    <a:pt x="679" y="4"/>
                  </a:lnTo>
                  <a:lnTo>
                    <a:pt x="651" y="0"/>
                  </a:lnTo>
                  <a:lnTo>
                    <a:pt x="625" y="0"/>
                  </a:lnTo>
                  <a:lnTo>
                    <a:pt x="594" y="3"/>
                  </a:lnTo>
                  <a:lnTo>
                    <a:pt x="566" y="10"/>
                  </a:lnTo>
                  <a:lnTo>
                    <a:pt x="541" y="22"/>
                  </a:lnTo>
                  <a:lnTo>
                    <a:pt x="514" y="36"/>
                  </a:lnTo>
                  <a:lnTo>
                    <a:pt x="491" y="53"/>
                  </a:lnTo>
                  <a:lnTo>
                    <a:pt x="467" y="36"/>
                  </a:lnTo>
                  <a:lnTo>
                    <a:pt x="442" y="22"/>
                  </a:lnTo>
                  <a:lnTo>
                    <a:pt x="416" y="10"/>
                  </a:lnTo>
                  <a:lnTo>
                    <a:pt x="386" y="3"/>
                  </a:lnTo>
                  <a:lnTo>
                    <a:pt x="358" y="0"/>
                  </a:lnTo>
                  <a:lnTo>
                    <a:pt x="330" y="0"/>
                  </a:lnTo>
                  <a:lnTo>
                    <a:pt x="300" y="4"/>
                  </a:lnTo>
                  <a:lnTo>
                    <a:pt x="274" y="12"/>
                  </a:lnTo>
                  <a:lnTo>
                    <a:pt x="246" y="23"/>
                  </a:lnTo>
                  <a:lnTo>
                    <a:pt x="221" y="38"/>
                  </a:lnTo>
                  <a:lnTo>
                    <a:pt x="197" y="55"/>
                  </a:lnTo>
                  <a:lnTo>
                    <a:pt x="177" y="76"/>
                  </a:lnTo>
                  <a:lnTo>
                    <a:pt x="158" y="101"/>
                  </a:lnTo>
                  <a:lnTo>
                    <a:pt x="144" y="127"/>
                  </a:lnTo>
                  <a:lnTo>
                    <a:pt x="122" y="122"/>
                  </a:lnTo>
                  <a:lnTo>
                    <a:pt x="102" y="123"/>
                  </a:lnTo>
                  <a:lnTo>
                    <a:pt x="81" y="127"/>
                  </a:lnTo>
                  <a:lnTo>
                    <a:pt x="61" y="137"/>
                  </a:lnTo>
                  <a:lnTo>
                    <a:pt x="44" y="148"/>
                  </a:lnTo>
                  <a:lnTo>
                    <a:pt x="29" y="164"/>
                  </a:lnTo>
                  <a:lnTo>
                    <a:pt x="16" y="181"/>
                  </a:lnTo>
                  <a:lnTo>
                    <a:pt x="5" y="201"/>
                  </a:lnTo>
                  <a:lnTo>
                    <a:pt x="1" y="223"/>
                  </a:lnTo>
                  <a:lnTo>
                    <a:pt x="0" y="246"/>
                  </a:lnTo>
                  <a:lnTo>
                    <a:pt x="1" y="268"/>
                  </a:lnTo>
                  <a:lnTo>
                    <a:pt x="5" y="290"/>
                  </a:lnTo>
                  <a:lnTo>
                    <a:pt x="16" y="310"/>
                  </a:lnTo>
                  <a:lnTo>
                    <a:pt x="29" y="328"/>
                  </a:lnTo>
                  <a:lnTo>
                    <a:pt x="44" y="343"/>
                  </a:lnTo>
                  <a:lnTo>
                    <a:pt x="61" y="356"/>
                  </a:lnTo>
                  <a:lnTo>
                    <a:pt x="81" y="364"/>
                  </a:lnTo>
                  <a:lnTo>
                    <a:pt x="102" y="367"/>
                  </a:lnTo>
                  <a:lnTo>
                    <a:pt x="122" y="369"/>
                  </a:lnTo>
                  <a:lnTo>
                    <a:pt x="144" y="3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30" name="Google Shape;140;p3">
              <a:extLst>
                <a:ext uri="{FF2B5EF4-FFF2-40B4-BE49-F238E27FC236}">
                  <a16:creationId xmlns:a16="http://schemas.microsoft.com/office/drawing/2014/main" id="{4BB3C720-9D7B-0680-AA65-C1B230A200FD}"/>
                </a:ext>
              </a:extLst>
            </p:cNvPr>
            <p:cNvSpPr/>
            <p:nvPr/>
          </p:nvSpPr>
          <p:spPr>
            <a:xfrm>
              <a:off x="3861" y="464"/>
              <a:ext cx="983" cy="491"/>
            </a:xfrm>
            <a:custGeom>
              <a:avLst/>
              <a:gdLst/>
              <a:ahLst/>
              <a:cxnLst/>
              <a:rect l="l" t="t" r="r" b="b"/>
              <a:pathLst>
                <a:path w="983" h="491" extrusionOk="0">
                  <a:moveTo>
                    <a:pt x="144" y="365"/>
                  </a:moveTo>
                  <a:lnTo>
                    <a:pt x="158" y="391"/>
                  </a:lnTo>
                  <a:lnTo>
                    <a:pt x="177" y="415"/>
                  </a:lnTo>
                  <a:lnTo>
                    <a:pt x="197" y="435"/>
                  </a:lnTo>
                  <a:lnTo>
                    <a:pt x="221" y="454"/>
                  </a:lnTo>
                  <a:lnTo>
                    <a:pt x="246" y="469"/>
                  </a:lnTo>
                  <a:lnTo>
                    <a:pt x="274" y="479"/>
                  </a:lnTo>
                  <a:lnTo>
                    <a:pt x="300" y="487"/>
                  </a:lnTo>
                  <a:lnTo>
                    <a:pt x="330" y="491"/>
                  </a:lnTo>
                  <a:lnTo>
                    <a:pt x="358" y="491"/>
                  </a:lnTo>
                  <a:lnTo>
                    <a:pt x="386" y="489"/>
                  </a:lnTo>
                  <a:lnTo>
                    <a:pt x="416" y="482"/>
                  </a:lnTo>
                  <a:lnTo>
                    <a:pt x="442" y="471"/>
                  </a:lnTo>
                  <a:lnTo>
                    <a:pt x="467" y="456"/>
                  </a:lnTo>
                  <a:lnTo>
                    <a:pt x="491" y="438"/>
                  </a:lnTo>
                  <a:lnTo>
                    <a:pt x="514" y="456"/>
                  </a:lnTo>
                  <a:lnTo>
                    <a:pt x="541" y="471"/>
                  </a:lnTo>
                  <a:lnTo>
                    <a:pt x="566" y="482"/>
                  </a:lnTo>
                  <a:lnTo>
                    <a:pt x="594" y="489"/>
                  </a:lnTo>
                  <a:lnTo>
                    <a:pt x="625" y="491"/>
                  </a:lnTo>
                  <a:lnTo>
                    <a:pt x="651" y="491"/>
                  </a:lnTo>
                  <a:lnTo>
                    <a:pt x="679" y="487"/>
                  </a:lnTo>
                  <a:lnTo>
                    <a:pt x="707" y="479"/>
                  </a:lnTo>
                  <a:lnTo>
                    <a:pt x="735" y="469"/>
                  </a:lnTo>
                  <a:lnTo>
                    <a:pt x="759" y="454"/>
                  </a:lnTo>
                  <a:lnTo>
                    <a:pt x="783" y="435"/>
                  </a:lnTo>
                  <a:lnTo>
                    <a:pt x="804" y="415"/>
                  </a:lnTo>
                  <a:lnTo>
                    <a:pt x="822" y="391"/>
                  </a:lnTo>
                  <a:lnTo>
                    <a:pt x="839" y="365"/>
                  </a:lnTo>
                  <a:lnTo>
                    <a:pt x="858" y="369"/>
                  </a:lnTo>
                  <a:lnTo>
                    <a:pt x="879" y="367"/>
                  </a:lnTo>
                  <a:lnTo>
                    <a:pt x="900" y="364"/>
                  </a:lnTo>
                  <a:lnTo>
                    <a:pt x="920" y="356"/>
                  </a:lnTo>
                  <a:lnTo>
                    <a:pt x="939" y="343"/>
                  </a:lnTo>
                  <a:lnTo>
                    <a:pt x="952" y="328"/>
                  </a:lnTo>
                  <a:lnTo>
                    <a:pt x="966" y="310"/>
                  </a:lnTo>
                  <a:lnTo>
                    <a:pt x="974" y="290"/>
                  </a:lnTo>
                  <a:lnTo>
                    <a:pt x="981" y="268"/>
                  </a:lnTo>
                  <a:lnTo>
                    <a:pt x="983" y="246"/>
                  </a:lnTo>
                  <a:lnTo>
                    <a:pt x="981" y="223"/>
                  </a:lnTo>
                  <a:lnTo>
                    <a:pt x="974" y="201"/>
                  </a:lnTo>
                  <a:lnTo>
                    <a:pt x="966" y="181"/>
                  </a:lnTo>
                  <a:lnTo>
                    <a:pt x="952" y="164"/>
                  </a:lnTo>
                  <a:lnTo>
                    <a:pt x="939" y="148"/>
                  </a:lnTo>
                  <a:lnTo>
                    <a:pt x="920" y="137"/>
                  </a:lnTo>
                  <a:lnTo>
                    <a:pt x="900" y="127"/>
                  </a:lnTo>
                  <a:lnTo>
                    <a:pt x="879" y="123"/>
                  </a:lnTo>
                  <a:lnTo>
                    <a:pt x="858" y="122"/>
                  </a:lnTo>
                  <a:lnTo>
                    <a:pt x="839" y="127"/>
                  </a:lnTo>
                  <a:lnTo>
                    <a:pt x="822" y="101"/>
                  </a:lnTo>
                  <a:lnTo>
                    <a:pt x="804" y="76"/>
                  </a:lnTo>
                  <a:lnTo>
                    <a:pt x="783" y="55"/>
                  </a:lnTo>
                  <a:lnTo>
                    <a:pt x="759" y="38"/>
                  </a:lnTo>
                  <a:lnTo>
                    <a:pt x="735" y="23"/>
                  </a:lnTo>
                  <a:lnTo>
                    <a:pt x="707" y="12"/>
                  </a:lnTo>
                  <a:lnTo>
                    <a:pt x="679" y="4"/>
                  </a:lnTo>
                  <a:lnTo>
                    <a:pt x="651" y="0"/>
                  </a:lnTo>
                  <a:lnTo>
                    <a:pt x="625" y="0"/>
                  </a:lnTo>
                  <a:lnTo>
                    <a:pt x="594" y="3"/>
                  </a:lnTo>
                  <a:lnTo>
                    <a:pt x="566" y="10"/>
                  </a:lnTo>
                  <a:lnTo>
                    <a:pt x="541" y="22"/>
                  </a:lnTo>
                  <a:lnTo>
                    <a:pt x="514" y="36"/>
                  </a:lnTo>
                  <a:lnTo>
                    <a:pt x="491" y="53"/>
                  </a:lnTo>
                  <a:lnTo>
                    <a:pt x="467" y="36"/>
                  </a:lnTo>
                  <a:lnTo>
                    <a:pt x="442" y="22"/>
                  </a:lnTo>
                  <a:lnTo>
                    <a:pt x="416" y="10"/>
                  </a:lnTo>
                  <a:lnTo>
                    <a:pt x="386" y="3"/>
                  </a:lnTo>
                  <a:lnTo>
                    <a:pt x="358" y="0"/>
                  </a:lnTo>
                  <a:lnTo>
                    <a:pt x="330" y="0"/>
                  </a:lnTo>
                  <a:lnTo>
                    <a:pt x="300" y="4"/>
                  </a:lnTo>
                  <a:lnTo>
                    <a:pt x="274" y="12"/>
                  </a:lnTo>
                  <a:lnTo>
                    <a:pt x="246" y="23"/>
                  </a:lnTo>
                  <a:lnTo>
                    <a:pt x="221" y="38"/>
                  </a:lnTo>
                  <a:lnTo>
                    <a:pt x="197" y="55"/>
                  </a:lnTo>
                  <a:lnTo>
                    <a:pt x="177" y="76"/>
                  </a:lnTo>
                  <a:lnTo>
                    <a:pt x="158" y="101"/>
                  </a:lnTo>
                  <a:lnTo>
                    <a:pt x="144" y="127"/>
                  </a:lnTo>
                  <a:lnTo>
                    <a:pt x="122" y="122"/>
                  </a:lnTo>
                  <a:lnTo>
                    <a:pt x="102" y="123"/>
                  </a:lnTo>
                  <a:lnTo>
                    <a:pt x="81" y="127"/>
                  </a:lnTo>
                  <a:lnTo>
                    <a:pt x="61" y="137"/>
                  </a:lnTo>
                  <a:lnTo>
                    <a:pt x="44" y="148"/>
                  </a:lnTo>
                  <a:lnTo>
                    <a:pt x="29" y="164"/>
                  </a:lnTo>
                  <a:lnTo>
                    <a:pt x="16" y="181"/>
                  </a:lnTo>
                  <a:lnTo>
                    <a:pt x="5" y="201"/>
                  </a:lnTo>
                  <a:lnTo>
                    <a:pt x="1" y="223"/>
                  </a:lnTo>
                  <a:lnTo>
                    <a:pt x="0" y="246"/>
                  </a:lnTo>
                  <a:lnTo>
                    <a:pt x="1" y="268"/>
                  </a:lnTo>
                  <a:lnTo>
                    <a:pt x="5" y="290"/>
                  </a:lnTo>
                  <a:lnTo>
                    <a:pt x="16" y="310"/>
                  </a:lnTo>
                  <a:lnTo>
                    <a:pt x="29" y="328"/>
                  </a:lnTo>
                  <a:lnTo>
                    <a:pt x="44" y="343"/>
                  </a:lnTo>
                  <a:lnTo>
                    <a:pt x="61" y="356"/>
                  </a:lnTo>
                  <a:lnTo>
                    <a:pt x="81" y="364"/>
                  </a:lnTo>
                  <a:lnTo>
                    <a:pt x="102" y="367"/>
                  </a:lnTo>
                  <a:lnTo>
                    <a:pt x="122" y="369"/>
                  </a:lnTo>
                  <a:lnTo>
                    <a:pt x="144" y="365"/>
                  </a:lnTo>
                  <a:close/>
                </a:path>
              </a:pathLst>
            </a:custGeom>
            <a:noFill/>
            <a:ln w="269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31" name="Google Shape;141;p3">
              <a:extLst>
                <a:ext uri="{FF2B5EF4-FFF2-40B4-BE49-F238E27FC236}">
                  <a16:creationId xmlns:a16="http://schemas.microsoft.com/office/drawing/2014/main" id="{0BDB3561-F0B5-6CEA-74A0-BF82FE1A28E7}"/>
                </a:ext>
              </a:extLst>
            </p:cNvPr>
            <p:cNvSpPr/>
            <p:nvPr/>
          </p:nvSpPr>
          <p:spPr>
            <a:xfrm>
              <a:off x="4187" y="665"/>
              <a:ext cx="338" cy="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533400" marR="0" lvl="0" indent="-53340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Miniworld</a:t>
              </a:r>
              <a:endParaRPr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32" name="Google Shape;142;p3">
              <a:extLst>
                <a:ext uri="{FF2B5EF4-FFF2-40B4-BE49-F238E27FC236}">
                  <a16:creationId xmlns:a16="http://schemas.microsoft.com/office/drawing/2014/main" id="{4D125A58-0A9E-443E-35D0-6C15757C7BB9}"/>
                </a:ext>
              </a:extLst>
            </p:cNvPr>
            <p:cNvSpPr/>
            <p:nvPr/>
          </p:nvSpPr>
          <p:spPr>
            <a:xfrm>
              <a:off x="3984" y="1140"/>
              <a:ext cx="737" cy="36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33" name="Google Shape;143;p3">
              <a:extLst>
                <a:ext uri="{FF2B5EF4-FFF2-40B4-BE49-F238E27FC236}">
                  <a16:creationId xmlns:a16="http://schemas.microsoft.com/office/drawing/2014/main" id="{7DB40721-D55E-7B4C-6389-E1B335925E02}"/>
                </a:ext>
              </a:extLst>
            </p:cNvPr>
            <p:cNvSpPr/>
            <p:nvPr/>
          </p:nvSpPr>
          <p:spPr>
            <a:xfrm>
              <a:off x="3984" y="1140"/>
              <a:ext cx="737" cy="368"/>
            </a:xfrm>
            <a:prstGeom prst="rect">
              <a:avLst/>
            </a:pr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34" name="Google Shape;144;p3">
              <a:extLst>
                <a:ext uri="{FF2B5EF4-FFF2-40B4-BE49-F238E27FC236}">
                  <a16:creationId xmlns:a16="http://schemas.microsoft.com/office/drawing/2014/main" id="{37A2ED01-C68A-F6C4-DE4C-9E25C80DDE5A}"/>
                </a:ext>
              </a:extLst>
            </p:cNvPr>
            <p:cNvSpPr/>
            <p:nvPr/>
          </p:nvSpPr>
          <p:spPr>
            <a:xfrm>
              <a:off x="4038" y="1185"/>
              <a:ext cx="666" cy="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533400" marR="0" lvl="0" indent="-53340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REQUIREMENTS </a:t>
              </a:r>
              <a:endParaRPr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35" name="Google Shape;145;p3">
              <a:extLst>
                <a:ext uri="{FF2B5EF4-FFF2-40B4-BE49-F238E27FC236}">
                  <a16:creationId xmlns:a16="http://schemas.microsoft.com/office/drawing/2014/main" id="{8CD2A0AB-CCBA-AAD6-8CBA-692DCFDC3965}"/>
                </a:ext>
              </a:extLst>
            </p:cNvPr>
            <p:cNvSpPr/>
            <p:nvPr/>
          </p:nvSpPr>
          <p:spPr>
            <a:xfrm>
              <a:off x="4064" y="1276"/>
              <a:ext cx="532" cy="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533400" marR="0" lvl="0" indent="-53340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COLLECTION </a:t>
              </a:r>
              <a:endParaRPr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36" name="Google Shape;146;p3">
              <a:extLst>
                <a:ext uri="{FF2B5EF4-FFF2-40B4-BE49-F238E27FC236}">
                  <a16:creationId xmlns:a16="http://schemas.microsoft.com/office/drawing/2014/main" id="{50ADFCDC-8293-3B09-6EA3-7312FBFE3118}"/>
                </a:ext>
              </a:extLst>
            </p:cNvPr>
            <p:cNvSpPr/>
            <p:nvPr/>
          </p:nvSpPr>
          <p:spPr>
            <a:xfrm>
              <a:off x="4584" y="1276"/>
              <a:ext cx="75" cy="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533400" marR="0" lvl="0" indent="-53340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&amp; </a:t>
              </a:r>
              <a:endParaRPr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37" name="Google Shape;147;p3">
              <a:extLst>
                <a:ext uri="{FF2B5EF4-FFF2-40B4-BE49-F238E27FC236}">
                  <a16:creationId xmlns:a16="http://schemas.microsoft.com/office/drawing/2014/main" id="{040B97D9-6E42-BA25-63C3-3F9430441B89}"/>
                </a:ext>
              </a:extLst>
            </p:cNvPr>
            <p:cNvSpPr/>
            <p:nvPr/>
          </p:nvSpPr>
          <p:spPr>
            <a:xfrm>
              <a:off x="4161" y="1367"/>
              <a:ext cx="389" cy="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533400" marR="0" lvl="0" indent="-53340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 dirty="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ANALYSIS</a:t>
              </a:r>
              <a:endParaRPr sz="2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38" name="Google Shape;148;p3">
              <a:extLst>
                <a:ext uri="{FF2B5EF4-FFF2-40B4-BE49-F238E27FC236}">
                  <a16:creationId xmlns:a16="http://schemas.microsoft.com/office/drawing/2014/main" id="{559CA34A-6408-4702-4739-D8B6E6A1A1E1}"/>
                </a:ext>
              </a:extLst>
            </p:cNvPr>
            <p:cNvSpPr/>
            <p:nvPr/>
          </p:nvSpPr>
          <p:spPr>
            <a:xfrm>
              <a:off x="3861" y="1877"/>
              <a:ext cx="983" cy="18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39" name="Google Shape;149;p3">
              <a:extLst>
                <a:ext uri="{FF2B5EF4-FFF2-40B4-BE49-F238E27FC236}">
                  <a16:creationId xmlns:a16="http://schemas.microsoft.com/office/drawing/2014/main" id="{02A687FF-95BF-8C05-B39F-42AD445B8525}"/>
                </a:ext>
              </a:extLst>
            </p:cNvPr>
            <p:cNvSpPr/>
            <p:nvPr/>
          </p:nvSpPr>
          <p:spPr>
            <a:xfrm>
              <a:off x="3861" y="1877"/>
              <a:ext cx="983" cy="184"/>
            </a:xfrm>
            <a:prstGeom prst="rect">
              <a:avLst/>
            </a:pr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40" name="Google Shape;150;p3">
              <a:extLst>
                <a:ext uri="{FF2B5EF4-FFF2-40B4-BE49-F238E27FC236}">
                  <a16:creationId xmlns:a16="http://schemas.microsoft.com/office/drawing/2014/main" id="{5A766748-DF71-A8D1-0C22-225CB0F84B69}"/>
                </a:ext>
              </a:extLst>
            </p:cNvPr>
            <p:cNvSpPr/>
            <p:nvPr/>
          </p:nvSpPr>
          <p:spPr>
            <a:xfrm>
              <a:off x="3927" y="1919"/>
              <a:ext cx="874" cy="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533400" marR="0" lvl="0" indent="-53340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CONCEPTUAL DESIGN</a:t>
              </a:r>
              <a:endParaRPr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41" name="Google Shape;151;p3">
              <a:extLst>
                <a:ext uri="{FF2B5EF4-FFF2-40B4-BE49-F238E27FC236}">
                  <a16:creationId xmlns:a16="http://schemas.microsoft.com/office/drawing/2014/main" id="{E8134385-4C0C-F743-49FD-55A10C8BAC24}"/>
                </a:ext>
              </a:extLst>
            </p:cNvPr>
            <p:cNvSpPr/>
            <p:nvPr/>
          </p:nvSpPr>
          <p:spPr>
            <a:xfrm>
              <a:off x="3861" y="2552"/>
              <a:ext cx="983" cy="24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42" name="Google Shape;152;p3">
              <a:extLst>
                <a:ext uri="{FF2B5EF4-FFF2-40B4-BE49-F238E27FC236}">
                  <a16:creationId xmlns:a16="http://schemas.microsoft.com/office/drawing/2014/main" id="{2BB9C416-3CF6-B6DC-B3C0-33279FC55AB5}"/>
                </a:ext>
              </a:extLst>
            </p:cNvPr>
            <p:cNvSpPr/>
            <p:nvPr/>
          </p:nvSpPr>
          <p:spPr>
            <a:xfrm>
              <a:off x="3861" y="2552"/>
              <a:ext cx="983" cy="246"/>
            </a:xfrm>
            <a:prstGeom prst="rect">
              <a:avLst/>
            </a:pr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43" name="Google Shape;153;p3">
              <a:extLst>
                <a:ext uri="{FF2B5EF4-FFF2-40B4-BE49-F238E27FC236}">
                  <a16:creationId xmlns:a16="http://schemas.microsoft.com/office/drawing/2014/main" id="{CCBC0978-8B1A-B18E-49C2-5FB5863E6B94}"/>
                </a:ext>
              </a:extLst>
            </p:cNvPr>
            <p:cNvSpPr/>
            <p:nvPr/>
          </p:nvSpPr>
          <p:spPr>
            <a:xfrm>
              <a:off x="4025" y="2582"/>
              <a:ext cx="695" cy="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533400" marR="0" lvl="0" indent="-53340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LOGICAL DESIGN </a:t>
              </a:r>
              <a:endParaRPr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44" name="Google Shape;154;p3">
              <a:extLst>
                <a:ext uri="{FF2B5EF4-FFF2-40B4-BE49-F238E27FC236}">
                  <a16:creationId xmlns:a16="http://schemas.microsoft.com/office/drawing/2014/main" id="{7062FEF9-33DF-0F5F-8DE3-F72F82CD4626}"/>
                </a:ext>
              </a:extLst>
            </p:cNvPr>
            <p:cNvSpPr/>
            <p:nvPr/>
          </p:nvSpPr>
          <p:spPr>
            <a:xfrm>
              <a:off x="3882" y="2673"/>
              <a:ext cx="27" cy="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533400" marR="0" lvl="0" indent="-53340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(</a:t>
              </a:r>
              <a:endParaRPr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45" name="Google Shape;155;p3">
              <a:extLst>
                <a:ext uri="{FF2B5EF4-FFF2-40B4-BE49-F238E27FC236}">
                  <a16:creationId xmlns:a16="http://schemas.microsoft.com/office/drawing/2014/main" id="{7F494B08-7262-A6DF-ECE1-54C28EFFE100}"/>
                </a:ext>
              </a:extLst>
            </p:cNvPr>
            <p:cNvSpPr/>
            <p:nvPr/>
          </p:nvSpPr>
          <p:spPr>
            <a:xfrm>
              <a:off x="3908" y="2673"/>
              <a:ext cx="1186" cy="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533400" marR="0" lvl="0" indent="-53340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 dirty="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DATA MODEL MAPPING</a:t>
              </a:r>
              <a:endParaRPr sz="2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46" name="Google Shape;156;p3">
              <a:extLst>
                <a:ext uri="{FF2B5EF4-FFF2-40B4-BE49-F238E27FC236}">
                  <a16:creationId xmlns:a16="http://schemas.microsoft.com/office/drawing/2014/main" id="{C1DEE7F7-BFC3-F0F4-D396-285656CA74E7}"/>
                </a:ext>
              </a:extLst>
            </p:cNvPr>
            <p:cNvSpPr/>
            <p:nvPr/>
          </p:nvSpPr>
          <p:spPr>
            <a:xfrm>
              <a:off x="4798" y="2673"/>
              <a:ext cx="27" cy="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533400" marR="0" lvl="0" indent="-53340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)</a:t>
              </a:r>
              <a:endParaRPr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47" name="Google Shape;157;p3">
              <a:extLst>
                <a:ext uri="{FF2B5EF4-FFF2-40B4-BE49-F238E27FC236}">
                  <a16:creationId xmlns:a16="http://schemas.microsoft.com/office/drawing/2014/main" id="{7557036E-ABAC-E32A-4C23-6745578E790F}"/>
                </a:ext>
              </a:extLst>
            </p:cNvPr>
            <p:cNvSpPr/>
            <p:nvPr/>
          </p:nvSpPr>
          <p:spPr>
            <a:xfrm>
              <a:off x="3861" y="3351"/>
              <a:ext cx="983" cy="24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48" name="Google Shape;158;p3">
              <a:extLst>
                <a:ext uri="{FF2B5EF4-FFF2-40B4-BE49-F238E27FC236}">
                  <a16:creationId xmlns:a16="http://schemas.microsoft.com/office/drawing/2014/main" id="{E26C6D66-2A98-6B44-ED57-726EF5CCACF0}"/>
                </a:ext>
              </a:extLst>
            </p:cNvPr>
            <p:cNvSpPr/>
            <p:nvPr/>
          </p:nvSpPr>
          <p:spPr>
            <a:xfrm>
              <a:off x="3861" y="3351"/>
              <a:ext cx="983" cy="245"/>
            </a:xfrm>
            <a:prstGeom prst="rect">
              <a:avLst/>
            </a:pr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49" name="Google Shape;159;p3">
              <a:extLst>
                <a:ext uri="{FF2B5EF4-FFF2-40B4-BE49-F238E27FC236}">
                  <a16:creationId xmlns:a16="http://schemas.microsoft.com/office/drawing/2014/main" id="{CE56E6BC-A6A9-CF85-845D-73D3F6A9F636}"/>
                </a:ext>
              </a:extLst>
            </p:cNvPr>
            <p:cNvSpPr/>
            <p:nvPr/>
          </p:nvSpPr>
          <p:spPr>
            <a:xfrm>
              <a:off x="3999" y="3382"/>
              <a:ext cx="744" cy="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533400" marR="0" lvl="0" indent="-53340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 dirty="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PHYSICAL DESIGN </a:t>
              </a:r>
              <a:endParaRPr sz="2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50" name="Google Shape;160;p3">
              <a:extLst>
                <a:ext uri="{FF2B5EF4-FFF2-40B4-BE49-F238E27FC236}">
                  <a16:creationId xmlns:a16="http://schemas.microsoft.com/office/drawing/2014/main" id="{50FC160D-C657-594C-1664-7F47E2A2C7F2}"/>
                </a:ext>
              </a:extLst>
            </p:cNvPr>
            <p:cNvSpPr/>
            <p:nvPr/>
          </p:nvSpPr>
          <p:spPr>
            <a:xfrm>
              <a:off x="3882" y="3473"/>
              <a:ext cx="27" cy="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533400" marR="0" lvl="0" indent="-53340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(</a:t>
              </a:r>
              <a:endParaRPr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51" name="Google Shape;161;p3">
              <a:extLst>
                <a:ext uri="{FF2B5EF4-FFF2-40B4-BE49-F238E27FC236}">
                  <a16:creationId xmlns:a16="http://schemas.microsoft.com/office/drawing/2014/main" id="{90E5B1DF-00EA-3404-E29A-E8D5D5A8C8D2}"/>
                </a:ext>
              </a:extLst>
            </p:cNvPr>
            <p:cNvSpPr/>
            <p:nvPr/>
          </p:nvSpPr>
          <p:spPr>
            <a:xfrm>
              <a:off x="3908" y="3473"/>
              <a:ext cx="1293" cy="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533400" marR="0" lvl="0" indent="-53340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 dirty="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DATA MODEL MAPPING</a:t>
              </a:r>
              <a:endParaRPr sz="2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52" name="Google Shape;162;p3">
              <a:extLst>
                <a:ext uri="{FF2B5EF4-FFF2-40B4-BE49-F238E27FC236}">
                  <a16:creationId xmlns:a16="http://schemas.microsoft.com/office/drawing/2014/main" id="{9184EEA6-4F6C-E167-F2D8-491346FB9D36}"/>
                </a:ext>
              </a:extLst>
            </p:cNvPr>
            <p:cNvSpPr/>
            <p:nvPr/>
          </p:nvSpPr>
          <p:spPr>
            <a:xfrm>
              <a:off x="4798" y="3473"/>
              <a:ext cx="27" cy="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533400" marR="0" lvl="0" indent="-53340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)</a:t>
              </a:r>
              <a:endParaRPr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53" name="Google Shape;163;p3">
              <a:extLst>
                <a:ext uri="{FF2B5EF4-FFF2-40B4-BE49-F238E27FC236}">
                  <a16:creationId xmlns:a16="http://schemas.microsoft.com/office/drawing/2014/main" id="{6A7329DA-DC61-26D5-6CB3-E468EEBCCE2E}"/>
                </a:ext>
              </a:extLst>
            </p:cNvPr>
            <p:cNvSpPr/>
            <p:nvPr/>
          </p:nvSpPr>
          <p:spPr>
            <a:xfrm>
              <a:off x="2387" y="1877"/>
              <a:ext cx="982" cy="18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54" name="Google Shape;164;p3">
              <a:extLst>
                <a:ext uri="{FF2B5EF4-FFF2-40B4-BE49-F238E27FC236}">
                  <a16:creationId xmlns:a16="http://schemas.microsoft.com/office/drawing/2014/main" id="{062D0687-7F77-0E77-EE2C-103E46E1D02D}"/>
                </a:ext>
              </a:extLst>
            </p:cNvPr>
            <p:cNvSpPr/>
            <p:nvPr/>
          </p:nvSpPr>
          <p:spPr>
            <a:xfrm>
              <a:off x="2387" y="1877"/>
              <a:ext cx="982" cy="184"/>
            </a:xfrm>
            <a:prstGeom prst="rect">
              <a:avLst/>
            </a:pr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55" name="Google Shape;165;p3">
              <a:extLst>
                <a:ext uri="{FF2B5EF4-FFF2-40B4-BE49-F238E27FC236}">
                  <a16:creationId xmlns:a16="http://schemas.microsoft.com/office/drawing/2014/main" id="{480266AF-7149-3575-CE67-063BB2EBB9BB}"/>
                </a:ext>
              </a:extLst>
            </p:cNvPr>
            <p:cNvSpPr/>
            <p:nvPr/>
          </p:nvSpPr>
          <p:spPr>
            <a:xfrm>
              <a:off x="2426" y="1919"/>
              <a:ext cx="922" cy="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533400" marR="0" lvl="0" indent="-53340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FUNCTIONAL ANALYSIS</a:t>
              </a:r>
              <a:endParaRPr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56" name="Google Shape;166;p3">
              <a:extLst>
                <a:ext uri="{FF2B5EF4-FFF2-40B4-BE49-F238E27FC236}">
                  <a16:creationId xmlns:a16="http://schemas.microsoft.com/office/drawing/2014/main" id="{F7CFF3F3-E792-A55A-C86A-2D1F5244BF78}"/>
                </a:ext>
              </a:extLst>
            </p:cNvPr>
            <p:cNvSpPr/>
            <p:nvPr/>
          </p:nvSpPr>
          <p:spPr>
            <a:xfrm>
              <a:off x="2387" y="3149"/>
              <a:ext cx="982" cy="18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57" name="Google Shape;167;p3">
              <a:extLst>
                <a:ext uri="{FF2B5EF4-FFF2-40B4-BE49-F238E27FC236}">
                  <a16:creationId xmlns:a16="http://schemas.microsoft.com/office/drawing/2014/main" id="{7AA30BE7-30AC-C2B2-16BF-1EE3107292E7}"/>
                </a:ext>
              </a:extLst>
            </p:cNvPr>
            <p:cNvSpPr/>
            <p:nvPr/>
          </p:nvSpPr>
          <p:spPr>
            <a:xfrm>
              <a:off x="2387" y="3149"/>
              <a:ext cx="982" cy="185"/>
            </a:xfrm>
            <a:prstGeom prst="rect">
              <a:avLst/>
            </a:pr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58" name="Google Shape;168;p3">
              <a:extLst>
                <a:ext uri="{FF2B5EF4-FFF2-40B4-BE49-F238E27FC236}">
                  <a16:creationId xmlns:a16="http://schemas.microsoft.com/office/drawing/2014/main" id="{3EE41482-AECB-F81B-C1D3-62F83AEEDABD}"/>
                </a:ext>
              </a:extLst>
            </p:cNvPr>
            <p:cNvSpPr/>
            <p:nvPr/>
          </p:nvSpPr>
          <p:spPr>
            <a:xfrm>
              <a:off x="2406" y="3148"/>
              <a:ext cx="984" cy="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533400" marR="0" lvl="0" indent="-53340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APPLICATION PROGRAM </a:t>
              </a:r>
              <a:endParaRPr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59" name="Google Shape;169;p3">
              <a:extLst>
                <a:ext uri="{FF2B5EF4-FFF2-40B4-BE49-F238E27FC236}">
                  <a16:creationId xmlns:a16="http://schemas.microsoft.com/office/drawing/2014/main" id="{DBA04AAF-F6DC-9001-A5C3-900D1E016BE8}"/>
                </a:ext>
              </a:extLst>
            </p:cNvPr>
            <p:cNvSpPr/>
            <p:nvPr/>
          </p:nvSpPr>
          <p:spPr>
            <a:xfrm>
              <a:off x="2731" y="3239"/>
              <a:ext cx="306" cy="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533400" marR="0" lvl="0" indent="-53340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DESIGN</a:t>
              </a:r>
              <a:endParaRPr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60" name="Google Shape;170;p3">
              <a:extLst>
                <a:ext uri="{FF2B5EF4-FFF2-40B4-BE49-F238E27FC236}">
                  <a16:creationId xmlns:a16="http://schemas.microsoft.com/office/drawing/2014/main" id="{EB3D41EC-9855-9983-E3D9-C3A428EDF1AC}"/>
                </a:ext>
              </a:extLst>
            </p:cNvPr>
            <p:cNvSpPr/>
            <p:nvPr/>
          </p:nvSpPr>
          <p:spPr>
            <a:xfrm>
              <a:off x="2387" y="3689"/>
              <a:ext cx="982" cy="18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61" name="Google Shape;171;p3">
              <a:extLst>
                <a:ext uri="{FF2B5EF4-FFF2-40B4-BE49-F238E27FC236}">
                  <a16:creationId xmlns:a16="http://schemas.microsoft.com/office/drawing/2014/main" id="{FCA88C31-E0B0-1C0F-C0D3-AB4808EC1D22}"/>
                </a:ext>
              </a:extLst>
            </p:cNvPr>
            <p:cNvSpPr/>
            <p:nvPr/>
          </p:nvSpPr>
          <p:spPr>
            <a:xfrm>
              <a:off x="2387" y="3689"/>
              <a:ext cx="982" cy="184"/>
            </a:xfrm>
            <a:prstGeom prst="rect">
              <a:avLst/>
            </a:pr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62" name="Google Shape;172;p3">
              <a:extLst>
                <a:ext uri="{FF2B5EF4-FFF2-40B4-BE49-F238E27FC236}">
                  <a16:creationId xmlns:a16="http://schemas.microsoft.com/office/drawing/2014/main" id="{CB09B9C2-F827-B2F4-FBD6-759D078A5252}"/>
                </a:ext>
              </a:extLst>
            </p:cNvPr>
            <p:cNvSpPr/>
            <p:nvPr/>
          </p:nvSpPr>
          <p:spPr>
            <a:xfrm>
              <a:off x="2601" y="3687"/>
              <a:ext cx="595" cy="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533400" marR="0" lvl="0" indent="-53340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TRANSACTION </a:t>
              </a:r>
              <a:endParaRPr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63" name="Google Shape;173;p3">
              <a:extLst>
                <a:ext uri="{FF2B5EF4-FFF2-40B4-BE49-F238E27FC236}">
                  <a16:creationId xmlns:a16="http://schemas.microsoft.com/office/drawing/2014/main" id="{0F13489E-3EC4-72D4-7B56-58909DE3945F}"/>
                </a:ext>
              </a:extLst>
            </p:cNvPr>
            <p:cNvSpPr/>
            <p:nvPr/>
          </p:nvSpPr>
          <p:spPr>
            <a:xfrm>
              <a:off x="2530" y="3778"/>
              <a:ext cx="710" cy="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533400" marR="0" lvl="0" indent="-53340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IMPLEMENTATION</a:t>
              </a:r>
              <a:endParaRPr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64" name="Google Shape;174;p3">
              <a:extLst>
                <a:ext uri="{FF2B5EF4-FFF2-40B4-BE49-F238E27FC236}">
                  <a16:creationId xmlns:a16="http://schemas.microsoft.com/office/drawing/2014/main" id="{6C18AEDC-7AA8-9054-7EA7-884760DC0DE1}"/>
                </a:ext>
              </a:extLst>
            </p:cNvPr>
            <p:cNvSpPr/>
            <p:nvPr/>
          </p:nvSpPr>
          <p:spPr>
            <a:xfrm>
              <a:off x="2393" y="1639"/>
              <a:ext cx="1150" cy="1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533400" marR="0" lvl="0" indent="-53340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dirty="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Functional Requirements</a:t>
              </a:r>
              <a:endParaRPr sz="2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65" name="Google Shape;175;p3">
              <a:extLst>
                <a:ext uri="{FF2B5EF4-FFF2-40B4-BE49-F238E27FC236}">
                  <a16:creationId xmlns:a16="http://schemas.microsoft.com/office/drawing/2014/main" id="{2D132C71-3263-15CF-D891-0BDC73965ED9}"/>
                </a:ext>
              </a:extLst>
            </p:cNvPr>
            <p:cNvSpPr/>
            <p:nvPr/>
          </p:nvSpPr>
          <p:spPr>
            <a:xfrm>
              <a:off x="3979" y="1639"/>
              <a:ext cx="979" cy="1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533400" marR="0" lvl="0" indent="-53340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dirty="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Data Requirements</a:t>
              </a:r>
              <a:endParaRPr sz="2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66" name="Google Shape;176;p3">
              <a:extLst>
                <a:ext uri="{FF2B5EF4-FFF2-40B4-BE49-F238E27FC236}">
                  <a16:creationId xmlns:a16="http://schemas.microsoft.com/office/drawing/2014/main" id="{35BCC43F-635D-8CB0-12D0-17FDAD4376A4}"/>
                </a:ext>
              </a:extLst>
            </p:cNvPr>
            <p:cNvSpPr/>
            <p:nvPr/>
          </p:nvSpPr>
          <p:spPr>
            <a:xfrm>
              <a:off x="3960" y="2185"/>
              <a:ext cx="1105" cy="1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533400" marR="0" lvl="0" indent="-53340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dirty="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Conceptual Schema </a:t>
              </a:r>
              <a:endParaRPr sz="2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67" name="Google Shape;177;p3">
              <a:extLst>
                <a:ext uri="{FF2B5EF4-FFF2-40B4-BE49-F238E27FC236}">
                  <a16:creationId xmlns:a16="http://schemas.microsoft.com/office/drawing/2014/main" id="{023BBC50-508F-C46A-4952-F4C2BC8433E0}"/>
                </a:ext>
              </a:extLst>
            </p:cNvPr>
            <p:cNvSpPr/>
            <p:nvPr/>
          </p:nvSpPr>
          <p:spPr>
            <a:xfrm>
              <a:off x="3830" y="2289"/>
              <a:ext cx="29" cy="10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533400" marR="0" lvl="0" indent="-53340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(</a:t>
              </a:r>
              <a:endParaRPr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68" name="Google Shape;178;p3">
              <a:extLst>
                <a:ext uri="{FF2B5EF4-FFF2-40B4-BE49-F238E27FC236}">
                  <a16:creationId xmlns:a16="http://schemas.microsoft.com/office/drawing/2014/main" id="{CB608179-3AE8-6CEF-73C4-930B52241985}"/>
                </a:ext>
              </a:extLst>
            </p:cNvPr>
            <p:cNvSpPr/>
            <p:nvPr/>
          </p:nvSpPr>
          <p:spPr>
            <a:xfrm>
              <a:off x="3856" y="2289"/>
              <a:ext cx="994" cy="1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533400" marR="0" lvl="0" indent="-53340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dirty="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In a high</a:t>
              </a:r>
              <a:endParaRPr sz="2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69" name="Google Shape;179;p3">
              <a:extLst>
                <a:ext uri="{FF2B5EF4-FFF2-40B4-BE49-F238E27FC236}">
                  <a16:creationId xmlns:a16="http://schemas.microsoft.com/office/drawing/2014/main" id="{EA9A4E5E-E555-F8C5-FE7B-E28A3A488D4E}"/>
                </a:ext>
              </a:extLst>
            </p:cNvPr>
            <p:cNvSpPr/>
            <p:nvPr/>
          </p:nvSpPr>
          <p:spPr>
            <a:xfrm>
              <a:off x="4187" y="2289"/>
              <a:ext cx="29" cy="10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533400" marR="0" lvl="0" indent="-53340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-</a:t>
              </a:r>
              <a:endParaRPr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70" name="Google Shape;180;p3">
              <a:extLst>
                <a:ext uri="{FF2B5EF4-FFF2-40B4-BE49-F238E27FC236}">
                  <a16:creationId xmlns:a16="http://schemas.microsoft.com/office/drawing/2014/main" id="{0E8F96A0-5E4E-A7A6-D540-ED1DA596F886}"/>
                </a:ext>
              </a:extLst>
            </p:cNvPr>
            <p:cNvSpPr/>
            <p:nvPr/>
          </p:nvSpPr>
          <p:spPr>
            <a:xfrm>
              <a:off x="4220" y="2289"/>
              <a:ext cx="983" cy="1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533400" marR="0" lvl="0" indent="-53340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dirty="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level data model</a:t>
              </a:r>
              <a:endParaRPr sz="2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71" name="Google Shape;181;p3">
              <a:extLst>
                <a:ext uri="{FF2B5EF4-FFF2-40B4-BE49-F238E27FC236}">
                  <a16:creationId xmlns:a16="http://schemas.microsoft.com/office/drawing/2014/main" id="{9A803281-5507-3AA0-4DB8-F72DF7086D49}"/>
                </a:ext>
              </a:extLst>
            </p:cNvPr>
            <p:cNvSpPr/>
            <p:nvPr/>
          </p:nvSpPr>
          <p:spPr>
            <a:xfrm>
              <a:off x="4850" y="2289"/>
              <a:ext cx="29" cy="10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533400" marR="0" lvl="0" indent="-53340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)</a:t>
              </a:r>
              <a:endParaRPr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72" name="Google Shape;182;p3">
              <a:extLst>
                <a:ext uri="{FF2B5EF4-FFF2-40B4-BE49-F238E27FC236}">
                  <a16:creationId xmlns:a16="http://schemas.microsoft.com/office/drawing/2014/main" id="{F2384811-2272-A688-A6DC-55F36A2F2279}"/>
                </a:ext>
              </a:extLst>
            </p:cNvPr>
            <p:cNvSpPr/>
            <p:nvPr/>
          </p:nvSpPr>
          <p:spPr>
            <a:xfrm>
              <a:off x="3734" y="2965"/>
              <a:ext cx="1454" cy="1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533400" marR="0" lvl="0" indent="-53340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dirty="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 Logical </a:t>
              </a:r>
              <a:endParaRPr sz="2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73" name="Google Shape;183;p3">
              <a:extLst>
                <a:ext uri="{FF2B5EF4-FFF2-40B4-BE49-F238E27FC236}">
                  <a16:creationId xmlns:a16="http://schemas.microsoft.com/office/drawing/2014/main" id="{3E756105-614A-889B-5EE7-557DBF0FC7B5}"/>
                </a:ext>
              </a:extLst>
            </p:cNvPr>
            <p:cNvSpPr/>
            <p:nvPr/>
          </p:nvSpPr>
          <p:spPr>
            <a:xfrm>
              <a:off x="4096" y="2965"/>
              <a:ext cx="29" cy="10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533400" marR="0" lvl="0" indent="-53340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(</a:t>
              </a:r>
              <a:endParaRPr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74" name="Google Shape;184;p3">
              <a:extLst>
                <a:ext uri="{FF2B5EF4-FFF2-40B4-BE49-F238E27FC236}">
                  <a16:creationId xmlns:a16="http://schemas.microsoft.com/office/drawing/2014/main" id="{12658B3C-F8F3-B70E-C8B4-F1105F9A244E}"/>
                </a:ext>
              </a:extLst>
            </p:cNvPr>
            <p:cNvSpPr/>
            <p:nvPr/>
          </p:nvSpPr>
          <p:spPr>
            <a:xfrm>
              <a:off x="4122" y="2965"/>
              <a:ext cx="1478" cy="1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533400" marR="0" lvl="0" indent="-53340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dirty="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Conceptual</a:t>
              </a:r>
              <a:endParaRPr sz="2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75" name="Google Shape;185;p3">
              <a:extLst>
                <a:ext uri="{FF2B5EF4-FFF2-40B4-BE49-F238E27FC236}">
                  <a16:creationId xmlns:a16="http://schemas.microsoft.com/office/drawing/2014/main" id="{9D6B92F8-1860-6D49-59C7-9D83B232870F}"/>
                </a:ext>
              </a:extLst>
            </p:cNvPr>
            <p:cNvSpPr/>
            <p:nvPr/>
          </p:nvSpPr>
          <p:spPr>
            <a:xfrm>
              <a:off x="4564" y="2965"/>
              <a:ext cx="53" cy="10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533400" marR="0" lvl="0" indent="-53340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) </a:t>
              </a:r>
              <a:endParaRPr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76" name="Google Shape;186;p3">
              <a:extLst>
                <a:ext uri="{FF2B5EF4-FFF2-40B4-BE49-F238E27FC236}">
                  <a16:creationId xmlns:a16="http://schemas.microsoft.com/office/drawing/2014/main" id="{ADB25E79-3187-897C-3576-6E2916C18576}"/>
                </a:ext>
              </a:extLst>
            </p:cNvPr>
            <p:cNvSpPr/>
            <p:nvPr/>
          </p:nvSpPr>
          <p:spPr>
            <a:xfrm>
              <a:off x="4776" y="2957"/>
              <a:ext cx="824" cy="1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533400" marR="0" lvl="0" indent="-53340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dirty="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Schema </a:t>
              </a:r>
              <a:endParaRPr sz="2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77" name="Google Shape;187;p3">
              <a:extLst>
                <a:ext uri="{FF2B5EF4-FFF2-40B4-BE49-F238E27FC236}">
                  <a16:creationId xmlns:a16="http://schemas.microsoft.com/office/drawing/2014/main" id="{CFA6C9E7-C2D0-6923-D2A2-B4A176830E94}"/>
                </a:ext>
              </a:extLst>
            </p:cNvPr>
            <p:cNvSpPr/>
            <p:nvPr/>
          </p:nvSpPr>
          <p:spPr>
            <a:xfrm>
              <a:off x="3609" y="3069"/>
              <a:ext cx="29" cy="10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533400" marR="0" lvl="0" indent="-53340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(</a:t>
              </a:r>
              <a:endParaRPr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78" name="Google Shape;188;p3">
              <a:extLst>
                <a:ext uri="{FF2B5EF4-FFF2-40B4-BE49-F238E27FC236}">
                  <a16:creationId xmlns:a16="http://schemas.microsoft.com/office/drawing/2014/main" id="{00FAC1E2-93EE-6E7F-43BB-4C1AFFDEE515}"/>
                </a:ext>
              </a:extLst>
            </p:cNvPr>
            <p:cNvSpPr/>
            <p:nvPr/>
          </p:nvSpPr>
          <p:spPr>
            <a:xfrm>
              <a:off x="3727" y="3077"/>
              <a:ext cx="1844" cy="1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533400" marR="0" lvl="0" indent="-53340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dirty="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In the data model of a specific DBMS</a:t>
              </a:r>
              <a:endParaRPr sz="2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79" name="Google Shape;189;p3">
              <a:extLst>
                <a:ext uri="{FF2B5EF4-FFF2-40B4-BE49-F238E27FC236}">
                  <a16:creationId xmlns:a16="http://schemas.microsoft.com/office/drawing/2014/main" id="{8CE38D33-44A8-F5F4-E150-C408B5B13129}"/>
                </a:ext>
              </a:extLst>
            </p:cNvPr>
            <p:cNvSpPr/>
            <p:nvPr/>
          </p:nvSpPr>
          <p:spPr>
            <a:xfrm>
              <a:off x="5065" y="3069"/>
              <a:ext cx="29" cy="10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533400" marR="0" lvl="0" indent="-53340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)</a:t>
              </a:r>
              <a:endParaRPr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80" name="Google Shape;190;p3">
              <a:extLst>
                <a:ext uri="{FF2B5EF4-FFF2-40B4-BE49-F238E27FC236}">
                  <a16:creationId xmlns:a16="http://schemas.microsoft.com/office/drawing/2014/main" id="{5C9EA7F6-1425-3D37-3F6A-9B936BCA9FEC}"/>
                </a:ext>
              </a:extLst>
            </p:cNvPr>
            <p:cNvSpPr/>
            <p:nvPr/>
          </p:nvSpPr>
          <p:spPr>
            <a:xfrm>
              <a:off x="4038" y="3726"/>
              <a:ext cx="914" cy="1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533400" marR="0" lvl="0" indent="-53340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dirty="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Internal Schema</a:t>
              </a:r>
              <a:endParaRPr sz="2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81" name="Google Shape;191;p3">
              <a:extLst>
                <a:ext uri="{FF2B5EF4-FFF2-40B4-BE49-F238E27FC236}">
                  <a16:creationId xmlns:a16="http://schemas.microsoft.com/office/drawing/2014/main" id="{B7A05B07-1DE2-C1BA-0A7D-07E321A92A08}"/>
                </a:ext>
              </a:extLst>
            </p:cNvPr>
            <p:cNvSpPr/>
            <p:nvPr/>
          </p:nvSpPr>
          <p:spPr>
            <a:xfrm>
              <a:off x="2465" y="4038"/>
              <a:ext cx="837" cy="106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533400" marR="0" lvl="0" indent="-53340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Application Programs</a:t>
              </a:r>
              <a:endParaRPr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82" name="Google Shape;192;p3">
              <a:extLst>
                <a:ext uri="{FF2B5EF4-FFF2-40B4-BE49-F238E27FC236}">
                  <a16:creationId xmlns:a16="http://schemas.microsoft.com/office/drawing/2014/main" id="{1FA5606C-636F-A83D-4753-1BE906977489}"/>
                </a:ext>
              </a:extLst>
            </p:cNvPr>
            <p:cNvSpPr/>
            <p:nvPr/>
          </p:nvSpPr>
          <p:spPr>
            <a:xfrm>
              <a:off x="2445" y="2224"/>
              <a:ext cx="506" cy="1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533400" marR="0" lvl="0" indent="-53340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dirty="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High</a:t>
              </a:r>
              <a:endParaRPr sz="2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83" name="Google Shape;193;p3">
              <a:extLst>
                <a:ext uri="{FF2B5EF4-FFF2-40B4-BE49-F238E27FC236}">
                  <a16:creationId xmlns:a16="http://schemas.microsoft.com/office/drawing/2014/main" id="{957AF37B-144C-CD6D-113B-2D0E27C3503A}"/>
                </a:ext>
              </a:extLst>
            </p:cNvPr>
            <p:cNvSpPr/>
            <p:nvPr/>
          </p:nvSpPr>
          <p:spPr>
            <a:xfrm>
              <a:off x="2627" y="2224"/>
              <a:ext cx="29" cy="10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533400" marR="0" lvl="0" indent="-53340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-</a:t>
              </a:r>
              <a:endParaRPr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84" name="Google Shape;194;p3">
              <a:extLst>
                <a:ext uri="{FF2B5EF4-FFF2-40B4-BE49-F238E27FC236}">
                  <a16:creationId xmlns:a16="http://schemas.microsoft.com/office/drawing/2014/main" id="{F8C5D71A-E0B0-6C2F-6063-F90A139068D5}"/>
                </a:ext>
              </a:extLst>
            </p:cNvPr>
            <p:cNvSpPr/>
            <p:nvPr/>
          </p:nvSpPr>
          <p:spPr>
            <a:xfrm>
              <a:off x="2653" y="2224"/>
              <a:ext cx="766" cy="1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533400" marR="0" lvl="0" indent="-53340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dirty="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level Transaction </a:t>
              </a:r>
              <a:endParaRPr sz="2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85" name="Google Shape;195;p3">
              <a:extLst>
                <a:ext uri="{FF2B5EF4-FFF2-40B4-BE49-F238E27FC236}">
                  <a16:creationId xmlns:a16="http://schemas.microsoft.com/office/drawing/2014/main" id="{F710D0BD-BA39-870F-9D8E-5AFE46F28784}"/>
                </a:ext>
              </a:extLst>
            </p:cNvPr>
            <p:cNvSpPr/>
            <p:nvPr/>
          </p:nvSpPr>
          <p:spPr>
            <a:xfrm>
              <a:off x="2245" y="2328"/>
              <a:ext cx="1391" cy="1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533400" marR="0" lvl="0" indent="-53340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dirty="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Specification</a:t>
              </a:r>
              <a:endParaRPr sz="2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86" name="Google Shape;196;p3">
              <a:extLst>
                <a:ext uri="{FF2B5EF4-FFF2-40B4-BE49-F238E27FC236}">
                  <a16:creationId xmlns:a16="http://schemas.microsoft.com/office/drawing/2014/main" id="{95906C94-1A73-FB55-B9B8-72C44AF409A7}"/>
                </a:ext>
              </a:extLst>
            </p:cNvPr>
            <p:cNvSpPr/>
            <p:nvPr/>
          </p:nvSpPr>
          <p:spPr>
            <a:xfrm>
              <a:off x="1678" y="2497"/>
              <a:ext cx="255" cy="10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533400" marR="0" lvl="0" indent="-53340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DBMS</a:t>
              </a:r>
              <a:endParaRPr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87" name="Google Shape;197;p3">
              <a:extLst>
                <a:ext uri="{FF2B5EF4-FFF2-40B4-BE49-F238E27FC236}">
                  <a16:creationId xmlns:a16="http://schemas.microsoft.com/office/drawing/2014/main" id="{768DBE3D-AFF7-3DDB-A54C-07BF6FC86C07}"/>
                </a:ext>
              </a:extLst>
            </p:cNvPr>
            <p:cNvSpPr/>
            <p:nvPr/>
          </p:nvSpPr>
          <p:spPr>
            <a:xfrm>
              <a:off x="1925" y="2497"/>
              <a:ext cx="29" cy="10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533400" marR="0" lvl="0" indent="-53340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-</a:t>
              </a:r>
              <a:endParaRPr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88" name="Google Shape;198;p3">
              <a:extLst>
                <a:ext uri="{FF2B5EF4-FFF2-40B4-BE49-F238E27FC236}">
                  <a16:creationId xmlns:a16="http://schemas.microsoft.com/office/drawing/2014/main" id="{0C6987DA-2A81-C75C-E549-EDC2FFD2DE5E}"/>
                </a:ext>
              </a:extLst>
            </p:cNvPr>
            <p:cNvSpPr/>
            <p:nvPr/>
          </p:nvSpPr>
          <p:spPr>
            <a:xfrm>
              <a:off x="1958" y="2497"/>
              <a:ext cx="730" cy="1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533400" marR="0" lvl="0" indent="-53340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dirty="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independent</a:t>
              </a:r>
              <a:endParaRPr sz="2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89" name="Google Shape;199;p3">
              <a:extLst>
                <a:ext uri="{FF2B5EF4-FFF2-40B4-BE49-F238E27FC236}">
                  <a16:creationId xmlns:a16="http://schemas.microsoft.com/office/drawing/2014/main" id="{A961251E-ACBA-CA54-1A8B-B0B4E3A52524}"/>
                </a:ext>
              </a:extLst>
            </p:cNvPr>
            <p:cNvSpPr/>
            <p:nvPr/>
          </p:nvSpPr>
          <p:spPr>
            <a:xfrm>
              <a:off x="1672" y="2868"/>
              <a:ext cx="255" cy="10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533400" marR="0" lvl="0" indent="-53340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DBMS</a:t>
              </a:r>
              <a:endParaRPr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90" name="Google Shape;200;p3">
              <a:extLst>
                <a:ext uri="{FF2B5EF4-FFF2-40B4-BE49-F238E27FC236}">
                  <a16:creationId xmlns:a16="http://schemas.microsoft.com/office/drawing/2014/main" id="{EA75425D-B6AB-D7FE-F6FC-DC85D24DA1D2}"/>
                </a:ext>
              </a:extLst>
            </p:cNvPr>
            <p:cNvSpPr/>
            <p:nvPr/>
          </p:nvSpPr>
          <p:spPr>
            <a:xfrm>
              <a:off x="1925" y="2868"/>
              <a:ext cx="29" cy="10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533400" marR="0" lvl="0" indent="-53340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-</a:t>
              </a:r>
              <a:endParaRPr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91" name="Google Shape;201;p3">
              <a:extLst>
                <a:ext uri="{FF2B5EF4-FFF2-40B4-BE49-F238E27FC236}">
                  <a16:creationId xmlns:a16="http://schemas.microsoft.com/office/drawing/2014/main" id="{9E1CD0D1-FA76-6A0F-09D6-40243310C858}"/>
                </a:ext>
              </a:extLst>
            </p:cNvPr>
            <p:cNvSpPr/>
            <p:nvPr/>
          </p:nvSpPr>
          <p:spPr>
            <a:xfrm>
              <a:off x="1951" y="2868"/>
              <a:ext cx="537" cy="1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533400" marR="0" lvl="0" indent="-53340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dirty="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specific</a:t>
              </a:r>
              <a:endParaRPr sz="2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92" name="Google Shape;202;p3">
              <a:extLst>
                <a:ext uri="{FF2B5EF4-FFF2-40B4-BE49-F238E27FC236}">
                  <a16:creationId xmlns:a16="http://schemas.microsoft.com/office/drawing/2014/main" id="{C3FDC5A9-79A2-1782-FD8B-11CD66C94890}"/>
                </a:ext>
              </a:extLst>
            </p:cNvPr>
            <p:cNvSpPr/>
            <p:nvPr/>
          </p:nvSpPr>
          <p:spPr>
            <a:xfrm>
              <a:off x="1401" y="2672"/>
              <a:ext cx="2463" cy="6"/>
            </a:xfrm>
            <a:custGeom>
              <a:avLst/>
              <a:gdLst/>
              <a:ahLst/>
              <a:cxnLst/>
              <a:rect l="l" t="t" r="r" b="b"/>
              <a:pathLst>
                <a:path w="6063" h="16" extrusionOk="0">
                  <a:moveTo>
                    <a:pt x="6055" y="16"/>
                  </a:moveTo>
                  <a:lnTo>
                    <a:pt x="5943" y="16"/>
                  </a:lnTo>
                  <a:cubicBezTo>
                    <a:pt x="5938" y="16"/>
                    <a:pt x="5935" y="13"/>
                    <a:pt x="5935" y="8"/>
                  </a:cubicBezTo>
                  <a:cubicBezTo>
                    <a:pt x="5935" y="4"/>
                    <a:pt x="5938" y="0"/>
                    <a:pt x="5943" y="0"/>
                  </a:cubicBezTo>
                  <a:lnTo>
                    <a:pt x="6055" y="0"/>
                  </a:lnTo>
                  <a:cubicBezTo>
                    <a:pt x="6059" y="0"/>
                    <a:pt x="6063" y="4"/>
                    <a:pt x="6063" y="8"/>
                  </a:cubicBezTo>
                  <a:cubicBezTo>
                    <a:pt x="6063" y="13"/>
                    <a:pt x="6059" y="16"/>
                    <a:pt x="6055" y="16"/>
                  </a:cubicBezTo>
                  <a:close/>
                  <a:moveTo>
                    <a:pt x="5863" y="16"/>
                  </a:moveTo>
                  <a:lnTo>
                    <a:pt x="5751" y="16"/>
                  </a:lnTo>
                  <a:cubicBezTo>
                    <a:pt x="5746" y="16"/>
                    <a:pt x="5743" y="13"/>
                    <a:pt x="5743" y="8"/>
                  </a:cubicBezTo>
                  <a:cubicBezTo>
                    <a:pt x="5743" y="4"/>
                    <a:pt x="5746" y="0"/>
                    <a:pt x="5751" y="0"/>
                  </a:cubicBezTo>
                  <a:lnTo>
                    <a:pt x="5863" y="0"/>
                  </a:lnTo>
                  <a:cubicBezTo>
                    <a:pt x="5867" y="0"/>
                    <a:pt x="5871" y="4"/>
                    <a:pt x="5871" y="8"/>
                  </a:cubicBezTo>
                  <a:cubicBezTo>
                    <a:pt x="5871" y="13"/>
                    <a:pt x="5867" y="16"/>
                    <a:pt x="5863" y="16"/>
                  </a:cubicBezTo>
                  <a:close/>
                  <a:moveTo>
                    <a:pt x="5671" y="16"/>
                  </a:moveTo>
                  <a:lnTo>
                    <a:pt x="5559" y="16"/>
                  </a:lnTo>
                  <a:cubicBezTo>
                    <a:pt x="5554" y="16"/>
                    <a:pt x="5551" y="13"/>
                    <a:pt x="5551" y="8"/>
                  </a:cubicBezTo>
                  <a:cubicBezTo>
                    <a:pt x="5551" y="4"/>
                    <a:pt x="5554" y="0"/>
                    <a:pt x="5559" y="0"/>
                  </a:cubicBezTo>
                  <a:lnTo>
                    <a:pt x="5671" y="0"/>
                  </a:lnTo>
                  <a:cubicBezTo>
                    <a:pt x="5675" y="0"/>
                    <a:pt x="5679" y="4"/>
                    <a:pt x="5679" y="8"/>
                  </a:cubicBezTo>
                  <a:cubicBezTo>
                    <a:pt x="5679" y="13"/>
                    <a:pt x="5675" y="16"/>
                    <a:pt x="5671" y="16"/>
                  </a:cubicBezTo>
                  <a:close/>
                  <a:moveTo>
                    <a:pt x="5479" y="16"/>
                  </a:moveTo>
                  <a:lnTo>
                    <a:pt x="5367" y="16"/>
                  </a:lnTo>
                  <a:cubicBezTo>
                    <a:pt x="5362" y="16"/>
                    <a:pt x="5359" y="13"/>
                    <a:pt x="5359" y="8"/>
                  </a:cubicBezTo>
                  <a:cubicBezTo>
                    <a:pt x="5359" y="4"/>
                    <a:pt x="5362" y="0"/>
                    <a:pt x="5367" y="0"/>
                  </a:cubicBezTo>
                  <a:lnTo>
                    <a:pt x="5479" y="0"/>
                  </a:lnTo>
                  <a:cubicBezTo>
                    <a:pt x="5483" y="0"/>
                    <a:pt x="5487" y="4"/>
                    <a:pt x="5487" y="8"/>
                  </a:cubicBezTo>
                  <a:cubicBezTo>
                    <a:pt x="5487" y="13"/>
                    <a:pt x="5483" y="16"/>
                    <a:pt x="5479" y="16"/>
                  </a:cubicBezTo>
                  <a:close/>
                  <a:moveTo>
                    <a:pt x="5287" y="16"/>
                  </a:moveTo>
                  <a:lnTo>
                    <a:pt x="5175" y="16"/>
                  </a:lnTo>
                  <a:cubicBezTo>
                    <a:pt x="5170" y="16"/>
                    <a:pt x="5167" y="13"/>
                    <a:pt x="5167" y="8"/>
                  </a:cubicBezTo>
                  <a:cubicBezTo>
                    <a:pt x="5167" y="4"/>
                    <a:pt x="5170" y="0"/>
                    <a:pt x="5175" y="0"/>
                  </a:cubicBezTo>
                  <a:lnTo>
                    <a:pt x="5287" y="0"/>
                  </a:lnTo>
                  <a:cubicBezTo>
                    <a:pt x="5291" y="0"/>
                    <a:pt x="5295" y="4"/>
                    <a:pt x="5295" y="8"/>
                  </a:cubicBezTo>
                  <a:cubicBezTo>
                    <a:pt x="5295" y="13"/>
                    <a:pt x="5291" y="16"/>
                    <a:pt x="5287" y="16"/>
                  </a:cubicBezTo>
                  <a:close/>
                  <a:moveTo>
                    <a:pt x="5095" y="16"/>
                  </a:moveTo>
                  <a:lnTo>
                    <a:pt x="4983" y="16"/>
                  </a:lnTo>
                  <a:cubicBezTo>
                    <a:pt x="4978" y="16"/>
                    <a:pt x="4975" y="13"/>
                    <a:pt x="4975" y="8"/>
                  </a:cubicBezTo>
                  <a:cubicBezTo>
                    <a:pt x="4975" y="4"/>
                    <a:pt x="4978" y="0"/>
                    <a:pt x="4983" y="0"/>
                  </a:cubicBezTo>
                  <a:lnTo>
                    <a:pt x="5095" y="0"/>
                  </a:lnTo>
                  <a:cubicBezTo>
                    <a:pt x="5099" y="0"/>
                    <a:pt x="5103" y="4"/>
                    <a:pt x="5103" y="8"/>
                  </a:cubicBezTo>
                  <a:cubicBezTo>
                    <a:pt x="5103" y="13"/>
                    <a:pt x="5099" y="16"/>
                    <a:pt x="5095" y="16"/>
                  </a:cubicBezTo>
                  <a:close/>
                  <a:moveTo>
                    <a:pt x="4903" y="16"/>
                  </a:moveTo>
                  <a:lnTo>
                    <a:pt x="4791" y="16"/>
                  </a:lnTo>
                  <a:cubicBezTo>
                    <a:pt x="4786" y="16"/>
                    <a:pt x="4783" y="13"/>
                    <a:pt x="4783" y="8"/>
                  </a:cubicBezTo>
                  <a:cubicBezTo>
                    <a:pt x="4783" y="4"/>
                    <a:pt x="4786" y="0"/>
                    <a:pt x="4791" y="0"/>
                  </a:cubicBezTo>
                  <a:lnTo>
                    <a:pt x="4903" y="0"/>
                  </a:lnTo>
                  <a:cubicBezTo>
                    <a:pt x="4907" y="0"/>
                    <a:pt x="4911" y="4"/>
                    <a:pt x="4911" y="8"/>
                  </a:cubicBezTo>
                  <a:cubicBezTo>
                    <a:pt x="4911" y="13"/>
                    <a:pt x="4907" y="16"/>
                    <a:pt x="4903" y="16"/>
                  </a:cubicBezTo>
                  <a:close/>
                  <a:moveTo>
                    <a:pt x="4711" y="16"/>
                  </a:moveTo>
                  <a:lnTo>
                    <a:pt x="4599" y="16"/>
                  </a:lnTo>
                  <a:cubicBezTo>
                    <a:pt x="4594" y="16"/>
                    <a:pt x="4591" y="13"/>
                    <a:pt x="4591" y="8"/>
                  </a:cubicBezTo>
                  <a:cubicBezTo>
                    <a:pt x="4591" y="4"/>
                    <a:pt x="4594" y="0"/>
                    <a:pt x="4599" y="0"/>
                  </a:cubicBezTo>
                  <a:lnTo>
                    <a:pt x="4711" y="0"/>
                  </a:lnTo>
                  <a:cubicBezTo>
                    <a:pt x="4715" y="0"/>
                    <a:pt x="4719" y="4"/>
                    <a:pt x="4719" y="8"/>
                  </a:cubicBezTo>
                  <a:cubicBezTo>
                    <a:pt x="4719" y="13"/>
                    <a:pt x="4715" y="16"/>
                    <a:pt x="4711" y="16"/>
                  </a:cubicBezTo>
                  <a:close/>
                  <a:moveTo>
                    <a:pt x="4519" y="16"/>
                  </a:moveTo>
                  <a:lnTo>
                    <a:pt x="4407" y="16"/>
                  </a:lnTo>
                  <a:cubicBezTo>
                    <a:pt x="4402" y="16"/>
                    <a:pt x="4399" y="13"/>
                    <a:pt x="4399" y="8"/>
                  </a:cubicBezTo>
                  <a:cubicBezTo>
                    <a:pt x="4399" y="4"/>
                    <a:pt x="4402" y="0"/>
                    <a:pt x="4407" y="0"/>
                  </a:cubicBezTo>
                  <a:lnTo>
                    <a:pt x="4519" y="0"/>
                  </a:lnTo>
                  <a:cubicBezTo>
                    <a:pt x="4523" y="0"/>
                    <a:pt x="4527" y="4"/>
                    <a:pt x="4527" y="8"/>
                  </a:cubicBezTo>
                  <a:cubicBezTo>
                    <a:pt x="4527" y="13"/>
                    <a:pt x="4523" y="16"/>
                    <a:pt x="4519" y="16"/>
                  </a:cubicBezTo>
                  <a:close/>
                  <a:moveTo>
                    <a:pt x="4327" y="16"/>
                  </a:moveTo>
                  <a:lnTo>
                    <a:pt x="4215" y="16"/>
                  </a:lnTo>
                  <a:cubicBezTo>
                    <a:pt x="4210" y="16"/>
                    <a:pt x="4207" y="13"/>
                    <a:pt x="4207" y="8"/>
                  </a:cubicBezTo>
                  <a:cubicBezTo>
                    <a:pt x="4207" y="4"/>
                    <a:pt x="4210" y="0"/>
                    <a:pt x="4215" y="0"/>
                  </a:cubicBezTo>
                  <a:lnTo>
                    <a:pt x="4327" y="0"/>
                  </a:lnTo>
                  <a:cubicBezTo>
                    <a:pt x="4331" y="0"/>
                    <a:pt x="4335" y="4"/>
                    <a:pt x="4335" y="8"/>
                  </a:cubicBezTo>
                  <a:cubicBezTo>
                    <a:pt x="4335" y="13"/>
                    <a:pt x="4331" y="16"/>
                    <a:pt x="4327" y="16"/>
                  </a:cubicBezTo>
                  <a:close/>
                  <a:moveTo>
                    <a:pt x="4135" y="16"/>
                  </a:moveTo>
                  <a:lnTo>
                    <a:pt x="4023" y="16"/>
                  </a:lnTo>
                  <a:cubicBezTo>
                    <a:pt x="4018" y="16"/>
                    <a:pt x="4015" y="13"/>
                    <a:pt x="4015" y="8"/>
                  </a:cubicBezTo>
                  <a:cubicBezTo>
                    <a:pt x="4015" y="4"/>
                    <a:pt x="4018" y="0"/>
                    <a:pt x="4023" y="0"/>
                  </a:cubicBezTo>
                  <a:lnTo>
                    <a:pt x="4135" y="0"/>
                  </a:lnTo>
                  <a:cubicBezTo>
                    <a:pt x="4139" y="0"/>
                    <a:pt x="4143" y="4"/>
                    <a:pt x="4143" y="8"/>
                  </a:cubicBezTo>
                  <a:cubicBezTo>
                    <a:pt x="4143" y="13"/>
                    <a:pt x="4139" y="16"/>
                    <a:pt x="4135" y="16"/>
                  </a:cubicBezTo>
                  <a:close/>
                  <a:moveTo>
                    <a:pt x="3943" y="16"/>
                  </a:moveTo>
                  <a:lnTo>
                    <a:pt x="3831" y="16"/>
                  </a:lnTo>
                  <a:cubicBezTo>
                    <a:pt x="3826" y="16"/>
                    <a:pt x="3823" y="13"/>
                    <a:pt x="3823" y="8"/>
                  </a:cubicBezTo>
                  <a:cubicBezTo>
                    <a:pt x="3823" y="4"/>
                    <a:pt x="3826" y="0"/>
                    <a:pt x="3831" y="0"/>
                  </a:cubicBezTo>
                  <a:lnTo>
                    <a:pt x="3943" y="0"/>
                  </a:lnTo>
                  <a:cubicBezTo>
                    <a:pt x="3947" y="0"/>
                    <a:pt x="3951" y="4"/>
                    <a:pt x="3951" y="8"/>
                  </a:cubicBezTo>
                  <a:cubicBezTo>
                    <a:pt x="3951" y="13"/>
                    <a:pt x="3947" y="16"/>
                    <a:pt x="3943" y="16"/>
                  </a:cubicBezTo>
                  <a:close/>
                  <a:moveTo>
                    <a:pt x="3751" y="16"/>
                  </a:moveTo>
                  <a:lnTo>
                    <a:pt x="3639" y="16"/>
                  </a:lnTo>
                  <a:cubicBezTo>
                    <a:pt x="3634" y="16"/>
                    <a:pt x="3631" y="13"/>
                    <a:pt x="3631" y="8"/>
                  </a:cubicBezTo>
                  <a:cubicBezTo>
                    <a:pt x="3631" y="4"/>
                    <a:pt x="3634" y="0"/>
                    <a:pt x="3639" y="0"/>
                  </a:cubicBezTo>
                  <a:lnTo>
                    <a:pt x="3751" y="0"/>
                  </a:lnTo>
                  <a:cubicBezTo>
                    <a:pt x="3755" y="0"/>
                    <a:pt x="3759" y="4"/>
                    <a:pt x="3759" y="8"/>
                  </a:cubicBezTo>
                  <a:cubicBezTo>
                    <a:pt x="3759" y="13"/>
                    <a:pt x="3755" y="16"/>
                    <a:pt x="3751" y="16"/>
                  </a:cubicBezTo>
                  <a:close/>
                  <a:moveTo>
                    <a:pt x="3559" y="16"/>
                  </a:moveTo>
                  <a:lnTo>
                    <a:pt x="3447" y="16"/>
                  </a:lnTo>
                  <a:cubicBezTo>
                    <a:pt x="3442" y="16"/>
                    <a:pt x="3439" y="13"/>
                    <a:pt x="3439" y="8"/>
                  </a:cubicBezTo>
                  <a:cubicBezTo>
                    <a:pt x="3439" y="4"/>
                    <a:pt x="3442" y="0"/>
                    <a:pt x="3447" y="0"/>
                  </a:cubicBezTo>
                  <a:lnTo>
                    <a:pt x="3559" y="0"/>
                  </a:lnTo>
                  <a:cubicBezTo>
                    <a:pt x="3563" y="0"/>
                    <a:pt x="3567" y="4"/>
                    <a:pt x="3567" y="8"/>
                  </a:cubicBezTo>
                  <a:cubicBezTo>
                    <a:pt x="3567" y="13"/>
                    <a:pt x="3563" y="16"/>
                    <a:pt x="3559" y="16"/>
                  </a:cubicBezTo>
                  <a:close/>
                  <a:moveTo>
                    <a:pt x="3367" y="16"/>
                  </a:moveTo>
                  <a:lnTo>
                    <a:pt x="3255" y="16"/>
                  </a:lnTo>
                  <a:cubicBezTo>
                    <a:pt x="3250" y="16"/>
                    <a:pt x="3247" y="13"/>
                    <a:pt x="3247" y="8"/>
                  </a:cubicBezTo>
                  <a:cubicBezTo>
                    <a:pt x="3247" y="4"/>
                    <a:pt x="3250" y="0"/>
                    <a:pt x="3255" y="0"/>
                  </a:cubicBezTo>
                  <a:lnTo>
                    <a:pt x="3367" y="0"/>
                  </a:lnTo>
                  <a:cubicBezTo>
                    <a:pt x="3371" y="0"/>
                    <a:pt x="3375" y="4"/>
                    <a:pt x="3375" y="8"/>
                  </a:cubicBezTo>
                  <a:cubicBezTo>
                    <a:pt x="3375" y="13"/>
                    <a:pt x="3371" y="16"/>
                    <a:pt x="3367" y="16"/>
                  </a:cubicBezTo>
                  <a:close/>
                  <a:moveTo>
                    <a:pt x="3175" y="16"/>
                  </a:moveTo>
                  <a:lnTo>
                    <a:pt x="3063" y="16"/>
                  </a:lnTo>
                  <a:cubicBezTo>
                    <a:pt x="3058" y="16"/>
                    <a:pt x="3055" y="13"/>
                    <a:pt x="3055" y="8"/>
                  </a:cubicBezTo>
                  <a:cubicBezTo>
                    <a:pt x="3055" y="4"/>
                    <a:pt x="3058" y="0"/>
                    <a:pt x="3063" y="0"/>
                  </a:cubicBezTo>
                  <a:lnTo>
                    <a:pt x="3175" y="0"/>
                  </a:lnTo>
                  <a:cubicBezTo>
                    <a:pt x="3179" y="0"/>
                    <a:pt x="3183" y="4"/>
                    <a:pt x="3183" y="8"/>
                  </a:cubicBezTo>
                  <a:cubicBezTo>
                    <a:pt x="3183" y="13"/>
                    <a:pt x="3179" y="16"/>
                    <a:pt x="3175" y="16"/>
                  </a:cubicBezTo>
                  <a:close/>
                  <a:moveTo>
                    <a:pt x="2983" y="16"/>
                  </a:moveTo>
                  <a:lnTo>
                    <a:pt x="2871" y="16"/>
                  </a:lnTo>
                  <a:cubicBezTo>
                    <a:pt x="2866" y="16"/>
                    <a:pt x="2863" y="13"/>
                    <a:pt x="2863" y="8"/>
                  </a:cubicBezTo>
                  <a:cubicBezTo>
                    <a:pt x="2863" y="4"/>
                    <a:pt x="2866" y="0"/>
                    <a:pt x="2871" y="0"/>
                  </a:cubicBezTo>
                  <a:lnTo>
                    <a:pt x="2983" y="0"/>
                  </a:lnTo>
                  <a:cubicBezTo>
                    <a:pt x="2987" y="0"/>
                    <a:pt x="2991" y="4"/>
                    <a:pt x="2991" y="8"/>
                  </a:cubicBezTo>
                  <a:cubicBezTo>
                    <a:pt x="2991" y="13"/>
                    <a:pt x="2987" y="16"/>
                    <a:pt x="2983" y="16"/>
                  </a:cubicBezTo>
                  <a:close/>
                  <a:moveTo>
                    <a:pt x="2791" y="16"/>
                  </a:moveTo>
                  <a:lnTo>
                    <a:pt x="2679" y="16"/>
                  </a:lnTo>
                  <a:cubicBezTo>
                    <a:pt x="2674" y="16"/>
                    <a:pt x="2671" y="13"/>
                    <a:pt x="2671" y="8"/>
                  </a:cubicBezTo>
                  <a:cubicBezTo>
                    <a:pt x="2671" y="4"/>
                    <a:pt x="2674" y="0"/>
                    <a:pt x="2679" y="0"/>
                  </a:cubicBezTo>
                  <a:lnTo>
                    <a:pt x="2791" y="0"/>
                  </a:lnTo>
                  <a:cubicBezTo>
                    <a:pt x="2795" y="0"/>
                    <a:pt x="2799" y="4"/>
                    <a:pt x="2799" y="8"/>
                  </a:cubicBezTo>
                  <a:cubicBezTo>
                    <a:pt x="2799" y="13"/>
                    <a:pt x="2795" y="16"/>
                    <a:pt x="2791" y="16"/>
                  </a:cubicBezTo>
                  <a:close/>
                  <a:moveTo>
                    <a:pt x="2599" y="16"/>
                  </a:moveTo>
                  <a:lnTo>
                    <a:pt x="2487" y="16"/>
                  </a:lnTo>
                  <a:cubicBezTo>
                    <a:pt x="2482" y="16"/>
                    <a:pt x="2479" y="13"/>
                    <a:pt x="2479" y="8"/>
                  </a:cubicBezTo>
                  <a:cubicBezTo>
                    <a:pt x="2479" y="4"/>
                    <a:pt x="2482" y="0"/>
                    <a:pt x="2487" y="0"/>
                  </a:cubicBezTo>
                  <a:lnTo>
                    <a:pt x="2599" y="0"/>
                  </a:lnTo>
                  <a:cubicBezTo>
                    <a:pt x="2603" y="0"/>
                    <a:pt x="2607" y="4"/>
                    <a:pt x="2607" y="8"/>
                  </a:cubicBezTo>
                  <a:cubicBezTo>
                    <a:pt x="2607" y="13"/>
                    <a:pt x="2603" y="16"/>
                    <a:pt x="2599" y="16"/>
                  </a:cubicBezTo>
                  <a:close/>
                  <a:moveTo>
                    <a:pt x="2407" y="16"/>
                  </a:moveTo>
                  <a:lnTo>
                    <a:pt x="2295" y="16"/>
                  </a:lnTo>
                  <a:cubicBezTo>
                    <a:pt x="2290" y="16"/>
                    <a:pt x="2287" y="13"/>
                    <a:pt x="2287" y="8"/>
                  </a:cubicBezTo>
                  <a:cubicBezTo>
                    <a:pt x="2287" y="4"/>
                    <a:pt x="2290" y="0"/>
                    <a:pt x="2295" y="0"/>
                  </a:cubicBezTo>
                  <a:lnTo>
                    <a:pt x="2407" y="0"/>
                  </a:lnTo>
                  <a:cubicBezTo>
                    <a:pt x="2411" y="0"/>
                    <a:pt x="2415" y="4"/>
                    <a:pt x="2415" y="8"/>
                  </a:cubicBezTo>
                  <a:cubicBezTo>
                    <a:pt x="2415" y="13"/>
                    <a:pt x="2411" y="16"/>
                    <a:pt x="2407" y="16"/>
                  </a:cubicBezTo>
                  <a:close/>
                  <a:moveTo>
                    <a:pt x="2215" y="16"/>
                  </a:moveTo>
                  <a:lnTo>
                    <a:pt x="2103" y="16"/>
                  </a:lnTo>
                  <a:cubicBezTo>
                    <a:pt x="2098" y="16"/>
                    <a:pt x="2095" y="13"/>
                    <a:pt x="2095" y="8"/>
                  </a:cubicBezTo>
                  <a:cubicBezTo>
                    <a:pt x="2095" y="4"/>
                    <a:pt x="2098" y="0"/>
                    <a:pt x="2103" y="0"/>
                  </a:cubicBezTo>
                  <a:lnTo>
                    <a:pt x="2215" y="0"/>
                  </a:lnTo>
                  <a:cubicBezTo>
                    <a:pt x="2219" y="0"/>
                    <a:pt x="2223" y="4"/>
                    <a:pt x="2223" y="8"/>
                  </a:cubicBezTo>
                  <a:cubicBezTo>
                    <a:pt x="2223" y="13"/>
                    <a:pt x="2219" y="16"/>
                    <a:pt x="2215" y="16"/>
                  </a:cubicBezTo>
                  <a:close/>
                  <a:moveTo>
                    <a:pt x="2023" y="16"/>
                  </a:moveTo>
                  <a:lnTo>
                    <a:pt x="1911" y="16"/>
                  </a:lnTo>
                  <a:cubicBezTo>
                    <a:pt x="1906" y="16"/>
                    <a:pt x="1903" y="13"/>
                    <a:pt x="1903" y="8"/>
                  </a:cubicBezTo>
                  <a:cubicBezTo>
                    <a:pt x="1903" y="4"/>
                    <a:pt x="1906" y="0"/>
                    <a:pt x="1911" y="0"/>
                  </a:cubicBezTo>
                  <a:lnTo>
                    <a:pt x="2023" y="0"/>
                  </a:lnTo>
                  <a:cubicBezTo>
                    <a:pt x="2027" y="0"/>
                    <a:pt x="2031" y="4"/>
                    <a:pt x="2031" y="8"/>
                  </a:cubicBezTo>
                  <a:cubicBezTo>
                    <a:pt x="2031" y="13"/>
                    <a:pt x="2027" y="16"/>
                    <a:pt x="2023" y="16"/>
                  </a:cubicBezTo>
                  <a:close/>
                  <a:moveTo>
                    <a:pt x="1831" y="16"/>
                  </a:moveTo>
                  <a:lnTo>
                    <a:pt x="1719" y="16"/>
                  </a:lnTo>
                  <a:cubicBezTo>
                    <a:pt x="1714" y="16"/>
                    <a:pt x="1711" y="13"/>
                    <a:pt x="1711" y="8"/>
                  </a:cubicBezTo>
                  <a:cubicBezTo>
                    <a:pt x="1711" y="4"/>
                    <a:pt x="1714" y="0"/>
                    <a:pt x="1719" y="0"/>
                  </a:cubicBezTo>
                  <a:lnTo>
                    <a:pt x="1831" y="0"/>
                  </a:lnTo>
                  <a:cubicBezTo>
                    <a:pt x="1835" y="0"/>
                    <a:pt x="1839" y="4"/>
                    <a:pt x="1839" y="8"/>
                  </a:cubicBezTo>
                  <a:cubicBezTo>
                    <a:pt x="1839" y="13"/>
                    <a:pt x="1835" y="16"/>
                    <a:pt x="1831" y="16"/>
                  </a:cubicBezTo>
                  <a:close/>
                  <a:moveTo>
                    <a:pt x="1639" y="16"/>
                  </a:moveTo>
                  <a:lnTo>
                    <a:pt x="1527" y="16"/>
                  </a:lnTo>
                  <a:cubicBezTo>
                    <a:pt x="1522" y="16"/>
                    <a:pt x="1519" y="13"/>
                    <a:pt x="1519" y="8"/>
                  </a:cubicBezTo>
                  <a:cubicBezTo>
                    <a:pt x="1519" y="4"/>
                    <a:pt x="1522" y="0"/>
                    <a:pt x="1527" y="0"/>
                  </a:cubicBezTo>
                  <a:lnTo>
                    <a:pt x="1639" y="0"/>
                  </a:lnTo>
                  <a:cubicBezTo>
                    <a:pt x="1643" y="0"/>
                    <a:pt x="1647" y="4"/>
                    <a:pt x="1647" y="8"/>
                  </a:cubicBezTo>
                  <a:cubicBezTo>
                    <a:pt x="1647" y="13"/>
                    <a:pt x="1643" y="16"/>
                    <a:pt x="1639" y="16"/>
                  </a:cubicBezTo>
                  <a:close/>
                  <a:moveTo>
                    <a:pt x="1447" y="16"/>
                  </a:moveTo>
                  <a:lnTo>
                    <a:pt x="1335" y="16"/>
                  </a:lnTo>
                  <a:cubicBezTo>
                    <a:pt x="1330" y="16"/>
                    <a:pt x="1327" y="13"/>
                    <a:pt x="1327" y="8"/>
                  </a:cubicBezTo>
                  <a:cubicBezTo>
                    <a:pt x="1327" y="4"/>
                    <a:pt x="1330" y="0"/>
                    <a:pt x="1335" y="0"/>
                  </a:cubicBezTo>
                  <a:lnTo>
                    <a:pt x="1447" y="0"/>
                  </a:lnTo>
                  <a:cubicBezTo>
                    <a:pt x="1451" y="0"/>
                    <a:pt x="1455" y="4"/>
                    <a:pt x="1455" y="8"/>
                  </a:cubicBezTo>
                  <a:cubicBezTo>
                    <a:pt x="1455" y="13"/>
                    <a:pt x="1451" y="16"/>
                    <a:pt x="1447" y="16"/>
                  </a:cubicBezTo>
                  <a:close/>
                  <a:moveTo>
                    <a:pt x="1255" y="16"/>
                  </a:moveTo>
                  <a:lnTo>
                    <a:pt x="1143" y="16"/>
                  </a:lnTo>
                  <a:cubicBezTo>
                    <a:pt x="1138" y="16"/>
                    <a:pt x="1135" y="13"/>
                    <a:pt x="1135" y="8"/>
                  </a:cubicBezTo>
                  <a:cubicBezTo>
                    <a:pt x="1135" y="4"/>
                    <a:pt x="1138" y="0"/>
                    <a:pt x="1143" y="0"/>
                  </a:cubicBezTo>
                  <a:lnTo>
                    <a:pt x="1255" y="0"/>
                  </a:lnTo>
                  <a:cubicBezTo>
                    <a:pt x="1259" y="0"/>
                    <a:pt x="1263" y="4"/>
                    <a:pt x="1263" y="8"/>
                  </a:cubicBezTo>
                  <a:cubicBezTo>
                    <a:pt x="1263" y="13"/>
                    <a:pt x="1259" y="16"/>
                    <a:pt x="1255" y="16"/>
                  </a:cubicBezTo>
                  <a:close/>
                  <a:moveTo>
                    <a:pt x="1063" y="16"/>
                  </a:moveTo>
                  <a:lnTo>
                    <a:pt x="951" y="16"/>
                  </a:lnTo>
                  <a:cubicBezTo>
                    <a:pt x="946" y="16"/>
                    <a:pt x="943" y="13"/>
                    <a:pt x="943" y="8"/>
                  </a:cubicBezTo>
                  <a:cubicBezTo>
                    <a:pt x="943" y="4"/>
                    <a:pt x="946" y="0"/>
                    <a:pt x="951" y="0"/>
                  </a:cubicBezTo>
                  <a:lnTo>
                    <a:pt x="1063" y="0"/>
                  </a:lnTo>
                  <a:cubicBezTo>
                    <a:pt x="1067" y="0"/>
                    <a:pt x="1071" y="4"/>
                    <a:pt x="1071" y="8"/>
                  </a:cubicBezTo>
                  <a:cubicBezTo>
                    <a:pt x="1071" y="13"/>
                    <a:pt x="1067" y="16"/>
                    <a:pt x="1063" y="16"/>
                  </a:cubicBezTo>
                  <a:close/>
                  <a:moveTo>
                    <a:pt x="871" y="16"/>
                  </a:moveTo>
                  <a:lnTo>
                    <a:pt x="759" y="16"/>
                  </a:lnTo>
                  <a:cubicBezTo>
                    <a:pt x="754" y="16"/>
                    <a:pt x="751" y="13"/>
                    <a:pt x="751" y="8"/>
                  </a:cubicBezTo>
                  <a:cubicBezTo>
                    <a:pt x="751" y="4"/>
                    <a:pt x="754" y="0"/>
                    <a:pt x="759" y="0"/>
                  </a:cubicBezTo>
                  <a:lnTo>
                    <a:pt x="871" y="0"/>
                  </a:lnTo>
                  <a:cubicBezTo>
                    <a:pt x="875" y="0"/>
                    <a:pt x="879" y="4"/>
                    <a:pt x="879" y="8"/>
                  </a:cubicBezTo>
                  <a:cubicBezTo>
                    <a:pt x="879" y="13"/>
                    <a:pt x="875" y="16"/>
                    <a:pt x="871" y="16"/>
                  </a:cubicBezTo>
                  <a:close/>
                  <a:moveTo>
                    <a:pt x="679" y="16"/>
                  </a:moveTo>
                  <a:lnTo>
                    <a:pt x="567" y="16"/>
                  </a:lnTo>
                  <a:cubicBezTo>
                    <a:pt x="562" y="16"/>
                    <a:pt x="559" y="13"/>
                    <a:pt x="559" y="8"/>
                  </a:cubicBezTo>
                  <a:cubicBezTo>
                    <a:pt x="559" y="4"/>
                    <a:pt x="562" y="0"/>
                    <a:pt x="567" y="0"/>
                  </a:cubicBezTo>
                  <a:lnTo>
                    <a:pt x="679" y="0"/>
                  </a:lnTo>
                  <a:cubicBezTo>
                    <a:pt x="683" y="0"/>
                    <a:pt x="687" y="4"/>
                    <a:pt x="687" y="8"/>
                  </a:cubicBezTo>
                  <a:cubicBezTo>
                    <a:pt x="687" y="13"/>
                    <a:pt x="683" y="16"/>
                    <a:pt x="679" y="16"/>
                  </a:cubicBezTo>
                  <a:close/>
                  <a:moveTo>
                    <a:pt x="487" y="16"/>
                  </a:moveTo>
                  <a:lnTo>
                    <a:pt x="375" y="16"/>
                  </a:lnTo>
                  <a:cubicBezTo>
                    <a:pt x="370" y="16"/>
                    <a:pt x="367" y="13"/>
                    <a:pt x="367" y="8"/>
                  </a:cubicBezTo>
                  <a:cubicBezTo>
                    <a:pt x="367" y="4"/>
                    <a:pt x="370" y="0"/>
                    <a:pt x="375" y="0"/>
                  </a:cubicBezTo>
                  <a:lnTo>
                    <a:pt x="487" y="0"/>
                  </a:lnTo>
                  <a:cubicBezTo>
                    <a:pt x="491" y="0"/>
                    <a:pt x="495" y="4"/>
                    <a:pt x="495" y="8"/>
                  </a:cubicBezTo>
                  <a:cubicBezTo>
                    <a:pt x="495" y="13"/>
                    <a:pt x="491" y="16"/>
                    <a:pt x="487" y="16"/>
                  </a:cubicBezTo>
                  <a:close/>
                  <a:moveTo>
                    <a:pt x="295" y="16"/>
                  </a:moveTo>
                  <a:lnTo>
                    <a:pt x="183" y="16"/>
                  </a:lnTo>
                  <a:cubicBezTo>
                    <a:pt x="178" y="16"/>
                    <a:pt x="175" y="13"/>
                    <a:pt x="175" y="8"/>
                  </a:cubicBezTo>
                  <a:cubicBezTo>
                    <a:pt x="175" y="4"/>
                    <a:pt x="178" y="0"/>
                    <a:pt x="183" y="0"/>
                  </a:cubicBezTo>
                  <a:lnTo>
                    <a:pt x="295" y="0"/>
                  </a:lnTo>
                  <a:cubicBezTo>
                    <a:pt x="299" y="0"/>
                    <a:pt x="303" y="4"/>
                    <a:pt x="303" y="8"/>
                  </a:cubicBezTo>
                  <a:cubicBezTo>
                    <a:pt x="303" y="13"/>
                    <a:pt x="299" y="16"/>
                    <a:pt x="295" y="16"/>
                  </a:cubicBezTo>
                  <a:close/>
                  <a:moveTo>
                    <a:pt x="103" y="16"/>
                  </a:moveTo>
                  <a:lnTo>
                    <a:pt x="8" y="16"/>
                  </a:lnTo>
                  <a:cubicBezTo>
                    <a:pt x="3" y="16"/>
                    <a:pt x="0" y="13"/>
                    <a:pt x="0" y="8"/>
                  </a:cubicBezTo>
                  <a:cubicBezTo>
                    <a:pt x="0" y="4"/>
                    <a:pt x="3" y="0"/>
                    <a:pt x="8" y="0"/>
                  </a:cubicBezTo>
                  <a:lnTo>
                    <a:pt x="103" y="0"/>
                  </a:lnTo>
                  <a:cubicBezTo>
                    <a:pt x="107" y="0"/>
                    <a:pt x="111" y="4"/>
                    <a:pt x="111" y="8"/>
                  </a:cubicBezTo>
                  <a:cubicBezTo>
                    <a:pt x="111" y="13"/>
                    <a:pt x="107" y="16"/>
                    <a:pt x="103" y="16"/>
                  </a:cubicBezTo>
                  <a:close/>
                </a:path>
              </a:pathLst>
            </a:custGeom>
            <a:solidFill>
              <a:srgbClr val="000000"/>
            </a:solidFill>
            <a:ln w="11100" cap="flat" cmpd="sng">
              <a:solidFill>
                <a:srgbClr val="000000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cxnSp>
          <p:nvCxnSpPr>
            <p:cNvPr id="293" name="Google Shape;203;p3">
              <a:extLst>
                <a:ext uri="{FF2B5EF4-FFF2-40B4-BE49-F238E27FC236}">
                  <a16:creationId xmlns:a16="http://schemas.microsoft.com/office/drawing/2014/main" id="{F48859C9-88BE-FE8A-960D-65DA6EB990E9}"/>
                </a:ext>
              </a:extLst>
            </p:cNvPr>
            <p:cNvCxnSpPr/>
            <p:nvPr/>
          </p:nvCxnSpPr>
          <p:spPr>
            <a:xfrm rot="10800000" flipH="1">
              <a:off x="1527" y="2127"/>
              <a:ext cx="1" cy="474"/>
            </a:xfrm>
            <a:prstGeom prst="straightConnector1">
              <a:avLst/>
            </a:pr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94" name="Google Shape;204;p3">
              <a:extLst>
                <a:ext uri="{FF2B5EF4-FFF2-40B4-BE49-F238E27FC236}">
                  <a16:creationId xmlns:a16="http://schemas.microsoft.com/office/drawing/2014/main" id="{791E23FC-7997-9058-540E-33F12F60CD6F}"/>
                </a:ext>
              </a:extLst>
            </p:cNvPr>
            <p:cNvSpPr/>
            <p:nvPr/>
          </p:nvSpPr>
          <p:spPr>
            <a:xfrm>
              <a:off x="1503" y="2061"/>
              <a:ext cx="48" cy="72"/>
            </a:xfrm>
            <a:custGeom>
              <a:avLst/>
              <a:gdLst/>
              <a:ahLst/>
              <a:cxnLst/>
              <a:rect l="l" t="t" r="r" b="b"/>
              <a:pathLst>
                <a:path w="48" h="72" extrusionOk="0">
                  <a:moveTo>
                    <a:pt x="0" y="72"/>
                  </a:moveTo>
                  <a:lnTo>
                    <a:pt x="24" y="0"/>
                  </a:lnTo>
                  <a:lnTo>
                    <a:pt x="48" y="72"/>
                  </a:lnTo>
                  <a:lnTo>
                    <a:pt x="0" y="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cxnSp>
          <p:nvCxnSpPr>
            <p:cNvPr id="295" name="Google Shape;205;p3">
              <a:extLst>
                <a:ext uri="{FF2B5EF4-FFF2-40B4-BE49-F238E27FC236}">
                  <a16:creationId xmlns:a16="http://schemas.microsoft.com/office/drawing/2014/main" id="{FA4D08F2-D7C0-5AC9-4F79-BB219ACA0AD8}"/>
                </a:ext>
              </a:extLst>
            </p:cNvPr>
            <p:cNvCxnSpPr/>
            <p:nvPr/>
          </p:nvCxnSpPr>
          <p:spPr>
            <a:xfrm>
              <a:off x="1527" y="2798"/>
              <a:ext cx="1" cy="549"/>
            </a:xfrm>
            <a:prstGeom prst="straightConnector1">
              <a:avLst/>
            </a:pr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96" name="Google Shape;206;p3">
              <a:extLst>
                <a:ext uri="{FF2B5EF4-FFF2-40B4-BE49-F238E27FC236}">
                  <a16:creationId xmlns:a16="http://schemas.microsoft.com/office/drawing/2014/main" id="{BDB21349-9CF7-A5A6-A812-208A342C8E17}"/>
                </a:ext>
              </a:extLst>
            </p:cNvPr>
            <p:cNvSpPr/>
            <p:nvPr/>
          </p:nvSpPr>
          <p:spPr>
            <a:xfrm>
              <a:off x="1503" y="3340"/>
              <a:ext cx="48" cy="72"/>
            </a:xfrm>
            <a:custGeom>
              <a:avLst/>
              <a:gdLst/>
              <a:ahLst/>
              <a:cxnLst/>
              <a:rect l="l" t="t" r="r" b="b"/>
              <a:pathLst>
                <a:path w="48" h="72" extrusionOk="0">
                  <a:moveTo>
                    <a:pt x="48" y="0"/>
                  </a:moveTo>
                  <a:lnTo>
                    <a:pt x="24" y="72"/>
                  </a:lnTo>
                  <a:lnTo>
                    <a:pt x="0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cxnSp>
          <p:nvCxnSpPr>
            <p:cNvPr id="297" name="Google Shape;207;p3">
              <a:extLst>
                <a:ext uri="{FF2B5EF4-FFF2-40B4-BE49-F238E27FC236}">
                  <a16:creationId xmlns:a16="http://schemas.microsoft.com/office/drawing/2014/main" id="{8C6B786F-85FE-433C-1C10-909DA4CAE96E}"/>
                </a:ext>
              </a:extLst>
            </p:cNvPr>
            <p:cNvCxnSpPr/>
            <p:nvPr/>
          </p:nvCxnSpPr>
          <p:spPr>
            <a:xfrm flipH="1">
              <a:off x="2942" y="1324"/>
              <a:ext cx="1042" cy="231"/>
            </a:xfrm>
            <a:prstGeom prst="straightConnector1">
              <a:avLst/>
            </a:pr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98" name="Google Shape;208;p3">
              <a:extLst>
                <a:ext uri="{FF2B5EF4-FFF2-40B4-BE49-F238E27FC236}">
                  <a16:creationId xmlns:a16="http://schemas.microsoft.com/office/drawing/2014/main" id="{C89E9E1F-0197-3763-22B3-7119CA2B818D}"/>
                </a:ext>
              </a:extLst>
            </p:cNvPr>
            <p:cNvSpPr/>
            <p:nvPr/>
          </p:nvSpPr>
          <p:spPr>
            <a:xfrm>
              <a:off x="2878" y="1531"/>
              <a:ext cx="75" cy="46"/>
            </a:xfrm>
            <a:custGeom>
              <a:avLst/>
              <a:gdLst/>
              <a:ahLst/>
              <a:cxnLst/>
              <a:rect l="l" t="t" r="r" b="b"/>
              <a:pathLst>
                <a:path w="75" h="46" extrusionOk="0">
                  <a:moveTo>
                    <a:pt x="75" y="46"/>
                  </a:moveTo>
                  <a:lnTo>
                    <a:pt x="0" y="39"/>
                  </a:lnTo>
                  <a:lnTo>
                    <a:pt x="65" y="0"/>
                  </a:lnTo>
                  <a:lnTo>
                    <a:pt x="75" y="4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cxnSp>
          <p:nvCxnSpPr>
            <p:cNvPr id="299" name="Google Shape;209;p3">
              <a:extLst>
                <a:ext uri="{FF2B5EF4-FFF2-40B4-BE49-F238E27FC236}">
                  <a16:creationId xmlns:a16="http://schemas.microsoft.com/office/drawing/2014/main" id="{6B7E83BC-C94D-F013-842E-CF7B6F5FEF3A}"/>
                </a:ext>
              </a:extLst>
            </p:cNvPr>
            <p:cNvCxnSpPr/>
            <p:nvPr/>
          </p:nvCxnSpPr>
          <p:spPr>
            <a:xfrm>
              <a:off x="2878" y="1754"/>
              <a:ext cx="1" cy="57"/>
            </a:xfrm>
            <a:prstGeom prst="straightConnector1">
              <a:avLst/>
            </a:pr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00" name="Google Shape;210;p3">
              <a:extLst>
                <a:ext uri="{FF2B5EF4-FFF2-40B4-BE49-F238E27FC236}">
                  <a16:creationId xmlns:a16="http://schemas.microsoft.com/office/drawing/2014/main" id="{3C06ACEA-19A1-54B6-054A-BBDCAE5FF134}"/>
                </a:ext>
              </a:extLst>
            </p:cNvPr>
            <p:cNvSpPr/>
            <p:nvPr/>
          </p:nvSpPr>
          <p:spPr>
            <a:xfrm>
              <a:off x="2854" y="1805"/>
              <a:ext cx="48" cy="72"/>
            </a:xfrm>
            <a:custGeom>
              <a:avLst/>
              <a:gdLst/>
              <a:ahLst/>
              <a:cxnLst/>
              <a:rect l="l" t="t" r="r" b="b"/>
              <a:pathLst>
                <a:path w="48" h="72" extrusionOk="0">
                  <a:moveTo>
                    <a:pt x="48" y="0"/>
                  </a:moveTo>
                  <a:lnTo>
                    <a:pt x="24" y="72"/>
                  </a:lnTo>
                  <a:lnTo>
                    <a:pt x="0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cxnSp>
          <p:nvCxnSpPr>
            <p:cNvPr id="301" name="Google Shape;211;p3">
              <a:extLst>
                <a:ext uri="{FF2B5EF4-FFF2-40B4-BE49-F238E27FC236}">
                  <a16:creationId xmlns:a16="http://schemas.microsoft.com/office/drawing/2014/main" id="{9DCBA042-F9B0-C9F1-9AC1-96AF3441378E}"/>
                </a:ext>
              </a:extLst>
            </p:cNvPr>
            <p:cNvCxnSpPr/>
            <p:nvPr/>
          </p:nvCxnSpPr>
          <p:spPr>
            <a:xfrm>
              <a:off x="2878" y="2086"/>
              <a:ext cx="1" cy="56"/>
            </a:xfrm>
            <a:prstGeom prst="straightConnector1">
              <a:avLst/>
            </a:pr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02" name="Google Shape;212;p3">
              <a:extLst>
                <a:ext uri="{FF2B5EF4-FFF2-40B4-BE49-F238E27FC236}">
                  <a16:creationId xmlns:a16="http://schemas.microsoft.com/office/drawing/2014/main" id="{1C52772E-007D-9A13-64AF-1E3C568CFA55}"/>
                </a:ext>
              </a:extLst>
            </p:cNvPr>
            <p:cNvSpPr/>
            <p:nvPr/>
          </p:nvSpPr>
          <p:spPr>
            <a:xfrm>
              <a:off x="2854" y="2137"/>
              <a:ext cx="48" cy="71"/>
            </a:xfrm>
            <a:custGeom>
              <a:avLst/>
              <a:gdLst/>
              <a:ahLst/>
              <a:cxnLst/>
              <a:rect l="l" t="t" r="r" b="b"/>
              <a:pathLst>
                <a:path w="48" h="71" extrusionOk="0">
                  <a:moveTo>
                    <a:pt x="48" y="0"/>
                  </a:moveTo>
                  <a:lnTo>
                    <a:pt x="24" y="71"/>
                  </a:lnTo>
                  <a:lnTo>
                    <a:pt x="0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cxnSp>
          <p:nvCxnSpPr>
            <p:cNvPr id="303" name="Google Shape;213;p3">
              <a:extLst>
                <a:ext uri="{FF2B5EF4-FFF2-40B4-BE49-F238E27FC236}">
                  <a16:creationId xmlns:a16="http://schemas.microsoft.com/office/drawing/2014/main" id="{7459559B-8535-B8E2-BE54-9AC158F7AC6B}"/>
                </a:ext>
              </a:extLst>
            </p:cNvPr>
            <p:cNvCxnSpPr/>
            <p:nvPr/>
          </p:nvCxnSpPr>
          <p:spPr>
            <a:xfrm>
              <a:off x="2878" y="2430"/>
              <a:ext cx="1" cy="654"/>
            </a:xfrm>
            <a:prstGeom prst="straightConnector1">
              <a:avLst/>
            </a:pr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04" name="Google Shape;214;p3">
              <a:extLst>
                <a:ext uri="{FF2B5EF4-FFF2-40B4-BE49-F238E27FC236}">
                  <a16:creationId xmlns:a16="http://schemas.microsoft.com/office/drawing/2014/main" id="{A6DB5721-AE89-C5C2-9FD1-E3381EDDCEB2}"/>
                </a:ext>
              </a:extLst>
            </p:cNvPr>
            <p:cNvSpPr/>
            <p:nvPr/>
          </p:nvSpPr>
          <p:spPr>
            <a:xfrm>
              <a:off x="2854" y="3078"/>
              <a:ext cx="48" cy="71"/>
            </a:xfrm>
            <a:custGeom>
              <a:avLst/>
              <a:gdLst/>
              <a:ahLst/>
              <a:cxnLst/>
              <a:rect l="l" t="t" r="r" b="b"/>
              <a:pathLst>
                <a:path w="48" h="71" extrusionOk="0">
                  <a:moveTo>
                    <a:pt x="48" y="0"/>
                  </a:moveTo>
                  <a:lnTo>
                    <a:pt x="24" y="71"/>
                  </a:lnTo>
                  <a:lnTo>
                    <a:pt x="0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cxnSp>
          <p:nvCxnSpPr>
            <p:cNvPr id="305" name="Google Shape;215;p3">
              <a:extLst>
                <a:ext uri="{FF2B5EF4-FFF2-40B4-BE49-F238E27FC236}">
                  <a16:creationId xmlns:a16="http://schemas.microsoft.com/office/drawing/2014/main" id="{B5D75AA0-ABDA-62D4-CB55-86111B011932}"/>
                </a:ext>
              </a:extLst>
            </p:cNvPr>
            <p:cNvCxnSpPr/>
            <p:nvPr/>
          </p:nvCxnSpPr>
          <p:spPr>
            <a:xfrm>
              <a:off x="2878" y="3334"/>
              <a:ext cx="1" cy="289"/>
            </a:xfrm>
            <a:prstGeom prst="straightConnector1">
              <a:avLst/>
            </a:pr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06" name="Google Shape;216;p3">
              <a:extLst>
                <a:ext uri="{FF2B5EF4-FFF2-40B4-BE49-F238E27FC236}">
                  <a16:creationId xmlns:a16="http://schemas.microsoft.com/office/drawing/2014/main" id="{85F72F99-B478-6F6A-FAD5-A06C0DA92810}"/>
                </a:ext>
              </a:extLst>
            </p:cNvPr>
            <p:cNvSpPr/>
            <p:nvPr/>
          </p:nvSpPr>
          <p:spPr>
            <a:xfrm>
              <a:off x="2854" y="3617"/>
              <a:ext cx="48" cy="72"/>
            </a:xfrm>
            <a:custGeom>
              <a:avLst/>
              <a:gdLst/>
              <a:ahLst/>
              <a:cxnLst/>
              <a:rect l="l" t="t" r="r" b="b"/>
              <a:pathLst>
                <a:path w="48" h="72" extrusionOk="0">
                  <a:moveTo>
                    <a:pt x="48" y="0"/>
                  </a:moveTo>
                  <a:lnTo>
                    <a:pt x="24" y="72"/>
                  </a:lnTo>
                  <a:lnTo>
                    <a:pt x="0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cxnSp>
          <p:nvCxnSpPr>
            <p:cNvPr id="307" name="Google Shape;217;p3">
              <a:extLst>
                <a:ext uri="{FF2B5EF4-FFF2-40B4-BE49-F238E27FC236}">
                  <a16:creationId xmlns:a16="http://schemas.microsoft.com/office/drawing/2014/main" id="{245F9371-A1D1-FB27-CF8B-E6C431AC7962}"/>
                </a:ext>
              </a:extLst>
            </p:cNvPr>
            <p:cNvCxnSpPr/>
            <p:nvPr/>
          </p:nvCxnSpPr>
          <p:spPr>
            <a:xfrm>
              <a:off x="2878" y="3873"/>
              <a:ext cx="1" cy="87"/>
            </a:xfrm>
            <a:prstGeom prst="straightConnector1">
              <a:avLst/>
            </a:pr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08" name="Google Shape;218;p3">
              <a:extLst>
                <a:ext uri="{FF2B5EF4-FFF2-40B4-BE49-F238E27FC236}">
                  <a16:creationId xmlns:a16="http://schemas.microsoft.com/office/drawing/2014/main" id="{93B76EF8-2274-7615-F535-F71737175F9A}"/>
                </a:ext>
              </a:extLst>
            </p:cNvPr>
            <p:cNvSpPr/>
            <p:nvPr/>
          </p:nvSpPr>
          <p:spPr>
            <a:xfrm>
              <a:off x="2854" y="3955"/>
              <a:ext cx="48" cy="71"/>
            </a:xfrm>
            <a:custGeom>
              <a:avLst/>
              <a:gdLst/>
              <a:ahLst/>
              <a:cxnLst/>
              <a:rect l="l" t="t" r="r" b="b"/>
              <a:pathLst>
                <a:path w="48" h="71" extrusionOk="0">
                  <a:moveTo>
                    <a:pt x="48" y="0"/>
                  </a:moveTo>
                  <a:lnTo>
                    <a:pt x="24" y="71"/>
                  </a:lnTo>
                  <a:lnTo>
                    <a:pt x="0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cxnSp>
          <p:nvCxnSpPr>
            <p:cNvPr id="309" name="Google Shape;219;p3">
              <a:extLst>
                <a:ext uri="{FF2B5EF4-FFF2-40B4-BE49-F238E27FC236}">
                  <a16:creationId xmlns:a16="http://schemas.microsoft.com/office/drawing/2014/main" id="{2913786A-4136-837F-D312-0F2B8D482468}"/>
                </a:ext>
              </a:extLst>
            </p:cNvPr>
            <p:cNvCxnSpPr/>
            <p:nvPr/>
          </p:nvCxnSpPr>
          <p:spPr>
            <a:xfrm flipH="1">
              <a:off x="3435" y="3781"/>
              <a:ext cx="549" cy="1"/>
            </a:xfrm>
            <a:prstGeom prst="straightConnector1">
              <a:avLst/>
            </a:pr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10" name="Google Shape;220;p3">
              <a:extLst>
                <a:ext uri="{FF2B5EF4-FFF2-40B4-BE49-F238E27FC236}">
                  <a16:creationId xmlns:a16="http://schemas.microsoft.com/office/drawing/2014/main" id="{7262AACD-0204-5905-75DF-D0233629C423}"/>
                </a:ext>
              </a:extLst>
            </p:cNvPr>
            <p:cNvSpPr/>
            <p:nvPr/>
          </p:nvSpPr>
          <p:spPr>
            <a:xfrm>
              <a:off x="3369" y="3757"/>
              <a:ext cx="72" cy="48"/>
            </a:xfrm>
            <a:custGeom>
              <a:avLst/>
              <a:gdLst/>
              <a:ahLst/>
              <a:cxnLst/>
              <a:rect l="l" t="t" r="r" b="b"/>
              <a:pathLst>
                <a:path w="72" h="48" extrusionOk="0">
                  <a:moveTo>
                    <a:pt x="72" y="48"/>
                  </a:moveTo>
                  <a:lnTo>
                    <a:pt x="0" y="24"/>
                  </a:lnTo>
                  <a:lnTo>
                    <a:pt x="72" y="0"/>
                  </a:lnTo>
                  <a:lnTo>
                    <a:pt x="72" y="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cxnSp>
          <p:nvCxnSpPr>
            <p:cNvPr id="311" name="Google Shape;221;p3">
              <a:extLst>
                <a:ext uri="{FF2B5EF4-FFF2-40B4-BE49-F238E27FC236}">
                  <a16:creationId xmlns:a16="http://schemas.microsoft.com/office/drawing/2014/main" id="{72D8E448-E4B0-6443-036B-58FC47663A49}"/>
                </a:ext>
              </a:extLst>
            </p:cNvPr>
            <p:cNvCxnSpPr/>
            <p:nvPr/>
          </p:nvCxnSpPr>
          <p:spPr>
            <a:xfrm>
              <a:off x="3050" y="2430"/>
              <a:ext cx="768" cy="871"/>
            </a:xfrm>
            <a:prstGeom prst="straightConnector1">
              <a:avLst/>
            </a:pr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12" name="Google Shape;222;p3">
              <a:extLst>
                <a:ext uri="{FF2B5EF4-FFF2-40B4-BE49-F238E27FC236}">
                  <a16:creationId xmlns:a16="http://schemas.microsoft.com/office/drawing/2014/main" id="{C2153A7E-C9FF-02BA-07B0-58647BD2D658}"/>
                </a:ext>
              </a:extLst>
            </p:cNvPr>
            <p:cNvSpPr/>
            <p:nvPr/>
          </p:nvSpPr>
          <p:spPr>
            <a:xfrm>
              <a:off x="3796" y="3281"/>
              <a:ext cx="65" cy="70"/>
            </a:xfrm>
            <a:custGeom>
              <a:avLst/>
              <a:gdLst/>
              <a:ahLst/>
              <a:cxnLst/>
              <a:rect l="l" t="t" r="r" b="b"/>
              <a:pathLst>
                <a:path w="65" h="70" extrusionOk="0">
                  <a:moveTo>
                    <a:pt x="35" y="0"/>
                  </a:moveTo>
                  <a:lnTo>
                    <a:pt x="65" y="70"/>
                  </a:lnTo>
                  <a:lnTo>
                    <a:pt x="0" y="32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cxnSp>
          <p:nvCxnSpPr>
            <p:cNvPr id="313" name="Google Shape;223;p3">
              <a:extLst>
                <a:ext uri="{FF2B5EF4-FFF2-40B4-BE49-F238E27FC236}">
                  <a16:creationId xmlns:a16="http://schemas.microsoft.com/office/drawing/2014/main" id="{9D890290-7BCA-A319-5261-4F27D40F7119}"/>
                </a:ext>
              </a:extLst>
            </p:cNvPr>
            <p:cNvCxnSpPr/>
            <p:nvPr/>
          </p:nvCxnSpPr>
          <p:spPr>
            <a:xfrm>
              <a:off x="4348" y="905"/>
              <a:ext cx="3" cy="169"/>
            </a:xfrm>
            <a:prstGeom prst="straightConnector1">
              <a:avLst/>
            </a:pr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14" name="Google Shape;224;p3">
              <a:extLst>
                <a:ext uri="{FF2B5EF4-FFF2-40B4-BE49-F238E27FC236}">
                  <a16:creationId xmlns:a16="http://schemas.microsoft.com/office/drawing/2014/main" id="{12CFE2EE-4970-9987-EEFD-C48424082ECE}"/>
                </a:ext>
              </a:extLst>
            </p:cNvPr>
            <p:cNvSpPr/>
            <p:nvPr/>
          </p:nvSpPr>
          <p:spPr>
            <a:xfrm>
              <a:off x="4327" y="1067"/>
              <a:ext cx="48" cy="73"/>
            </a:xfrm>
            <a:custGeom>
              <a:avLst/>
              <a:gdLst/>
              <a:ahLst/>
              <a:cxnLst/>
              <a:rect l="l" t="t" r="r" b="b"/>
              <a:pathLst>
                <a:path w="48" h="73" extrusionOk="0">
                  <a:moveTo>
                    <a:pt x="48" y="0"/>
                  </a:moveTo>
                  <a:lnTo>
                    <a:pt x="25" y="73"/>
                  </a:lnTo>
                  <a:lnTo>
                    <a:pt x="0" y="1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cxnSp>
          <p:nvCxnSpPr>
            <p:cNvPr id="315" name="Google Shape;225;p3">
              <a:extLst>
                <a:ext uri="{FF2B5EF4-FFF2-40B4-BE49-F238E27FC236}">
                  <a16:creationId xmlns:a16="http://schemas.microsoft.com/office/drawing/2014/main" id="{BC2F7386-DBA6-B738-4349-55B26F4FCCFB}"/>
                </a:ext>
              </a:extLst>
            </p:cNvPr>
            <p:cNvCxnSpPr/>
            <p:nvPr/>
          </p:nvCxnSpPr>
          <p:spPr>
            <a:xfrm>
              <a:off x="4352" y="1508"/>
              <a:ext cx="1" cy="84"/>
            </a:xfrm>
            <a:prstGeom prst="straightConnector1">
              <a:avLst/>
            </a:pr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16" name="Google Shape;226;p3">
              <a:extLst>
                <a:ext uri="{FF2B5EF4-FFF2-40B4-BE49-F238E27FC236}">
                  <a16:creationId xmlns:a16="http://schemas.microsoft.com/office/drawing/2014/main" id="{83EDBA60-1917-BECA-892E-7E3CC1CF9B66}"/>
                </a:ext>
              </a:extLst>
            </p:cNvPr>
            <p:cNvSpPr/>
            <p:nvPr/>
          </p:nvSpPr>
          <p:spPr>
            <a:xfrm>
              <a:off x="4328" y="1586"/>
              <a:ext cx="48" cy="72"/>
            </a:xfrm>
            <a:custGeom>
              <a:avLst/>
              <a:gdLst/>
              <a:ahLst/>
              <a:cxnLst/>
              <a:rect l="l" t="t" r="r" b="b"/>
              <a:pathLst>
                <a:path w="48" h="72" extrusionOk="0">
                  <a:moveTo>
                    <a:pt x="48" y="0"/>
                  </a:moveTo>
                  <a:lnTo>
                    <a:pt x="24" y="72"/>
                  </a:lnTo>
                  <a:lnTo>
                    <a:pt x="0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cxnSp>
          <p:nvCxnSpPr>
            <p:cNvPr id="317" name="Google Shape;227;p3">
              <a:extLst>
                <a:ext uri="{FF2B5EF4-FFF2-40B4-BE49-F238E27FC236}">
                  <a16:creationId xmlns:a16="http://schemas.microsoft.com/office/drawing/2014/main" id="{2A7DDD7D-92B3-EA79-E7E4-91771AA43DA1}"/>
                </a:ext>
              </a:extLst>
            </p:cNvPr>
            <p:cNvCxnSpPr/>
            <p:nvPr/>
          </p:nvCxnSpPr>
          <p:spPr>
            <a:xfrm>
              <a:off x="4352" y="1741"/>
              <a:ext cx="1" cy="58"/>
            </a:xfrm>
            <a:prstGeom prst="straightConnector1">
              <a:avLst/>
            </a:pr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18" name="Google Shape;228;p3">
              <a:extLst>
                <a:ext uri="{FF2B5EF4-FFF2-40B4-BE49-F238E27FC236}">
                  <a16:creationId xmlns:a16="http://schemas.microsoft.com/office/drawing/2014/main" id="{A3F44768-A6E7-4A24-02AD-6B19BA4FB512}"/>
                </a:ext>
              </a:extLst>
            </p:cNvPr>
            <p:cNvSpPr/>
            <p:nvPr/>
          </p:nvSpPr>
          <p:spPr>
            <a:xfrm>
              <a:off x="4328" y="1793"/>
              <a:ext cx="48" cy="72"/>
            </a:xfrm>
            <a:custGeom>
              <a:avLst/>
              <a:gdLst/>
              <a:ahLst/>
              <a:cxnLst/>
              <a:rect l="l" t="t" r="r" b="b"/>
              <a:pathLst>
                <a:path w="48" h="72" extrusionOk="0">
                  <a:moveTo>
                    <a:pt x="48" y="0"/>
                  </a:moveTo>
                  <a:lnTo>
                    <a:pt x="24" y="72"/>
                  </a:lnTo>
                  <a:lnTo>
                    <a:pt x="0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cxnSp>
          <p:nvCxnSpPr>
            <p:cNvPr id="319" name="Google Shape;229;p3">
              <a:extLst>
                <a:ext uri="{FF2B5EF4-FFF2-40B4-BE49-F238E27FC236}">
                  <a16:creationId xmlns:a16="http://schemas.microsoft.com/office/drawing/2014/main" id="{25F9D461-2CDF-A4E6-5C41-D312753EF215}"/>
                </a:ext>
              </a:extLst>
            </p:cNvPr>
            <p:cNvCxnSpPr/>
            <p:nvPr/>
          </p:nvCxnSpPr>
          <p:spPr>
            <a:xfrm>
              <a:off x="4352" y="2061"/>
              <a:ext cx="1" cy="70"/>
            </a:xfrm>
            <a:prstGeom prst="straightConnector1">
              <a:avLst/>
            </a:pr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20" name="Google Shape;230;p3">
              <a:extLst>
                <a:ext uri="{FF2B5EF4-FFF2-40B4-BE49-F238E27FC236}">
                  <a16:creationId xmlns:a16="http://schemas.microsoft.com/office/drawing/2014/main" id="{C8162B32-4744-FAC1-7E91-F597BEFEFA7D}"/>
                </a:ext>
              </a:extLst>
            </p:cNvPr>
            <p:cNvSpPr/>
            <p:nvPr/>
          </p:nvSpPr>
          <p:spPr>
            <a:xfrm>
              <a:off x="4328" y="2125"/>
              <a:ext cx="48" cy="71"/>
            </a:xfrm>
            <a:custGeom>
              <a:avLst/>
              <a:gdLst/>
              <a:ahLst/>
              <a:cxnLst/>
              <a:rect l="l" t="t" r="r" b="b"/>
              <a:pathLst>
                <a:path w="48" h="71" extrusionOk="0">
                  <a:moveTo>
                    <a:pt x="48" y="0"/>
                  </a:moveTo>
                  <a:lnTo>
                    <a:pt x="24" y="71"/>
                  </a:lnTo>
                  <a:lnTo>
                    <a:pt x="0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cxnSp>
          <p:nvCxnSpPr>
            <p:cNvPr id="321" name="Google Shape;231;p3">
              <a:extLst>
                <a:ext uri="{FF2B5EF4-FFF2-40B4-BE49-F238E27FC236}">
                  <a16:creationId xmlns:a16="http://schemas.microsoft.com/office/drawing/2014/main" id="{63364D01-446D-B05F-AA6D-2E103C15FD65}"/>
                </a:ext>
              </a:extLst>
            </p:cNvPr>
            <p:cNvCxnSpPr/>
            <p:nvPr/>
          </p:nvCxnSpPr>
          <p:spPr>
            <a:xfrm>
              <a:off x="4352" y="2380"/>
              <a:ext cx="1" cy="106"/>
            </a:xfrm>
            <a:prstGeom prst="straightConnector1">
              <a:avLst/>
            </a:pr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22" name="Google Shape;232;p3">
              <a:extLst>
                <a:ext uri="{FF2B5EF4-FFF2-40B4-BE49-F238E27FC236}">
                  <a16:creationId xmlns:a16="http://schemas.microsoft.com/office/drawing/2014/main" id="{3511D28F-5EA3-1E67-06CE-76C221E86026}"/>
                </a:ext>
              </a:extLst>
            </p:cNvPr>
            <p:cNvSpPr/>
            <p:nvPr/>
          </p:nvSpPr>
          <p:spPr>
            <a:xfrm>
              <a:off x="4328" y="2480"/>
              <a:ext cx="48" cy="72"/>
            </a:xfrm>
            <a:custGeom>
              <a:avLst/>
              <a:gdLst/>
              <a:ahLst/>
              <a:cxnLst/>
              <a:rect l="l" t="t" r="r" b="b"/>
              <a:pathLst>
                <a:path w="48" h="72" extrusionOk="0">
                  <a:moveTo>
                    <a:pt x="48" y="0"/>
                  </a:moveTo>
                  <a:lnTo>
                    <a:pt x="24" y="72"/>
                  </a:lnTo>
                  <a:lnTo>
                    <a:pt x="0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cxnSp>
          <p:nvCxnSpPr>
            <p:cNvPr id="323" name="Google Shape;233;p3">
              <a:extLst>
                <a:ext uri="{FF2B5EF4-FFF2-40B4-BE49-F238E27FC236}">
                  <a16:creationId xmlns:a16="http://schemas.microsoft.com/office/drawing/2014/main" id="{252D688D-BD09-880E-D955-4144346AEE6B}"/>
                </a:ext>
              </a:extLst>
            </p:cNvPr>
            <p:cNvCxnSpPr/>
            <p:nvPr/>
          </p:nvCxnSpPr>
          <p:spPr>
            <a:xfrm>
              <a:off x="4352" y="2798"/>
              <a:ext cx="1" cy="96"/>
            </a:xfrm>
            <a:prstGeom prst="straightConnector1">
              <a:avLst/>
            </a:pr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24" name="Google Shape;234;p3">
              <a:extLst>
                <a:ext uri="{FF2B5EF4-FFF2-40B4-BE49-F238E27FC236}">
                  <a16:creationId xmlns:a16="http://schemas.microsoft.com/office/drawing/2014/main" id="{8459D38D-B2C3-3DDD-5BF2-72C32D5CFF8F}"/>
                </a:ext>
              </a:extLst>
            </p:cNvPr>
            <p:cNvSpPr/>
            <p:nvPr/>
          </p:nvSpPr>
          <p:spPr>
            <a:xfrm>
              <a:off x="4328" y="2888"/>
              <a:ext cx="48" cy="72"/>
            </a:xfrm>
            <a:custGeom>
              <a:avLst/>
              <a:gdLst/>
              <a:ahLst/>
              <a:cxnLst/>
              <a:rect l="l" t="t" r="r" b="b"/>
              <a:pathLst>
                <a:path w="48" h="72" extrusionOk="0">
                  <a:moveTo>
                    <a:pt x="48" y="0"/>
                  </a:moveTo>
                  <a:lnTo>
                    <a:pt x="24" y="72"/>
                  </a:lnTo>
                  <a:lnTo>
                    <a:pt x="0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cxnSp>
          <p:nvCxnSpPr>
            <p:cNvPr id="325" name="Google Shape;235;p3">
              <a:extLst>
                <a:ext uri="{FF2B5EF4-FFF2-40B4-BE49-F238E27FC236}">
                  <a16:creationId xmlns:a16="http://schemas.microsoft.com/office/drawing/2014/main" id="{83C3CA77-9BD9-4757-2C52-781250C06D6D}"/>
                </a:ext>
              </a:extLst>
            </p:cNvPr>
            <p:cNvCxnSpPr/>
            <p:nvPr/>
          </p:nvCxnSpPr>
          <p:spPr>
            <a:xfrm>
              <a:off x="4352" y="3160"/>
              <a:ext cx="1" cy="113"/>
            </a:xfrm>
            <a:prstGeom prst="straightConnector1">
              <a:avLst/>
            </a:pr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26" name="Google Shape;236;p3">
              <a:extLst>
                <a:ext uri="{FF2B5EF4-FFF2-40B4-BE49-F238E27FC236}">
                  <a16:creationId xmlns:a16="http://schemas.microsoft.com/office/drawing/2014/main" id="{6CD9F62E-9C9C-96F1-14D7-CA5BBA996D2C}"/>
                </a:ext>
              </a:extLst>
            </p:cNvPr>
            <p:cNvSpPr/>
            <p:nvPr/>
          </p:nvSpPr>
          <p:spPr>
            <a:xfrm>
              <a:off x="4328" y="3267"/>
              <a:ext cx="48" cy="71"/>
            </a:xfrm>
            <a:custGeom>
              <a:avLst/>
              <a:gdLst/>
              <a:ahLst/>
              <a:cxnLst/>
              <a:rect l="l" t="t" r="r" b="b"/>
              <a:pathLst>
                <a:path w="48" h="71" extrusionOk="0">
                  <a:moveTo>
                    <a:pt x="48" y="0"/>
                  </a:moveTo>
                  <a:lnTo>
                    <a:pt x="24" y="71"/>
                  </a:lnTo>
                  <a:lnTo>
                    <a:pt x="0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cxnSp>
          <p:nvCxnSpPr>
            <p:cNvPr id="327" name="Google Shape;237;p3">
              <a:extLst>
                <a:ext uri="{FF2B5EF4-FFF2-40B4-BE49-F238E27FC236}">
                  <a16:creationId xmlns:a16="http://schemas.microsoft.com/office/drawing/2014/main" id="{25C1BF2A-8FEB-4760-CBF3-6BFFA5DAD977}"/>
                </a:ext>
              </a:extLst>
            </p:cNvPr>
            <p:cNvCxnSpPr/>
            <p:nvPr/>
          </p:nvCxnSpPr>
          <p:spPr>
            <a:xfrm>
              <a:off x="4352" y="3596"/>
              <a:ext cx="1" cy="70"/>
            </a:xfrm>
            <a:prstGeom prst="straightConnector1">
              <a:avLst/>
            </a:pr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28" name="Google Shape;238;p3">
              <a:extLst>
                <a:ext uri="{FF2B5EF4-FFF2-40B4-BE49-F238E27FC236}">
                  <a16:creationId xmlns:a16="http://schemas.microsoft.com/office/drawing/2014/main" id="{92C0E05D-57BF-1F26-DA71-264C8725ACEE}"/>
                </a:ext>
              </a:extLst>
            </p:cNvPr>
            <p:cNvSpPr/>
            <p:nvPr/>
          </p:nvSpPr>
          <p:spPr>
            <a:xfrm>
              <a:off x="4328" y="3660"/>
              <a:ext cx="48" cy="72"/>
            </a:xfrm>
            <a:custGeom>
              <a:avLst/>
              <a:gdLst/>
              <a:ahLst/>
              <a:cxnLst/>
              <a:rect l="l" t="t" r="r" b="b"/>
              <a:pathLst>
                <a:path w="48" h="72" extrusionOk="0">
                  <a:moveTo>
                    <a:pt x="48" y="0"/>
                  </a:moveTo>
                  <a:lnTo>
                    <a:pt x="24" y="72"/>
                  </a:lnTo>
                  <a:lnTo>
                    <a:pt x="0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cxnSp>
          <p:nvCxnSpPr>
            <p:cNvPr id="329" name="Google Shape;239;p3">
              <a:extLst>
                <a:ext uri="{FF2B5EF4-FFF2-40B4-BE49-F238E27FC236}">
                  <a16:creationId xmlns:a16="http://schemas.microsoft.com/office/drawing/2014/main" id="{76244B28-AE41-0F49-5B4B-85D55CDDC3D0}"/>
                </a:ext>
              </a:extLst>
            </p:cNvPr>
            <p:cNvCxnSpPr/>
            <p:nvPr/>
          </p:nvCxnSpPr>
          <p:spPr>
            <a:xfrm flipH="1">
              <a:off x="3457" y="3160"/>
              <a:ext cx="207" cy="61"/>
            </a:xfrm>
            <a:prstGeom prst="straightConnector1">
              <a:avLst/>
            </a:pr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30" name="Google Shape;240;p3">
              <a:extLst>
                <a:ext uri="{FF2B5EF4-FFF2-40B4-BE49-F238E27FC236}">
                  <a16:creationId xmlns:a16="http://schemas.microsoft.com/office/drawing/2014/main" id="{8D4200E7-51D5-EBA1-A807-FAC25B117A35}"/>
                </a:ext>
              </a:extLst>
            </p:cNvPr>
            <p:cNvSpPr/>
            <p:nvPr/>
          </p:nvSpPr>
          <p:spPr>
            <a:xfrm>
              <a:off x="3394" y="3197"/>
              <a:ext cx="76" cy="46"/>
            </a:xfrm>
            <a:custGeom>
              <a:avLst/>
              <a:gdLst/>
              <a:ahLst/>
              <a:cxnLst/>
              <a:rect l="l" t="t" r="r" b="b"/>
              <a:pathLst>
                <a:path w="76" h="46" extrusionOk="0">
                  <a:moveTo>
                    <a:pt x="76" y="46"/>
                  </a:moveTo>
                  <a:lnTo>
                    <a:pt x="0" y="43"/>
                  </a:lnTo>
                  <a:lnTo>
                    <a:pt x="62" y="0"/>
                  </a:lnTo>
                  <a:lnTo>
                    <a:pt x="76" y="4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grpSp>
        <p:nvGrpSpPr>
          <p:cNvPr id="331" name="Google Shape;241;p3">
            <a:extLst>
              <a:ext uri="{FF2B5EF4-FFF2-40B4-BE49-F238E27FC236}">
                <a16:creationId xmlns:a16="http://schemas.microsoft.com/office/drawing/2014/main" id="{19D8D02E-6D30-8B53-7208-4B20CC1D7E8B}"/>
              </a:ext>
            </a:extLst>
          </p:cNvPr>
          <p:cNvGrpSpPr/>
          <p:nvPr/>
        </p:nvGrpSpPr>
        <p:grpSpPr>
          <a:xfrm>
            <a:off x="3003771" y="1450352"/>
            <a:ext cx="3313112" cy="4705350"/>
            <a:chOff x="113" y="1071"/>
            <a:chExt cx="2087" cy="2964"/>
          </a:xfrm>
        </p:grpSpPr>
        <p:sp>
          <p:nvSpPr>
            <p:cNvPr id="332" name="Google Shape;242;p3">
              <a:extLst>
                <a:ext uri="{FF2B5EF4-FFF2-40B4-BE49-F238E27FC236}">
                  <a16:creationId xmlns:a16="http://schemas.microsoft.com/office/drawing/2014/main" id="{03E53789-7943-2DE9-3367-4E0F839BB570}"/>
                </a:ext>
              </a:extLst>
            </p:cNvPr>
            <p:cNvSpPr txBox="1"/>
            <p:nvPr/>
          </p:nvSpPr>
          <p:spPr>
            <a:xfrm>
              <a:off x="113" y="1071"/>
              <a:ext cx="1497" cy="45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457200" marR="0" lvl="0" indent="-45720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00" b="1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Phase 1 :</a:t>
              </a:r>
              <a:r>
                <a:rPr lang="en-US" sz="13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 </a:t>
              </a:r>
              <a:endParaRPr/>
            </a:p>
            <a:p>
              <a:pPr marL="457200" marR="0" lvl="0" indent="-457200" algn="l" rtl="0">
                <a:spcBef>
                  <a:spcPts val="260"/>
                </a:spcBef>
                <a:spcAft>
                  <a:spcPts val="0"/>
                </a:spcAft>
                <a:buNone/>
              </a:pPr>
              <a:r>
                <a:rPr lang="en-US" sz="13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	Requirements, Collection and Analysis</a:t>
              </a:r>
              <a:endParaRPr/>
            </a:p>
          </p:txBody>
        </p:sp>
        <p:sp>
          <p:nvSpPr>
            <p:cNvPr id="333" name="Google Shape;243;p3">
              <a:extLst>
                <a:ext uri="{FF2B5EF4-FFF2-40B4-BE49-F238E27FC236}">
                  <a16:creationId xmlns:a16="http://schemas.microsoft.com/office/drawing/2014/main" id="{38AB6556-A547-F200-D4B1-0A0B8026A68A}"/>
                </a:ext>
              </a:extLst>
            </p:cNvPr>
            <p:cNvSpPr txBox="1"/>
            <p:nvPr/>
          </p:nvSpPr>
          <p:spPr>
            <a:xfrm>
              <a:off x="113" y="1782"/>
              <a:ext cx="1996" cy="3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457200" marR="0" lvl="0" indent="-45720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00" b="1" dirty="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Phase 2 :</a:t>
              </a:r>
              <a:r>
                <a:rPr lang="en-US" sz="1300" dirty="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 </a:t>
              </a:r>
              <a:endParaRPr dirty="0"/>
            </a:p>
            <a:p>
              <a:pPr marL="457200" marR="0" lvl="0" indent="-457200" algn="l" rtl="0">
                <a:spcBef>
                  <a:spcPts val="260"/>
                </a:spcBef>
                <a:spcAft>
                  <a:spcPts val="0"/>
                </a:spcAft>
                <a:buNone/>
              </a:pPr>
              <a:r>
                <a:rPr lang="en-US" sz="1300" dirty="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	Conceptual Database Design</a:t>
              </a:r>
              <a:endParaRPr dirty="0"/>
            </a:p>
          </p:txBody>
        </p:sp>
        <p:sp>
          <p:nvSpPr>
            <p:cNvPr id="334" name="Google Shape;244;p3">
              <a:extLst>
                <a:ext uri="{FF2B5EF4-FFF2-40B4-BE49-F238E27FC236}">
                  <a16:creationId xmlns:a16="http://schemas.microsoft.com/office/drawing/2014/main" id="{295B5FF8-4845-9F72-B0D0-A852EC5972CB}"/>
                </a:ext>
              </a:extLst>
            </p:cNvPr>
            <p:cNvSpPr txBox="1"/>
            <p:nvPr/>
          </p:nvSpPr>
          <p:spPr>
            <a:xfrm>
              <a:off x="113" y="2190"/>
              <a:ext cx="1406" cy="3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457200" marR="0" lvl="0" indent="-45720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00" b="1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Phase 3 :</a:t>
              </a:r>
              <a:r>
                <a:rPr lang="en-US" sz="13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 </a:t>
              </a:r>
              <a:endParaRPr/>
            </a:p>
            <a:p>
              <a:pPr marL="457200" marR="0" lvl="0" indent="-457200" algn="l" rtl="0">
                <a:spcBef>
                  <a:spcPts val="260"/>
                </a:spcBef>
                <a:spcAft>
                  <a:spcPts val="0"/>
                </a:spcAft>
                <a:buNone/>
              </a:pPr>
              <a:r>
                <a:rPr lang="en-US" sz="13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	Choice of DBMS</a:t>
              </a:r>
              <a:endParaRPr/>
            </a:p>
          </p:txBody>
        </p:sp>
        <p:sp>
          <p:nvSpPr>
            <p:cNvPr id="335" name="Google Shape;245;p3">
              <a:extLst>
                <a:ext uri="{FF2B5EF4-FFF2-40B4-BE49-F238E27FC236}">
                  <a16:creationId xmlns:a16="http://schemas.microsoft.com/office/drawing/2014/main" id="{444FA90B-4322-76A2-9612-1DFC3FF21418}"/>
                </a:ext>
              </a:extLst>
            </p:cNvPr>
            <p:cNvSpPr txBox="1"/>
            <p:nvPr/>
          </p:nvSpPr>
          <p:spPr>
            <a:xfrm>
              <a:off x="113" y="2564"/>
              <a:ext cx="1406" cy="45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457200" marR="0" lvl="0" indent="-45720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00" b="1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Phase 4 :</a:t>
              </a:r>
              <a:r>
                <a:rPr lang="en-US" sz="13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 </a:t>
              </a:r>
              <a:endParaRPr/>
            </a:p>
            <a:p>
              <a:pPr marL="457200" marR="0" lvl="0" indent="-457200" algn="l" rtl="0">
                <a:spcBef>
                  <a:spcPts val="260"/>
                </a:spcBef>
                <a:spcAft>
                  <a:spcPts val="0"/>
                </a:spcAft>
                <a:buNone/>
              </a:pPr>
              <a:r>
                <a:rPr lang="en-US" sz="13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	Data Model Mapping (Logical design)</a:t>
              </a:r>
              <a:endParaRPr/>
            </a:p>
          </p:txBody>
        </p:sp>
        <p:sp>
          <p:nvSpPr>
            <p:cNvPr id="336" name="Google Shape;246;p3">
              <a:extLst>
                <a:ext uri="{FF2B5EF4-FFF2-40B4-BE49-F238E27FC236}">
                  <a16:creationId xmlns:a16="http://schemas.microsoft.com/office/drawing/2014/main" id="{26C8D855-3768-68F1-CDCB-A92C7C1EDB77}"/>
                </a:ext>
              </a:extLst>
            </p:cNvPr>
            <p:cNvSpPr txBox="1"/>
            <p:nvPr/>
          </p:nvSpPr>
          <p:spPr>
            <a:xfrm>
              <a:off x="113" y="3324"/>
              <a:ext cx="1361" cy="3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457200" marR="0" lvl="0" indent="-45720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00" b="1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Phase 5 :</a:t>
              </a:r>
              <a:r>
                <a:rPr lang="en-US" sz="13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 </a:t>
              </a:r>
              <a:endParaRPr/>
            </a:p>
            <a:p>
              <a:pPr marL="457200" marR="0" lvl="0" indent="-457200" algn="l" rtl="0">
                <a:spcBef>
                  <a:spcPts val="260"/>
                </a:spcBef>
                <a:spcAft>
                  <a:spcPts val="0"/>
                </a:spcAft>
                <a:buNone/>
              </a:pPr>
              <a:r>
                <a:rPr lang="en-US" sz="13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	Physical Design</a:t>
              </a:r>
              <a:endParaRPr/>
            </a:p>
          </p:txBody>
        </p:sp>
        <p:sp>
          <p:nvSpPr>
            <p:cNvPr id="337" name="Google Shape;247;p3">
              <a:extLst>
                <a:ext uri="{FF2B5EF4-FFF2-40B4-BE49-F238E27FC236}">
                  <a16:creationId xmlns:a16="http://schemas.microsoft.com/office/drawing/2014/main" id="{E823FF08-6219-460E-A4DA-1D2E0B0FBA91}"/>
                </a:ext>
              </a:extLst>
            </p:cNvPr>
            <p:cNvSpPr txBox="1"/>
            <p:nvPr/>
          </p:nvSpPr>
          <p:spPr>
            <a:xfrm>
              <a:off x="113" y="3702"/>
              <a:ext cx="2087" cy="3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457200" marR="0" lvl="0" indent="-45720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00" b="1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Phase 6 :</a:t>
              </a:r>
              <a:r>
                <a:rPr lang="en-US" sz="13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 </a:t>
              </a:r>
              <a:endParaRPr/>
            </a:p>
            <a:p>
              <a:pPr marL="457200" marR="0" lvl="0" indent="-457200" algn="l" rtl="0">
                <a:spcBef>
                  <a:spcPts val="260"/>
                </a:spcBef>
                <a:spcAft>
                  <a:spcPts val="0"/>
                </a:spcAft>
                <a:buNone/>
              </a:pPr>
              <a:r>
                <a:rPr lang="en-US" sz="13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	System Implementation and Tuning</a:t>
              </a: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060726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44314BD-38FD-996D-FF99-F873D52FD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88A7A48-0743-4709-79F1-989AE9657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RELASIONAL</a:t>
            </a:r>
          </a:p>
        </p:txBody>
      </p:sp>
      <p:pic>
        <p:nvPicPr>
          <p:cNvPr id="5" name="Google Shape;255;p4">
            <a:extLst>
              <a:ext uri="{FF2B5EF4-FFF2-40B4-BE49-F238E27FC236}">
                <a16:creationId xmlns:a16="http://schemas.microsoft.com/office/drawing/2014/main" id="{9CDB0153-32F4-89BB-AC0C-B4FF34F793BA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 l="17500" t="25000" r="19375" b="19000"/>
          <a:stretch/>
        </p:blipFill>
        <p:spPr>
          <a:xfrm>
            <a:off x="2101349" y="1677748"/>
            <a:ext cx="7696078" cy="4267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041514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F55210A-CC55-9BCA-2152-FA380D5B8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3D858E5-1DF5-49AE-E9B1-F82626F13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Kunci</a:t>
            </a:r>
            <a:r>
              <a:rPr lang="en-US" sz="3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Basis Data </a:t>
            </a:r>
            <a:r>
              <a:rPr lang="en-US" sz="3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Relasional</a:t>
            </a:r>
            <a:endParaRPr lang="en-US" dirty="0"/>
          </a:p>
        </p:txBody>
      </p:sp>
      <p:sp>
        <p:nvSpPr>
          <p:cNvPr id="5" name="Google Shape;261;p5">
            <a:extLst>
              <a:ext uri="{FF2B5EF4-FFF2-40B4-BE49-F238E27FC236}">
                <a16:creationId xmlns:a16="http://schemas.microsoft.com/office/drawing/2014/main" id="{648803E0-E19F-18BB-52D1-5D5DAD6BF861}"/>
              </a:ext>
            </a:extLst>
          </p:cNvPr>
          <p:cNvSpPr/>
          <p:nvPr/>
        </p:nvSpPr>
        <p:spPr>
          <a:xfrm>
            <a:off x="2514600" y="1639648"/>
            <a:ext cx="7162800" cy="4038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262;p5">
            <a:extLst>
              <a:ext uri="{FF2B5EF4-FFF2-40B4-BE49-F238E27FC236}">
                <a16:creationId xmlns:a16="http://schemas.microsoft.com/office/drawing/2014/main" id="{F956CADF-3EBA-8EB8-04FF-BB3DF150EE65}"/>
              </a:ext>
            </a:extLst>
          </p:cNvPr>
          <p:cNvSpPr/>
          <p:nvPr/>
        </p:nvSpPr>
        <p:spPr>
          <a:xfrm>
            <a:off x="2514600" y="1639648"/>
            <a:ext cx="1778000" cy="4038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263;p5">
            <a:extLst>
              <a:ext uri="{FF2B5EF4-FFF2-40B4-BE49-F238E27FC236}">
                <a16:creationId xmlns:a16="http://schemas.microsoft.com/office/drawing/2014/main" id="{ECBE1DBF-2F81-E5FF-FCAF-5C60019025F3}"/>
              </a:ext>
            </a:extLst>
          </p:cNvPr>
          <p:cNvSpPr/>
          <p:nvPr/>
        </p:nvSpPr>
        <p:spPr>
          <a:xfrm>
            <a:off x="2514600" y="2401648"/>
            <a:ext cx="7162800" cy="7239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264;p5">
            <a:extLst>
              <a:ext uri="{FF2B5EF4-FFF2-40B4-BE49-F238E27FC236}">
                <a16:creationId xmlns:a16="http://schemas.microsoft.com/office/drawing/2014/main" id="{C134558D-06DF-7627-F111-F72B489C01E8}"/>
              </a:ext>
            </a:extLst>
          </p:cNvPr>
          <p:cNvSpPr/>
          <p:nvPr/>
        </p:nvSpPr>
        <p:spPr>
          <a:xfrm>
            <a:off x="2514600" y="4039948"/>
            <a:ext cx="7162800" cy="7239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" name="Google Shape;265;p5">
            <a:extLst>
              <a:ext uri="{FF2B5EF4-FFF2-40B4-BE49-F238E27FC236}">
                <a16:creationId xmlns:a16="http://schemas.microsoft.com/office/drawing/2014/main" id="{990C84B2-33D1-9B75-47DE-775F26800D97}"/>
              </a:ext>
            </a:extLst>
          </p:cNvPr>
          <p:cNvGrpSpPr/>
          <p:nvPr/>
        </p:nvGrpSpPr>
        <p:grpSpPr>
          <a:xfrm>
            <a:off x="2590800" y="1788873"/>
            <a:ext cx="7029450" cy="4194175"/>
            <a:chOff x="1056" y="1246"/>
            <a:chExt cx="4428" cy="2642"/>
          </a:xfrm>
        </p:grpSpPr>
        <p:sp>
          <p:nvSpPr>
            <p:cNvPr id="10" name="Google Shape;266;p5">
              <a:extLst>
                <a:ext uri="{FF2B5EF4-FFF2-40B4-BE49-F238E27FC236}">
                  <a16:creationId xmlns:a16="http://schemas.microsoft.com/office/drawing/2014/main" id="{B97AA820-6F42-7CB5-D64B-A2DA7284957C}"/>
                </a:ext>
              </a:extLst>
            </p:cNvPr>
            <p:cNvSpPr/>
            <p:nvPr/>
          </p:nvSpPr>
          <p:spPr>
            <a:xfrm>
              <a:off x="1056" y="1248"/>
              <a:ext cx="4428" cy="26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" name="Google Shape;267;p5">
              <a:extLst>
                <a:ext uri="{FF2B5EF4-FFF2-40B4-BE49-F238E27FC236}">
                  <a16:creationId xmlns:a16="http://schemas.microsoft.com/office/drawing/2014/main" id="{824A6EA3-A04D-CEC4-E5DB-FCE654041FFC}"/>
                </a:ext>
              </a:extLst>
            </p:cNvPr>
            <p:cNvSpPr/>
            <p:nvPr/>
          </p:nvSpPr>
          <p:spPr>
            <a:xfrm>
              <a:off x="1146" y="1246"/>
              <a:ext cx="631" cy="17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Superkey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268;p5">
              <a:extLst>
                <a:ext uri="{FF2B5EF4-FFF2-40B4-BE49-F238E27FC236}">
                  <a16:creationId xmlns:a16="http://schemas.microsoft.com/office/drawing/2014/main" id="{A07C33C9-0905-A906-D8BD-3CAF568A7C11}"/>
                </a:ext>
              </a:extLst>
            </p:cNvPr>
            <p:cNvSpPr/>
            <p:nvPr/>
          </p:nvSpPr>
          <p:spPr>
            <a:xfrm>
              <a:off x="2225" y="1253"/>
              <a:ext cx="2936" cy="17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000080"/>
                  </a:solidFill>
                  <a:latin typeface="Arial"/>
                  <a:ea typeface="Arial"/>
                  <a:cs typeface="Arial"/>
                  <a:sym typeface="Arial"/>
                </a:rPr>
                <a:t>Sebuah atribut (atau kombinasi atribut) secara unik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269;p5">
              <a:extLst>
                <a:ext uri="{FF2B5EF4-FFF2-40B4-BE49-F238E27FC236}">
                  <a16:creationId xmlns:a16="http://schemas.microsoft.com/office/drawing/2014/main" id="{4CDD92C6-3C61-8627-6E71-6E392711438C}"/>
                </a:ext>
              </a:extLst>
            </p:cNvPr>
            <p:cNvSpPr/>
            <p:nvPr/>
          </p:nvSpPr>
          <p:spPr>
            <a:xfrm>
              <a:off x="2225" y="1400"/>
              <a:ext cx="2608" cy="17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000080"/>
                  </a:solidFill>
                  <a:latin typeface="Arial"/>
                  <a:ea typeface="Arial"/>
                  <a:cs typeface="Arial"/>
                  <a:sym typeface="Arial"/>
                </a:rPr>
                <a:t>mengenali setiap entitas dalam sebuah tabel.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270;p5">
              <a:extLst>
                <a:ext uri="{FF2B5EF4-FFF2-40B4-BE49-F238E27FC236}">
                  <a16:creationId xmlns:a16="http://schemas.microsoft.com/office/drawing/2014/main" id="{FE60472E-DFBD-215E-97CB-8923E90A1855}"/>
                </a:ext>
              </a:extLst>
            </p:cNvPr>
            <p:cNvSpPr/>
            <p:nvPr/>
          </p:nvSpPr>
          <p:spPr>
            <a:xfrm>
              <a:off x="1146" y="1688"/>
              <a:ext cx="922" cy="17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Candidate key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271;p5">
              <a:extLst>
                <a:ext uri="{FF2B5EF4-FFF2-40B4-BE49-F238E27FC236}">
                  <a16:creationId xmlns:a16="http://schemas.microsoft.com/office/drawing/2014/main" id="{A787F7C6-C679-300A-8F83-24557C33C676}"/>
                </a:ext>
              </a:extLst>
            </p:cNvPr>
            <p:cNvSpPr/>
            <p:nvPr/>
          </p:nvSpPr>
          <p:spPr>
            <a:xfrm>
              <a:off x="2225" y="1694"/>
              <a:ext cx="2987" cy="1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000080"/>
                  </a:solidFill>
                  <a:latin typeface="Arial"/>
                  <a:ea typeface="Arial"/>
                  <a:cs typeface="Arial"/>
                  <a:sym typeface="Arial"/>
                </a:rPr>
                <a:t>Sebuah superkey minimal, yaitu superkey yang tidak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272;p5">
              <a:extLst>
                <a:ext uri="{FF2B5EF4-FFF2-40B4-BE49-F238E27FC236}">
                  <a16:creationId xmlns:a16="http://schemas.microsoft.com/office/drawing/2014/main" id="{941E10A5-3DC9-5399-1D52-C7E03E0FC2DE}"/>
                </a:ext>
              </a:extLst>
            </p:cNvPr>
            <p:cNvSpPr/>
            <p:nvPr/>
          </p:nvSpPr>
          <p:spPr>
            <a:xfrm>
              <a:off x="2225" y="1842"/>
              <a:ext cx="2640" cy="1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000080"/>
                  </a:solidFill>
                  <a:latin typeface="Arial"/>
                  <a:ea typeface="Arial"/>
                  <a:cs typeface="Arial"/>
                  <a:sym typeface="Arial"/>
                </a:rPr>
                <a:t>merupakan bagian atribut dari suatu superkey.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273;p5">
              <a:extLst>
                <a:ext uri="{FF2B5EF4-FFF2-40B4-BE49-F238E27FC236}">
                  <a16:creationId xmlns:a16="http://schemas.microsoft.com/office/drawing/2014/main" id="{5870D616-EF1F-130B-3039-2EAA9770C795}"/>
                </a:ext>
              </a:extLst>
            </p:cNvPr>
            <p:cNvSpPr/>
            <p:nvPr/>
          </p:nvSpPr>
          <p:spPr>
            <a:xfrm>
              <a:off x="1146" y="2130"/>
              <a:ext cx="775" cy="17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Primary key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274;p5">
              <a:extLst>
                <a:ext uri="{FF2B5EF4-FFF2-40B4-BE49-F238E27FC236}">
                  <a16:creationId xmlns:a16="http://schemas.microsoft.com/office/drawing/2014/main" id="{0EACD8F6-79A8-9B9C-A217-4926D7C8F3C0}"/>
                </a:ext>
              </a:extLst>
            </p:cNvPr>
            <p:cNvSpPr/>
            <p:nvPr/>
          </p:nvSpPr>
          <p:spPr>
            <a:xfrm>
              <a:off x="2225" y="2136"/>
              <a:ext cx="2974" cy="17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000080"/>
                  </a:solidFill>
                  <a:latin typeface="Arial"/>
                  <a:ea typeface="Arial"/>
                  <a:cs typeface="Arial"/>
                  <a:sym typeface="Arial"/>
                </a:rPr>
                <a:t>Candidate key yang terpilih untuk mengenali secara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275;p5">
              <a:extLst>
                <a:ext uri="{FF2B5EF4-FFF2-40B4-BE49-F238E27FC236}">
                  <a16:creationId xmlns:a16="http://schemas.microsoft.com/office/drawing/2014/main" id="{1A088C34-2E19-9DE0-AEE3-11B360D0A162}"/>
                </a:ext>
              </a:extLst>
            </p:cNvPr>
            <p:cNvSpPr/>
            <p:nvPr/>
          </p:nvSpPr>
          <p:spPr>
            <a:xfrm>
              <a:off x="2225" y="2283"/>
              <a:ext cx="3205" cy="17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000080"/>
                  </a:solidFill>
                  <a:latin typeface="Arial"/>
                  <a:ea typeface="Arial"/>
                  <a:cs typeface="Arial"/>
                  <a:sym typeface="Arial"/>
                </a:rPr>
                <a:t>unik seluruh nilai atribut pada sebuah baris. Tidak boleh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76;p5">
              <a:extLst>
                <a:ext uri="{FF2B5EF4-FFF2-40B4-BE49-F238E27FC236}">
                  <a16:creationId xmlns:a16="http://schemas.microsoft.com/office/drawing/2014/main" id="{788241DE-E222-24FE-1187-76714AC552A1}"/>
                </a:ext>
              </a:extLst>
            </p:cNvPr>
            <p:cNvSpPr/>
            <p:nvPr/>
          </p:nvSpPr>
          <p:spPr>
            <a:xfrm>
              <a:off x="2225" y="2430"/>
              <a:ext cx="501" cy="17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000080"/>
                  </a:solidFill>
                  <a:latin typeface="Arial"/>
                  <a:ea typeface="Arial"/>
                  <a:cs typeface="Arial"/>
                  <a:sym typeface="Arial"/>
                </a:rPr>
                <a:t>kosong.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77;p5">
              <a:extLst>
                <a:ext uri="{FF2B5EF4-FFF2-40B4-BE49-F238E27FC236}">
                  <a16:creationId xmlns:a16="http://schemas.microsoft.com/office/drawing/2014/main" id="{D96C8489-0CAD-034E-EC21-9F71B0F976F3}"/>
                </a:ext>
              </a:extLst>
            </p:cNvPr>
            <p:cNvSpPr/>
            <p:nvPr/>
          </p:nvSpPr>
          <p:spPr>
            <a:xfrm>
              <a:off x="1146" y="2718"/>
              <a:ext cx="953" cy="17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Secondary key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78;p5">
              <a:extLst>
                <a:ext uri="{FF2B5EF4-FFF2-40B4-BE49-F238E27FC236}">
                  <a16:creationId xmlns:a16="http://schemas.microsoft.com/office/drawing/2014/main" id="{76DD1346-89E6-F3E4-346E-F4EC301E4534}"/>
                </a:ext>
              </a:extLst>
            </p:cNvPr>
            <p:cNvSpPr/>
            <p:nvPr/>
          </p:nvSpPr>
          <p:spPr>
            <a:xfrm>
              <a:off x="2225" y="2725"/>
              <a:ext cx="2702" cy="17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000080"/>
                  </a:solidFill>
                  <a:latin typeface="Arial"/>
                  <a:ea typeface="Arial"/>
                  <a:cs typeface="Arial"/>
                  <a:sym typeface="Arial"/>
                </a:rPr>
                <a:t>Sebuah atribut (atau kombinasi atribut) secara 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79;p5">
              <a:extLst>
                <a:ext uri="{FF2B5EF4-FFF2-40B4-BE49-F238E27FC236}">
                  <a16:creationId xmlns:a16="http://schemas.microsoft.com/office/drawing/2014/main" id="{330B8B35-112C-E3D2-D5F8-CCCC5D347FE9}"/>
                </a:ext>
              </a:extLst>
            </p:cNvPr>
            <p:cNvSpPr/>
            <p:nvPr/>
          </p:nvSpPr>
          <p:spPr>
            <a:xfrm>
              <a:off x="5085" y="2725"/>
              <a:ext cx="395" cy="17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000080"/>
                  </a:solidFill>
                  <a:latin typeface="Arial"/>
                  <a:ea typeface="Arial"/>
                  <a:cs typeface="Arial"/>
                  <a:sym typeface="Arial"/>
                </a:rPr>
                <a:t>paksa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80;p5">
              <a:extLst>
                <a:ext uri="{FF2B5EF4-FFF2-40B4-BE49-F238E27FC236}">
                  <a16:creationId xmlns:a16="http://schemas.microsoft.com/office/drawing/2014/main" id="{5430C8BB-FDDB-AAF2-95A8-A3B8C14BD979}"/>
                </a:ext>
              </a:extLst>
            </p:cNvPr>
            <p:cNvSpPr/>
            <p:nvPr/>
          </p:nvSpPr>
          <p:spPr>
            <a:xfrm>
              <a:off x="2239" y="2872"/>
              <a:ext cx="2448" cy="17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000080"/>
                  </a:solidFill>
                  <a:latin typeface="Arial"/>
                  <a:ea typeface="Arial"/>
                  <a:cs typeface="Arial"/>
                  <a:sym typeface="Arial"/>
                </a:rPr>
                <a:t>digunakan untuk tujuan pengambilan data.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81;p5">
              <a:extLst>
                <a:ext uri="{FF2B5EF4-FFF2-40B4-BE49-F238E27FC236}">
                  <a16:creationId xmlns:a16="http://schemas.microsoft.com/office/drawing/2014/main" id="{E88F348A-3272-BFDC-BC5A-A87212B93DE1}"/>
                </a:ext>
              </a:extLst>
            </p:cNvPr>
            <p:cNvSpPr/>
            <p:nvPr/>
          </p:nvSpPr>
          <p:spPr>
            <a:xfrm>
              <a:off x="1146" y="3160"/>
              <a:ext cx="773" cy="17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Foreign key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82;p5">
              <a:extLst>
                <a:ext uri="{FF2B5EF4-FFF2-40B4-BE49-F238E27FC236}">
                  <a16:creationId xmlns:a16="http://schemas.microsoft.com/office/drawing/2014/main" id="{AB9FD0CB-B168-A751-3F8B-F614AB671D0A}"/>
                </a:ext>
              </a:extLst>
            </p:cNvPr>
            <p:cNvSpPr/>
            <p:nvPr/>
          </p:nvSpPr>
          <p:spPr>
            <a:xfrm>
              <a:off x="2225" y="3166"/>
              <a:ext cx="3083" cy="17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000080"/>
                  </a:solidFill>
                  <a:latin typeface="Arial"/>
                  <a:ea typeface="Arial"/>
                  <a:cs typeface="Arial"/>
                  <a:sym typeface="Arial"/>
                </a:rPr>
                <a:t>Sebuah atribut (atau kombinasi atribut) dalam sebuah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83;p5">
              <a:extLst>
                <a:ext uri="{FF2B5EF4-FFF2-40B4-BE49-F238E27FC236}">
                  <a16:creationId xmlns:a16="http://schemas.microsoft.com/office/drawing/2014/main" id="{38ABA51B-09EE-F859-0A3B-14EAEED2CBFA}"/>
                </a:ext>
              </a:extLst>
            </p:cNvPr>
            <p:cNvSpPr/>
            <p:nvPr/>
          </p:nvSpPr>
          <p:spPr>
            <a:xfrm>
              <a:off x="2239" y="3314"/>
              <a:ext cx="331" cy="17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000080"/>
                  </a:solidFill>
                  <a:latin typeface="Arial"/>
                  <a:ea typeface="Arial"/>
                  <a:cs typeface="Arial"/>
                  <a:sym typeface="Arial"/>
                </a:rPr>
                <a:t>tabel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4;p5">
              <a:extLst>
                <a:ext uri="{FF2B5EF4-FFF2-40B4-BE49-F238E27FC236}">
                  <a16:creationId xmlns:a16="http://schemas.microsoft.com/office/drawing/2014/main" id="{0A1325EE-AA8E-6D7F-EBE5-CDBF44543345}"/>
                </a:ext>
              </a:extLst>
            </p:cNvPr>
            <p:cNvSpPr/>
            <p:nvPr/>
          </p:nvSpPr>
          <p:spPr>
            <a:xfrm>
              <a:off x="2516" y="3314"/>
              <a:ext cx="2811" cy="17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000080"/>
                  </a:solidFill>
                  <a:latin typeface="Arial"/>
                  <a:ea typeface="Arial"/>
                  <a:cs typeface="Arial"/>
                  <a:sym typeface="Arial"/>
                </a:rPr>
                <a:t> dimana nilainya cocok dengan primary key pada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85;p5">
              <a:extLst>
                <a:ext uri="{FF2B5EF4-FFF2-40B4-BE49-F238E27FC236}">
                  <a16:creationId xmlns:a16="http://schemas.microsoft.com/office/drawing/2014/main" id="{27E46428-8F1B-E758-B91F-D5DB3FA413C0}"/>
                </a:ext>
              </a:extLst>
            </p:cNvPr>
            <p:cNvSpPr/>
            <p:nvPr/>
          </p:nvSpPr>
          <p:spPr>
            <a:xfrm>
              <a:off x="2239" y="3461"/>
              <a:ext cx="804" cy="17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000080"/>
                  </a:solidFill>
                  <a:latin typeface="Arial"/>
                  <a:ea typeface="Arial"/>
                  <a:cs typeface="Arial"/>
                  <a:sym typeface="Arial"/>
                </a:rPr>
                <a:t>tabel lainnya.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097271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FDAAC6D-E737-F44B-7212-FDA3B6C75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BB1F892-8520-5EFA-4F14-03FF1219D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dk1"/>
                </a:solidFill>
              </a:rPr>
              <a:t>ILUSTRASI</a:t>
            </a:r>
            <a:endParaRPr lang="en-US" dirty="0"/>
          </a:p>
        </p:txBody>
      </p:sp>
      <p:graphicFrame>
        <p:nvGraphicFramePr>
          <p:cNvPr id="5" name="Google Shape;291;p6">
            <a:extLst>
              <a:ext uri="{FF2B5EF4-FFF2-40B4-BE49-F238E27FC236}">
                <a16:creationId xmlns:a16="http://schemas.microsoft.com/office/drawing/2014/main" id="{0593FEC4-0CBF-647B-FDE7-35C30591C40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52119149"/>
              </p:ext>
            </p:extLst>
          </p:nvPr>
        </p:nvGraphicFramePr>
        <p:xfrm>
          <a:off x="2740448" y="1576387"/>
          <a:ext cx="7239000" cy="3705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7239000" imgH="3705225" progId="Paint.Picture">
                  <p:embed/>
                </p:oleObj>
              </mc:Choice>
              <mc:Fallback>
                <p:oleObj r:id="rId2" imgW="7239000" imgH="3705225" progId="Paint.Picture">
                  <p:embed/>
                  <p:pic>
                    <p:nvPicPr>
                      <p:cNvPr id="5" name="Google Shape;291;p6">
                        <a:extLst>
                          <a:ext uri="{FF2B5EF4-FFF2-40B4-BE49-F238E27FC236}">
                            <a16:creationId xmlns:a16="http://schemas.microsoft.com/office/drawing/2014/main" id="{0593FEC4-0CBF-647B-FDE7-35C30591C406}"/>
                          </a:ext>
                        </a:extLst>
                      </p:cNvPr>
                      <p:cNvPicPr preferRelativeResize="0"/>
                      <p:nvPr/>
                    </p:nvPicPr>
                    <p:blipFill rotWithShape="1">
                      <a:blip r:embed="rId3">
                        <a:alphaModFix/>
                      </a:blip>
                      <a:srcRect/>
                      <a:stretch/>
                    </p:blipFill>
                    <p:spPr>
                      <a:xfrm>
                        <a:off x="2740448" y="1576387"/>
                        <a:ext cx="7239000" cy="3705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866619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A202FB9-4795-14F6-7C9F-F96F4D325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E7EBD1-5F58-BCCC-1CBE-6D2DC5E07D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09600" marR="0" lvl="0" indent="-60960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 Null</a:t>
            </a:r>
            <a:endParaRPr lang="en-US" dirty="0"/>
          </a:p>
          <a:p>
            <a:pPr marL="609600" marR="0" lvl="0" indent="-60960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Nilai </a:t>
            </a:r>
            <a:r>
              <a:rPr lang="en-US" sz="2800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suatu</a:t>
            </a:r>
            <a:r>
              <a:rPr lang="en-US" sz="28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800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atribut</a:t>
            </a:r>
            <a:r>
              <a:rPr lang="en-US" sz="28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yang </a:t>
            </a:r>
            <a:r>
              <a:rPr lang="en-US" sz="2800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tidak</a:t>
            </a:r>
            <a:r>
              <a:rPr lang="en-US" sz="28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800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diketahui</a:t>
            </a:r>
            <a:r>
              <a:rPr lang="en-US" sz="28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dan </a:t>
            </a:r>
            <a:r>
              <a:rPr lang="en-US" sz="2800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tidak</a:t>
            </a:r>
            <a:r>
              <a:rPr lang="en-US" sz="28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800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cocok</a:t>
            </a:r>
            <a:r>
              <a:rPr lang="en-US" sz="28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800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untuk</a:t>
            </a:r>
            <a:r>
              <a:rPr lang="en-US" sz="28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baris (tuple) </a:t>
            </a:r>
            <a:r>
              <a:rPr lang="en-US" sz="2800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tersebut</a:t>
            </a:r>
            <a:r>
              <a:rPr lang="en-US" sz="28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lang="en-US" dirty="0"/>
          </a:p>
          <a:p>
            <a:pPr marL="609600" marR="0" lvl="0" indent="-60960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2. Entity Integrity</a:t>
            </a:r>
            <a:endParaRPr lang="en-US" dirty="0"/>
          </a:p>
          <a:p>
            <a:pPr marL="609600" marR="0" lvl="0" indent="-60960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</a:t>
            </a:r>
            <a:r>
              <a:rPr lang="en-US" sz="2800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Tidak</a:t>
            </a:r>
            <a:r>
              <a:rPr lang="en-US" sz="28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800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ada</a:t>
            </a:r>
            <a:r>
              <a:rPr lang="en-US" sz="28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800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satu</a:t>
            </a:r>
            <a:r>
              <a:rPr lang="en-US" sz="28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800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komponen</a:t>
            </a:r>
            <a:r>
              <a:rPr lang="en-US" sz="28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primary key yang </a:t>
            </a:r>
            <a:r>
              <a:rPr lang="en-US" sz="2800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bernilai</a:t>
            </a:r>
            <a:r>
              <a:rPr lang="en-US" sz="28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null </a:t>
            </a:r>
          </a:p>
          <a:p>
            <a:pPr marL="609600" marR="0" lvl="0" indent="-60960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 Referential Integrity </a:t>
            </a:r>
            <a:endParaRPr lang="en-US" dirty="0"/>
          </a:p>
          <a:p>
            <a:pPr marL="609600" marR="0" lvl="0" indent="-60960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</a:t>
            </a:r>
            <a:r>
              <a:rPr lang="en-US" sz="2800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Suatu</a:t>
            </a:r>
            <a:r>
              <a:rPr lang="en-US" sz="28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domain </a:t>
            </a:r>
            <a:r>
              <a:rPr lang="en-US" sz="2800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dapat</a:t>
            </a:r>
            <a:r>
              <a:rPr lang="en-US" sz="28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800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dipakai</a:t>
            </a:r>
            <a:r>
              <a:rPr lang="en-US" sz="28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800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sebagai</a:t>
            </a:r>
            <a:r>
              <a:rPr lang="en-US" sz="28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800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kunci</a:t>
            </a:r>
            <a:r>
              <a:rPr lang="en-US" sz="28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primer </a:t>
            </a:r>
            <a:r>
              <a:rPr lang="en-US" sz="2800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bila</a:t>
            </a:r>
            <a:r>
              <a:rPr lang="en-US" sz="28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800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merupakan</a:t>
            </a:r>
            <a:r>
              <a:rPr lang="en-US" sz="28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800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atribut</a:t>
            </a:r>
            <a:r>
              <a:rPr lang="en-US" sz="28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800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tunggal</a:t>
            </a:r>
            <a:r>
              <a:rPr lang="en-US" sz="28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pada domain yang </a:t>
            </a:r>
            <a:r>
              <a:rPr lang="en-US" sz="2800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bersangkutan</a:t>
            </a:r>
            <a:r>
              <a:rPr lang="en-US" sz="28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322142F-4178-F9E4-CBE0-A21DC762C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RELATIONAL INTEGRITY RULES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05147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ontoso v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C567A"/>
      </a:accent1>
      <a:accent2>
        <a:srgbClr val="0072C7"/>
      </a:accent2>
      <a:accent3>
        <a:srgbClr val="0D1D51"/>
      </a:accent3>
      <a:accent4>
        <a:srgbClr val="666666"/>
      </a:accent4>
      <a:accent5>
        <a:srgbClr val="3C76A6"/>
      </a:accent5>
      <a:accent6>
        <a:srgbClr val="1E44BC"/>
      </a:accent6>
      <a:hlink>
        <a:srgbClr val="0563C1"/>
      </a:hlink>
      <a:folHlink>
        <a:srgbClr val="954F72"/>
      </a:folHlink>
    </a:clrScheme>
    <a:fontScheme name="Contoso v1">
      <a:majorFont>
        <a:latin typeface="Corbe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34076243_Blue spheres presentation_RVA_v5" id="{E4C0B511-76E7-4C07-AFEA-8FEA0A5A8C84}" vid="{3A463146-28EF-4F73-B63C-03710F66E2A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EA9B47F-3DD8-4645-81DC-B88780643C07}">
  <ds:schemaRefs>
    <ds:schemaRef ds:uri="http://www.w3.org/XML/1998/namespace"/>
    <ds:schemaRef ds:uri="71af3243-3dd4-4a8d-8c0d-dd76da1f02a5"/>
    <ds:schemaRef ds:uri="http://purl.org/dc/elements/1.1/"/>
    <ds:schemaRef ds:uri="http://purl.org/dc/dcmitype/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schemas.microsoft.com/office/infopath/2007/PartnerControls"/>
    <ds:schemaRef ds:uri="16c05727-aa75-4e4a-9b5f-8a80a1165891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631071E6-22AE-499A-B09C-BF21CF5F748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0C07E3D-60A7-4F4E-8208-D9CCD01982C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Blue spheres presentation</Template>
  <TotalTime>40</TotalTime>
  <Words>1313</Words>
  <Application>Microsoft Macintosh PowerPoint</Application>
  <PresentationFormat>Widescreen</PresentationFormat>
  <Paragraphs>257</Paragraphs>
  <Slides>23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3" baseType="lpstr">
      <vt:lpstr>Brush Script MT</vt:lpstr>
      <vt:lpstr>Arial</vt:lpstr>
      <vt:lpstr>Book Antiqua</vt:lpstr>
      <vt:lpstr>Calibri</vt:lpstr>
      <vt:lpstr>Century Gothic</vt:lpstr>
      <vt:lpstr>Corbel</vt:lpstr>
      <vt:lpstr>Noto Sans Symbols</vt:lpstr>
      <vt:lpstr>Times New Roman</vt:lpstr>
      <vt:lpstr>Office Theme</vt:lpstr>
      <vt:lpstr>Paint.Picture</vt:lpstr>
      <vt:lpstr>Pemetaan ERD ke Model Relasional Bagian-2</vt:lpstr>
      <vt:lpstr>Pemetaan ERD ke Model Relasional Bagian-1</vt:lpstr>
      <vt:lpstr>Pokok Bahasan</vt:lpstr>
      <vt:lpstr>BASIS DATA RELASIONAL</vt:lpstr>
      <vt:lpstr>Fase-fase desain basis data sederhana</vt:lpstr>
      <vt:lpstr>RELASIONAL</vt:lpstr>
      <vt:lpstr>Kunci Basis Data Relasional</vt:lpstr>
      <vt:lpstr>ILUSTRASI</vt:lpstr>
      <vt:lpstr>RELATIONAL INTEGRITY RULES</vt:lpstr>
      <vt:lpstr>MAPPING KE SKEMA RELASI (1)</vt:lpstr>
      <vt:lpstr>MAPPING KE SKEMA RELASI (2)</vt:lpstr>
      <vt:lpstr>MAPPING KE SKEMA RELASI (3)</vt:lpstr>
      <vt:lpstr>MAPPING KE SKEMA RELASI (4)</vt:lpstr>
      <vt:lpstr>MAPPING KE SKEMA RELASI (5)</vt:lpstr>
      <vt:lpstr>Mapping Skema ER Diagram dengan Referential Integrity Constraint</vt:lpstr>
      <vt:lpstr>Contoh Implementasi Data Table</vt:lpstr>
      <vt:lpstr>Contoh Implementasi Data Table</vt:lpstr>
      <vt:lpstr>SOAL1</vt:lpstr>
      <vt:lpstr>Soal-2</vt:lpstr>
      <vt:lpstr>Thank you</vt:lpstr>
      <vt:lpstr>PowerPoint Presentation</vt:lpstr>
      <vt:lpstr>Referensi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Annisa Puspa Kirana</dc:creator>
  <cp:lastModifiedBy>yunhasnawa</cp:lastModifiedBy>
  <cp:revision>2</cp:revision>
  <dcterms:created xsi:type="dcterms:W3CDTF">2024-02-13T05:00:34Z</dcterms:created>
  <dcterms:modified xsi:type="dcterms:W3CDTF">2024-03-24T16:47:16Z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