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316" r:id="rId3"/>
    <p:sldId id="318" r:id="rId4"/>
    <p:sldId id="319" r:id="rId5"/>
    <p:sldId id="320" r:id="rId6"/>
    <p:sldId id="317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Itim" pitchFamily="2" charset="-34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0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BA09F-C414-4A40-815C-7F8206DC30DE}">
  <a:tblStyle styleId="{333BA09F-C414-4A40-815C-7F8206DC3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648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0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01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51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91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6B26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1949513" y="1590290"/>
            <a:ext cx="5199733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Determinan</a:t>
            </a:r>
            <a:r>
              <a:rPr lang="en" dirty="0"/>
              <a:t> </a:t>
            </a:r>
            <a:r>
              <a:rPr lang="en" dirty="0" err="1"/>
              <a:t>Matriks</a:t>
            </a:r>
            <a:r>
              <a:rPr lang="en" dirty="0"/>
              <a:t> 4 x 4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364;p40">
            <a:extLst>
              <a:ext uri="{FF2B5EF4-FFF2-40B4-BE49-F238E27FC236}">
                <a16:creationId xmlns:a16="http://schemas.microsoft.com/office/drawing/2014/main" id="{36CC4FC6-0F09-48C7-A649-9A461339C0C3}"/>
              </a:ext>
            </a:extLst>
          </p:cNvPr>
          <p:cNvSpPr txBox="1">
            <a:spLocks/>
          </p:cNvSpPr>
          <p:nvPr/>
        </p:nvSpPr>
        <p:spPr>
          <a:xfrm>
            <a:off x="2037222" y="3473395"/>
            <a:ext cx="51435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2000" dirty="0" err="1"/>
              <a:t>Adevian</a:t>
            </a:r>
            <a:r>
              <a:rPr lang="en-US" sz="2000" dirty="0"/>
              <a:t> Fairuz </a:t>
            </a:r>
            <a:r>
              <a:rPr lang="en-US" sz="2000" dirty="0" err="1"/>
              <a:t>Pratama</a:t>
            </a:r>
            <a:r>
              <a:rPr lang="en-US" sz="2000" dirty="0"/>
              <a:t>, S.ST., </a:t>
            </a:r>
            <a:r>
              <a:rPr lang="en-US" sz="2000" dirty="0" err="1"/>
              <a:t>M.Eng</a:t>
            </a:r>
            <a:endParaRPr lang="en-ID" sz="2000" dirty="0"/>
          </a:p>
          <a:p>
            <a:pPr marL="0" indent="0"/>
            <a:endParaRPr lang="en-ID" sz="1400" dirty="0"/>
          </a:p>
          <a:p>
            <a:pPr marL="0" indent="0"/>
            <a:endParaRPr lang="en-ID" sz="1400" dirty="0"/>
          </a:p>
          <a:p>
            <a:pPr marL="0" indent="0"/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Bisnis</a:t>
            </a:r>
            <a:endParaRPr lang="en-ID" sz="1400" dirty="0"/>
          </a:p>
          <a:p>
            <a:pPr marL="0" indent="0"/>
            <a:r>
              <a:rPr lang="en-ID" sz="1400" dirty="0" err="1"/>
              <a:t>Politeknik</a:t>
            </a:r>
            <a:r>
              <a:rPr lang="en-ID" sz="1400" dirty="0"/>
              <a:t> Negeri Malang</a:t>
            </a:r>
          </a:p>
          <a:p>
            <a:pPr marL="0" indent="0"/>
            <a:r>
              <a:rPr lang="en-ID" sz="1400" dirty="0"/>
              <a:t>2023/2024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669513C-C39E-48BC-98CC-76B57DE9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382061" y="1664622"/>
            <a:ext cx="3740485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Determinan</a:t>
            </a:r>
            <a:r>
              <a:rPr lang="en" sz="4000" dirty="0"/>
              <a:t> </a:t>
            </a:r>
            <a:r>
              <a:rPr lang="en" sz="4000" dirty="0" err="1"/>
              <a:t>Matriks</a:t>
            </a:r>
            <a:r>
              <a:rPr lang="en" sz="4000" dirty="0"/>
              <a:t> 4 x 4</a:t>
            </a:r>
            <a:endParaRPr sz="4000" dirty="0"/>
          </a:p>
        </p:txBody>
      </p:sp>
      <p:grpSp>
        <p:nvGrpSpPr>
          <p:cNvPr id="1039" name="Google Shape;1039;p34"/>
          <p:cNvGrpSpPr/>
          <p:nvPr/>
        </p:nvGrpSpPr>
        <p:grpSpPr>
          <a:xfrm>
            <a:off x="722425" y="2968454"/>
            <a:ext cx="305975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2665F4F8-FDCD-42EA-9F78-FB53A3A5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8FE940-3B3A-6EC9-0766-D35FD84D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94" y="385457"/>
            <a:ext cx="3219137" cy="129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oh soal determinan matriks ">
            <a:extLst>
              <a:ext uri="{FF2B5EF4-FFF2-40B4-BE49-F238E27FC236}">
                <a16:creationId xmlns:a16="http://schemas.microsoft.com/office/drawing/2014/main" id="{D6FEB075-ABC5-04E5-7122-B76894F9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94" y="1850598"/>
            <a:ext cx="3991265" cy="129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D441A7-9160-3FCB-891E-F7B18B03E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13" y="3310705"/>
            <a:ext cx="4018423" cy="14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2665F4F8-FDCD-42EA-9F78-FB53A3A5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8FE940-3B3A-6EC9-0766-D35FD84D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45" y="1392878"/>
            <a:ext cx="5853709" cy="23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2665F4F8-FDCD-42EA-9F78-FB53A3A5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ontoh soal determinan matriks ">
            <a:extLst>
              <a:ext uri="{FF2B5EF4-FFF2-40B4-BE49-F238E27FC236}">
                <a16:creationId xmlns:a16="http://schemas.microsoft.com/office/drawing/2014/main" id="{D6FEB075-ABC5-04E5-7122-B76894F9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85" y="1466771"/>
            <a:ext cx="6802829" cy="22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2665F4F8-FDCD-42EA-9F78-FB53A3A5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D441A7-9160-3FCB-891E-F7B18B03E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12" y="1170056"/>
            <a:ext cx="6339376" cy="23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01;p34">
            <a:extLst>
              <a:ext uri="{FF2B5EF4-FFF2-40B4-BE49-F238E27FC236}">
                <a16:creationId xmlns:a16="http://schemas.microsoft.com/office/drawing/2014/main" id="{88089657-9E58-17CC-EA4B-51716532B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9417" y="3428728"/>
            <a:ext cx="6685166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Det (A) = A1 + A2 + A3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7031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71422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Latihan </a:t>
            </a:r>
            <a:r>
              <a:rPr lang="en" sz="4800" dirty="0" err="1"/>
              <a:t>Soal</a:t>
            </a:r>
            <a:br>
              <a:rPr lang="en" sz="4800" dirty="0"/>
            </a:br>
            <a:endParaRPr sz="4800" dirty="0"/>
          </a:p>
        </p:txBody>
      </p:sp>
      <p:grpSp>
        <p:nvGrpSpPr>
          <p:cNvPr id="1039" name="Google Shape;1039;p34"/>
          <p:cNvGrpSpPr/>
          <p:nvPr/>
        </p:nvGrpSpPr>
        <p:grpSpPr>
          <a:xfrm>
            <a:off x="2225081" y="689734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1002;p34">
                <a:extLst>
                  <a:ext uri="{FF2B5EF4-FFF2-40B4-BE49-F238E27FC236}">
                    <a16:creationId xmlns:a16="http://schemas.microsoft.com/office/drawing/2014/main" id="{FACF4F2C-3F28-48AE-9B80-3656180397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110" y="1160456"/>
                <a:ext cx="8007646" cy="3806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0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342900" indent="-342900" algn="l">
                  <a:spcAft>
                    <a:spcPts val="12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Hitung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dan invers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tersebut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(Isi A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dengan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nomor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absen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)</a:t>
                </a:r>
                <a:endParaRPr lang="en-ID" sz="1400" i="1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342900" indent="-342900" algn="l">
                  <a:spcAft>
                    <a:spcPts val="1200"/>
                  </a:spcAft>
                  <a:buAutoNum type="arabicPeriod"/>
                </a:pPr>
                <a:r>
                  <a:rPr lang="en-US" sz="1400" dirty="0"/>
                  <a:t>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; </a:t>
                </a:r>
                <a:r>
                  <a:rPr lang="en-US" sz="1400" dirty="0">
                    <a:ea typeface="Adobe Ming Std L" panose="02020300000000000000" pitchFamily="18" charset="-128"/>
                  </a:rPr>
                  <a:t>Q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P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ditambah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dengan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Q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adalah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-4,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maka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nilai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x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adalah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…</a:t>
                </a:r>
              </a:p>
              <a:p>
                <a:pPr marL="342900" indent="-342900" algn="l">
                  <a:spcAft>
                    <a:spcPts val="12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1400" i="1" smtClean="0">
                            <a:latin typeface="Cambria Math" panose="02040503050406030204" pitchFamily="18" charset="0"/>
                            <a:ea typeface="Adobe Ming Std L" panose="020203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1400" i="1" smtClean="0">
                                <a:latin typeface="Cambria Math" panose="02040503050406030204" pitchFamily="18" charset="0"/>
                                <a:ea typeface="Adobe Ming Std L" panose="02020300000000000000" pitchFamily="18" charset="-128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  <a:ea typeface="Adobe Ming Std L" panose="020203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Hitung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tersebut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(Isi B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dengan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nomor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absen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)</a:t>
                </a:r>
              </a:p>
              <a:p>
                <a:pPr marL="342900" indent="-342900" algn="l">
                  <a:spcAft>
                    <a:spcPts val="1200"/>
                  </a:spcAft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1400" i="1">
                            <a:latin typeface="Cambria Math" panose="02040503050406030204" pitchFamily="18" charset="0"/>
                            <a:ea typeface="Adobe Ming Std L" panose="020203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1400" i="1">
                                <a:latin typeface="Cambria Math" panose="02040503050406030204" pitchFamily="18" charset="0"/>
                                <a:ea typeface="Adobe Ming Std L" panose="02020300000000000000" pitchFamily="18" charset="-128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  <a:ea typeface="Adobe Ming Std L" panose="020203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Adobe Ming Std L" panose="02020300000000000000" pitchFamily="18" charset="-128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Hitung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tersebut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(Isi C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dengan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nomor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absen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4" name="Google Shape;1002;p34">
                <a:extLst>
                  <a:ext uri="{FF2B5EF4-FFF2-40B4-BE49-F238E27FC236}">
                    <a16:creationId xmlns:a16="http://schemas.microsoft.com/office/drawing/2014/main" id="{FACF4F2C-3F28-48AE-9B80-36561803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0" y="1160456"/>
                <a:ext cx="8007646" cy="3806450"/>
              </a:xfrm>
              <a:prstGeom prst="rect">
                <a:avLst/>
              </a:prstGeom>
              <a:blipFill>
                <a:blip r:embed="rId3"/>
                <a:stretch>
                  <a:fillRect l="-791" r="-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>
            <a:extLst>
              <a:ext uri="{FF2B5EF4-FFF2-40B4-BE49-F238E27FC236}">
                <a16:creationId xmlns:a16="http://schemas.microsoft.com/office/drawing/2014/main" id="{2665F4F8-FDCD-42EA-9F78-FB53A3A57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E28D0A"/>
      </a:dk1>
      <a:lt1>
        <a:srgbClr val="FFFFFF"/>
      </a:lt1>
      <a:dk2>
        <a:srgbClr val="000000"/>
      </a:dk2>
      <a:lt2>
        <a:srgbClr val="EEEEEE"/>
      </a:lt2>
      <a:accent1>
        <a:srgbClr val="EBD251"/>
      </a:accent1>
      <a:accent2>
        <a:srgbClr val="DA5656"/>
      </a:accent2>
      <a:accent3>
        <a:srgbClr val="FFBBAA"/>
      </a:accent3>
      <a:accent4>
        <a:srgbClr val="F9CB9C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109</Words>
  <Application>Microsoft Macintosh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Adobe Ming Std L</vt:lpstr>
      <vt:lpstr>Itim</vt:lpstr>
      <vt:lpstr>Cambria Math</vt:lpstr>
      <vt:lpstr>Muli</vt:lpstr>
      <vt:lpstr>Online Notebook by Slidesgo</vt:lpstr>
      <vt:lpstr>Determinan Matriks 4 x 4</vt:lpstr>
      <vt:lpstr>Determinan Matriks 4 x 4</vt:lpstr>
      <vt:lpstr>PowerPoint Presentation</vt:lpstr>
      <vt:lpstr>PowerPoint Presentation</vt:lpstr>
      <vt:lpstr>Det (A) = A1 + A2 + A3</vt:lpstr>
      <vt:lpstr>Latihan Soal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 Invers Matriks</dc:title>
  <cp:lastModifiedBy>Adevian Fairuz</cp:lastModifiedBy>
  <cp:revision>22</cp:revision>
  <dcterms:modified xsi:type="dcterms:W3CDTF">2023-11-09T09:10:56Z</dcterms:modified>
</cp:coreProperties>
</file>