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0"/>
  </p:notesMasterIdLst>
  <p:sldIdLst>
    <p:sldId id="256" r:id="rId2"/>
    <p:sldId id="317" r:id="rId3"/>
    <p:sldId id="318" r:id="rId4"/>
    <p:sldId id="319" r:id="rId5"/>
    <p:sldId id="322" r:id="rId6"/>
    <p:sldId id="323" r:id="rId7"/>
    <p:sldId id="324" r:id="rId8"/>
    <p:sldId id="325" r:id="rId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Ranchers" panose="020B0903030202050004" pitchFamily="34" charset="0"/>
      <p:regular r:id="rId16"/>
    </p:embeddedFont>
    <p:embeddedFont>
      <p:font typeface="Roboto Mono Medium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BDACB4-B79A-4AA4-AAA8-31674B2E0818}">
  <a:tblStyle styleId="{DDBDACB4-B79A-4AA4-AAA8-31674B2E08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135" d="100"/>
          <a:sy n="135" d="100"/>
        </p:scale>
        <p:origin x="8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0ff5ca009_7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0ff5ca009_7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fe0ef0084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fe0ef0084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010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0ff5ca009_7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70ff5ca009_7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497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7105a416b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7105a416b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3937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7105a416b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7105a416b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63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87200" y="1588308"/>
            <a:ext cx="3244800" cy="17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87200" y="3305593"/>
            <a:ext cx="32448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23598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708950" y="0"/>
            <a:ext cx="2563800" cy="3341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33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>
            <a:off x="-16800" y="-1200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">
    <p:bg>
      <p:bgPr>
        <a:solidFill>
          <a:schemeClr val="accent4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787200" y="747890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2"/>
          </p:nvPr>
        </p:nvSpPr>
        <p:spPr>
          <a:xfrm>
            <a:off x="1277350" y="1961518"/>
            <a:ext cx="21837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1"/>
          </p:nvPr>
        </p:nvSpPr>
        <p:spPr>
          <a:xfrm>
            <a:off x="1538950" y="2300906"/>
            <a:ext cx="19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3"/>
          </p:nvPr>
        </p:nvSpPr>
        <p:spPr>
          <a:xfrm>
            <a:off x="1277350" y="3283536"/>
            <a:ext cx="21837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4"/>
          </p:nvPr>
        </p:nvSpPr>
        <p:spPr>
          <a:xfrm>
            <a:off x="1538950" y="3770323"/>
            <a:ext cx="19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 idx="5"/>
          </p:nvPr>
        </p:nvSpPr>
        <p:spPr>
          <a:xfrm>
            <a:off x="5683025" y="1809112"/>
            <a:ext cx="21837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6"/>
          </p:nvPr>
        </p:nvSpPr>
        <p:spPr>
          <a:xfrm>
            <a:off x="5683025" y="2300900"/>
            <a:ext cx="19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7"/>
          </p:nvPr>
        </p:nvSpPr>
        <p:spPr>
          <a:xfrm>
            <a:off x="5683025" y="3435936"/>
            <a:ext cx="21837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8"/>
          </p:nvPr>
        </p:nvSpPr>
        <p:spPr>
          <a:xfrm>
            <a:off x="5683025" y="3770323"/>
            <a:ext cx="19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8">
    <p:bg>
      <p:bgPr>
        <a:solidFill>
          <a:schemeClr val="accen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2930825" y="2952750"/>
            <a:ext cx="3282600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1"/>
          </p:nvPr>
        </p:nvSpPr>
        <p:spPr>
          <a:xfrm>
            <a:off x="3431325" y="3775977"/>
            <a:ext cx="22812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889525" y="1158100"/>
            <a:ext cx="731100" cy="73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7854350" y="700350"/>
            <a:ext cx="401400" cy="40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7071525" y="2170350"/>
            <a:ext cx="258900" cy="25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691991" y="4103250"/>
            <a:ext cx="285000" cy="28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1729800" y="2759100"/>
            <a:ext cx="511500" cy="51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7652100" y="3791950"/>
            <a:ext cx="731100" cy="73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3625900" y="642150"/>
            <a:ext cx="258900" cy="25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title" idx="2" hasCustomPrompt="1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80" name="Google Shape;180;p25"/>
          <p:cNvGrpSpPr/>
          <p:nvPr/>
        </p:nvGrpSpPr>
        <p:grpSpPr>
          <a:xfrm>
            <a:off x="759975" y="595778"/>
            <a:ext cx="7450925" cy="3540534"/>
            <a:chOff x="759975" y="595778"/>
            <a:chExt cx="7450925" cy="3540534"/>
          </a:xfrm>
        </p:grpSpPr>
        <p:sp>
          <p:nvSpPr>
            <p:cNvPr id="181" name="Google Shape;181;p25"/>
            <p:cNvSpPr/>
            <p:nvPr/>
          </p:nvSpPr>
          <p:spPr>
            <a:xfrm>
              <a:off x="1115120" y="2595653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 rot="5400000">
              <a:off x="7061550" y="3688287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 rot="5400000">
              <a:off x="2037600" y="1730737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2930820" y="595778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759975" y="792129"/>
              <a:ext cx="121500" cy="12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8089400" y="2799404"/>
              <a:ext cx="121500" cy="12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7440670" y="1322403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5642250" y="814654"/>
              <a:ext cx="121500" cy="12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 rot="5400000">
              <a:off x="1641775" y="3997562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">
    <p:bg>
      <p:bgPr>
        <a:solidFill>
          <a:schemeClr val="accen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3">
    <p:bg>
      <p:bgPr>
        <a:solidFill>
          <a:schemeClr val="accent6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00144" y="273190"/>
            <a:ext cx="4509737" cy="2298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550CE873-3157-4ACA-9DEF-A3898679AE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65090" y="273190"/>
            <a:ext cx="2379488" cy="4542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97EDFA1B-E40C-4818-BE93-5913C50D0E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00144" y="2720591"/>
            <a:ext cx="2176547" cy="2149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A8A97DCE-D05A-4EB8-81BB-EFE1E828ADA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35895" y="2720591"/>
            <a:ext cx="2173986" cy="2149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41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55200" y="353250"/>
            <a:ext cx="8433600" cy="443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87200" y="541025"/>
            <a:ext cx="759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nchers"/>
              <a:buNone/>
              <a:defRPr sz="35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27200" y="1152475"/>
            <a:ext cx="768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0" r:id="rId4"/>
    <p:sldLayoutId id="2147483671" r:id="rId5"/>
    <p:sldLayoutId id="2147483678" r:id="rId6"/>
    <p:sldLayoutId id="2147483679" r:id="rId7"/>
    <p:sldLayoutId id="2147483680" r:id="rId8"/>
    <p:sldLayoutId id="2147483684" r:id="rId9"/>
    <p:sldLayoutId id="214748368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3.wmf"/><Relationship Id="rId7" Type="http://schemas.openxmlformats.org/officeDocument/2006/relationships/oleObject" Target="../embeddings/oleObject4.bin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0.wmf"/><Relationship Id="rId3" Type="http://schemas.openxmlformats.org/officeDocument/2006/relationships/image" Target="../media/image1.png"/><Relationship Id="rId7" Type="http://schemas.openxmlformats.org/officeDocument/2006/relationships/image" Target="../media/image7.wmf"/><Relationship Id="rId12" Type="http://schemas.openxmlformats.org/officeDocument/2006/relationships/oleObject" Target="../embeddings/oleObject9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ctrTitle"/>
          </p:nvPr>
        </p:nvSpPr>
        <p:spPr>
          <a:xfrm>
            <a:off x="787200" y="1588308"/>
            <a:ext cx="3681466" cy="17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Penyelesaian</a:t>
            </a:r>
            <a:endParaRPr sz="50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5000">
                <a:solidFill>
                  <a:schemeClr val="accent1"/>
                </a:solidFill>
              </a:rPr>
              <a:t>Sistem Linear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950">
                <a:solidFill>
                  <a:schemeClr val="accent5"/>
                </a:solidFill>
              </a:rPr>
              <a:t>d</a:t>
            </a:r>
            <a:r>
              <a:rPr lang="en" sz="2950">
                <a:solidFill>
                  <a:schemeClr val="accent5"/>
                </a:solidFill>
              </a:rPr>
              <a:t>engan Gauss</a:t>
            </a:r>
            <a:endParaRPr sz="2950">
              <a:solidFill>
                <a:schemeClr val="accent5"/>
              </a:solidFill>
            </a:endParaRPr>
          </a:p>
        </p:txBody>
      </p:sp>
      <p:sp>
        <p:nvSpPr>
          <p:cNvPr id="260" name="Google Shape;260;p37"/>
          <p:cNvSpPr/>
          <p:nvPr/>
        </p:nvSpPr>
        <p:spPr>
          <a:xfrm>
            <a:off x="-1239575" y="4194300"/>
            <a:ext cx="140250" cy="39700"/>
          </a:xfrm>
          <a:custGeom>
            <a:avLst/>
            <a:gdLst/>
            <a:ahLst/>
            <a:cxnLst/>
            <a:rect l="l" t="t" r="r" b="b"/>
            <a:pathLst>
              <a:path w="5610" h="1588" extrusionOk="0">
                <a:moveTo>
                  <a:pt x="1" y="1352"/>
                </a:moveTo>
                <a:cubicBezTo>
                  <a:pt x="1" y="1415"/>
                  <a:pt x="16" y="1477"/>
                  <a:pt x="63" y="1525"/>
                </a:cubicBezTo>
                <a:cubicBezTo>
                  <a:pt x="110" y="1572"/>
                  <a:pt x="173" y="1587"/>
                  <a:pt x="236" y="1587"/>
                </a:cubicBezTo>
                <a:lnTo>
                  <a:pt x="5358" y="1587"/>
                </a:lnTo>
                <a:cubicBezTo>
                  <a:pt x="5499" y="1587"/>
                  <a:pt x="5609" y="1477"/>
                  <a:pt x="5609" y="1352"/>
                </a:cubicBezTo>
                <a:cubicBezTo>
                  <a:pt x="5609" y="1289"/>
                  <a:pt x="5578" y="1226"/>
                  <a:pt x="5531" y="1179"/>
                </a:cubicBezTo>
                <a:cubicBezTo>
                  <a:pt x="5484" y="1148"/>
                  <a:pt x="5436" y="1116"/>
                  <a:pt x="5358" y="1116"/>
                </a:cubicBezTo>
                <a:lnTo>
                  <a:pt x="5122" y="1116"/>
                </a:lnTo>
                <a:cubicBezTo>
                  <a:pt x="5028" y="896"/>
                  <a:pt x="4808" y="739"/>
                  <a:pt x="4541" y="739"/>
                </a:cubicBezTo>
                <a:cubicBezTo>
                  <a:pt x="4368" y="739"/>
                  <a:pt x="4211" y="802"/>
                  <a:pt x="4101" y="912"/>
                </a:cubicBezTo>
                <a:cubicBezTo>
                  <a:pt x="3944" y="660"/>
                  <a:pt x="3677" y="488"/>
                  <a:pt x="3347" y="488"/>
                </a:cubicBezTo>
                <a:cubicBezTo>
                  <a:pt x="3268" y="488"/>
                  <a:pt x="3174" y="503"/>
                  <a:pt x="3096" y="535"/>
                </a:cubicBezTo>
                <a:cubicBezTo>
                  <a:pt x="2938" y="221"/>
                  <a:pt x="2609" y="1"/>
                  <a:pt x="2216" y="1"/>
                </a:cubicBezTo>
                <a:cubicBezTo>
                  <a:pt x="1760" y="1"/>
                  <a:pt x="1383" y="315"/>
                  <a:pt x="1273" y="723"/>
                </a:cubicBezTo>
                <a:cubicBezTo>
                  <a:pt x="1179" y="692"/>
                  <a:pt x="1085" y="660"/>
                  <a:pt x="990" y="660"/>
                </a:cubicBezTo>
                <a:cubicBezTo>
                  <a:pt x="708" y="660"/>
                  <a:pt x="456" y="849"/>
                  <a:pt x="378" y="1116"/>
                </a:cubicBezTo>
                <a:lnTo>
                  <a:pt x="236" y="1116"/>
                </a:lnTo>
                <a:cubicBezTo>
                  <a:pt x="95" y="1116"/>
                  <a:pt x="1" y="1226"/>
                  <a:pt x="1" y="13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261;p37"/>
          <p:cNvGrpSpPr/>
          <p:nvPr/>
        </p:nvGrpSpPr>
        <p:grpSpPr>
          <a:xfrm>
            <a:off x="890054" y="4023218"/>
            <a:ext cx="410638" cy="327985"/>
            <a:chOff x="986304" y="3905918"/>
            <a:chExt cx="410638" cy="327985"/>
          </a:xfrm>
        </p:grpSpPr>
        <p:sp>
          <p:nvSpPr>
            <p:cNvPr id="262" name="Google Shape;262;p37"/>
            <p:cNvSpPr/>
            <p:nvPr/>
          </p:nvSpPr>
          <p:spPr>
            <a:xfrm>
              <a:off x="986304" y="4021204"/>
              <a:ext cx="212700" cy="212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7"/>
            <p:cNvSpPr/>
            <p:nvPr/>
          </p:nvSpPr>
          <p:spPr>
            <a:xfrm>
              <a:off x="1263742" y="3905918"/>
              <a:ext cx="133200" cy="13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7"/>
          <p:cNvGrpSpPr/>
          <p:nvPr/>
        </p:nvGrpSpPr>
        <p:grpSpPr>
          <a:xfrm>
            <a:off x="2944900" y="783800"/>
            <a:ext cx="5478869" cy="3501754"/>
            <a:chOff x="2944900" y="783800"/>
            <a:chExt cx="5478869" cy="3501754"/>
          </a:xfrm>
        </p:grpSpPr>
        <p:grpSp>
          <p:nvGrpSpPr>
            <p:cNvPr id="265" name="Google Shape;265;p37"/>
            <p:cNvGrpSpPr/>
            <p:nvPr/>
          </p:nvGrpSpPr>
          <p:grpSpPr>
            <a:xfrm>
              <a:off x="4363958" y="1400034"/>
              <a:ext cx="4059811" cy="2845200"/>
              <a:chOff x="9164418" y="1581373"/>
              <a:chExt cx="3859136" cy="2704563"/>
            </a:xfrm>
          </p:grpSpPr>
          <p:sp>
            <p:nvSpPr>
              <p:cNvPr id="266" name="Google Shape;266;p37"/>
              <p:cNvSpPr/>
              <p:nvPr/>
            </p:nvSpPr>
            <p:spPr>
              <a:xfrm>
                <a:off x="9164418" y="3411589"/>
                <a:ext cx="199579" cy="199579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2829" extrusionOk="0">
                    <a:moveTo>
                      <a:pt x="1415" y="0"/>
                    </a:moveTo>
                    <a:cubicBezTo>
                      <a:pt x="1305" y="1210"/>
                      <a:pt x="1210" y="1304"/>
                      <a:pt x="1" y="1414"/>
                    </a:cubicBezTo>
                    <a:cubicBezTo>
                      <a:pt x="1210" y="1509"/>
                      <a:pt x="1305" y="1603"/>
                      <a:pt x="1415" y="2828"/>
                    </a:cubicBezTo>
                    <a:cubicBezTo>
                      <a:pt x="1509" y="1603"/>
                      <a:pt x="1603" y="1509"/>
                      <a:pt x="2829" y="1414"/>
                    </a:cubicBezTo>
                    <a:cubicBezTo>
                      <a:pt x="1603" y="1304"/>
                      <a:pt x="1525" y="1210"/>
                      <a:pt x="14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7"/>
              <p:cNvSpPr/>
              <p:nvPr/>
            </p:nvSpPr>
            <p:spPr>
              <a:xfrm>
                <a:off x="11406402" y="1588146"/>
                <a:ext cx="199579" cy="199579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2829" extrusionOk="0">
                    <a:moveTo>
                      <a:pt x="1414" y="0"/>
                    </a:moveTo>
                    <a:cubicBezTo>
                      <a:pt x="1320" y="1226"/>
                      <a:pt x="1226" y="1320"/>
                      <a:pt x="0" y="1414"/>
                    </a:cubicBezTo>
                    <a:cubicBezTo>
                      <a:pt x="1226" y="1524"/>
                      <a:pt x="1320" y="1619"/>
                      <a:pt x="1414" y="2828"/>
                    </a:cubicBezTo>
                    <a:cubicBezTo>
                      <a:pt x="1524" y="1619"/>
                      <a:pt x="1618" y="1524"/>
                      <a:pt x="2828" y="1414"/>
                    </a:cubicBezTo>
                    <a:cubicBezTo>
                      <a:pt x="1618" y="1304"/>
                      <a:pt x="1524" y="1226"/>
                      <a:pt x="1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7"/>
              <p:cNvSpPr/>
              <p:nvPr/>
            </p:nvSpPr>
            <p:spPr>
              <a:xfrm>
                <a:off x="12825104" y="3143144"/>
                <a:ext cx="198450" cy="199579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2829" extrusionOk="0">
                    <a:moveTo>
                      <a:pt x="1415" y="1"/>
                    </a:moveTo>
                    <a:cubicBezTo>
                      <a:pt x="1305" y="1226"/>
                      <a:pt x="1210" y="1320"/>
                      <a:pt x="1" y="1415"/>
                    </a:cubicBezTo>
                    <a:cubicBezTo>
                      <a:pt x="1210" y="1525"/>
                      <a:pt x="1305" y="1619"/>
                      <a:pt x="1415" y="2829"/>
                    </a:cubicBezTo>
                    <a:cubicBezTo>
                      <a:pt x="1509" y="1619"/>
                      <a:pt x="1603" y="1525"/>
                      <a:pt x="2813" y="1415"/>
                    </a:cubicBezTo>
                    <a:cubicBezTo>
                      <a:pt x="1603" y="1320"/>
                      <a:pt x="1509" y="1226"/>
                      <a:pt x="14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7"/>
              <p:cNvSpPr/>
              <p:nvPr/>
            </p:nvSpPr>
            <p:spPr>
              <a:xfrm>
                <a:off x="9425723" y="3527766"/>
                <a:ext cx="2438474" cy="632952"/>
              </a:xfrm>
              <a:custGeom>
                <a:avLst/>
                <a:gdLst/>
                <a:ahLst/>
                <a:cxnLst/>
                <a:rect l="l" t="t" r="r" b="b"/>
                <a:pathLst>
                  <a:path w="34565" h="8972" extrusionOk="0">
                    <a:moveTo>
                      <a:pt x="7353" y="0"/>
                    </a:moveTo>
                    <a:lnTo>
                      <a:pt x="425" y="7730"/>
                    </a:lnTo>
                    <a:cubicBezTo>
                      <a:pt x="1" y="8217"/>
                      <a:pt x="346" y="8971"/>
                      <a:pt x="991" y="8971"/>
                    </a:cubicBezTo>
                    <a:lnTo>
                      <a:pt x="27102" y="8971"/>
                    </a:lnTo>
                    <a:cubicBezTo>
                      <a:pt x="28485" y="8971"/>
                      <a:pt x="29773" y="8327"/>
                      <a:pt x="30606" y="7243"/>
                    </a:cubicBezTo>
                    <a:lnTo>
                      <a:pt x="34565" y="2043"/>
                    </a:lnTo>
                    <a:lnTo>
                      <a:pt x="31093" y="1760"/>
                    </a:lnTo>
                    <a:lnTo>
                      <a:pt x="3231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7"/>
              <p:cNvSpPr/>
              <p:nvPr/>
            </p:nvSpPr>
            <p:spPr>
              <a:xfrm>
                <a:off x="9679552" y="3236266"/>
                <a:ext cx="2176884" cy="834647"/>
              </a:xfrm>
              <a:custGeom>
                <a:avLst/>
                <a:gdLst/>
                <a:ahLst/>
                <a:cxnLst/>
                <a:rect l="l" t="t" r="r" b="b"/>
                <a:pathLst>
                  <a:path w="30857" h="11831" extrusionOk="0">
                    <a:moveTo>
                      <a:pt x="9317" y="0"/>
                    </a:moveTo>
                    <a:lnTo>
                      <a:pt x="440" y="4729"/>
                    </a:lnTo>
                    <a:lnTo>
                      <a:pt x="519" y="4902"/>
                    </a:lnTo>
                    <a:lnTo>
                      <a:pt x="488" y="4902"/>
                    </a:lnTo>
                    <a:cubicBezTo>
                      <a:pt x="221" y="4902"/>
                      <a:pt x="1" y="5122"/>
                      <a:pt x="1" y="5389"/>
                    </a:cubicBezTo>
                    <a:cubicBezTo>
                      <a:pt x="1" y="5672"/>
                      <a:pt x="221" y="5892"/>
                      <a:pt x="488" y="5892"/>
                    </a:cubicBezTo>
                    <a:lnTo>
                      <a:pt x="21634" y="5892"/>
                    </a:lnTo>
                    <a:cubicBezTo>
                      <a:pt x="23001" y="5892"/>
                      <a:pt x="24117" y="7008"/>
                      <a:pt x="24117" y="8374"/>
                    </a:cubicBezTo>
                    <a:cubicBezTo>
                      <a:pt x="24117" y="9741"/>
                      <a:pt x="23001" y="10857"/>
                      <a:pt x="21634" y="10857"/>
                    </a:cubicBezTo>
                    <a:lnTo>
                      <a:pt x="488" y="10857"/>
                    </a:lnTo>
                    <a:cubicBezTo>
                      <a:pt x="221" y="10857"/>
                      <a:pt x="1" y="11077"/>
                      <a:pt x="1" y="11344"/>
                    </a:cubicBezTo>
                    <a:cubicBezTo>
                      <a:pt x="1" y="11611"/>
                      <a:pt x="221" y="11831"/>
                      <a:pt x="488" y="11831"/>
                    </a:cubicBezTo>
                    <a:lnTo>
                      <a:pt x="21744" y="11831"/>
                    </a:lnTo>
                    <a:cubicBezTo>
                      <a:pt x="22813" y="11799"/>
                      <a:pt x="23755" y="11297"/>
                      <a:pt x="24368" y="10511"/>
                    </a:cubicBezTo>
                    <a:cubicBezTo>
                      <a:pt x="25295" y="9568"/>
                      <a:pt x="29600" y="5091"/>
                      <a:pt x="29961" y="3755"/>
                    </a:cubicBezTo>
                    <a:cubicBezTo>
                      <a:pt x="30857" y="440"/>
                      <a:pt x="27133" y="0"/>
                      <a:pt x="27133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7"/>
              <p:cNvSpPr/>
              <p:nvPr/>
            </p:nvSpPr>
            <p:spPr>
              <a:xfrm>
                <a:off x="9679552" y="3617573"/>
                <a:ext cx="1696950" cy="133053"/>
              </a:xfrm>
              <a:custGeom>
                <a:avLst/>
                <a:gdLst/>
                <a:ahLst/>
                <a:cxnLst/>
                <a:rect l="l" t="t" r="r" b="b"/>
                <a:pathLst>
                  <a:path w="24054" h="1886" extrusionOk="0">
                    <a:moveTo>
                      <a:pt x="1" y="0"/>
                    </a:moveTo>
                    <a:cubicBezTo>
                      <a:pt x="1" y="267"/>
                      <a:pt x="221" y="471"/>
                      <a:pt x="488" y="471"/>
                    </a:cubicBezTo>
                    <a:lnTo>
                      <a:pt x="21634" y="471"/>
                    </a:lnTo>
                    <a:cubicBezTo>
                      <a:pt x="21729" y="471"/>
                      <a:pt x="21807" y="487"/>
                      <a:pt x="21886" y="487"/>
                    </a:cubicBezTo>
                    <a:cubicBezTo>
                      <a:pt x="22781" y="518"/>
                      <a:pt x="23598" y="1021"/>
                      <a:pt x="24023" y="1822"/>
                    </a:cubicBezTo>
                    <a:lnTo>
                      <a:pt x="24054" y="1885"/>
                    </a:lnTo>
                    <a:cubicBezTo>
                      <a:pt x="23771" y="801"/>
                      <a:pt x="22797" y="0"/>
                      <a:pt x="2163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7"/>
              <p:cNvSpPr/>
              <p:nvPr/>
            </p:nvSpPr>
            <p:spPr>
              <a:xfrm>
                <a:off x="9713908" y="3651929"/>
                <a:ext cx="1685874" cy="350268"/>
              </a:xfrm>
              <a:custGeom>
                <a:avLst/>
                <a:gdLst/>
                <a:ahLst/>
                <a:cxnLst/>
                <a:rect l="l" t="t" r="r" b="b"/>
                <a:pathLst>
                  <a:path w="23897" h="4965" extrusionOk="0">
                    <a:moveTo>
                      <a:pt x="1" y="0"/>
                    </a:moveTo>
                    <a:lnTo>
                      <a:pt x="1" y="4965"/>
                    </a:lnTo>
                    <a:lnTo>
                      <a:pt x="21336" y="4965"/>
                    </a:lnTo>
                    <a:cubicBezTo>
                      <a:pt x="22247" y="4965"/>
                      <a:pt x="23111" y="4446"/>
                      <a:pt x="23536" y="3629"/>
                    </a:cubicBezTo>
                    <a:cubicBezTo>
                      <a:pt x="23897" y="2907"/>
                      <a:pt x="23897" y="2058"/>
                      <a:pt x="23536" y="1335"/>
                    </a:cubicBezTo>
                    <a:cubicBezTo>
                      <a:pt x="23111" y="519"/>
                      <a:pt x="22247" y="0"/>
                      <a:pt x="213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7"/>
              <p:cNvSpPr/>
              <p:nvPr/>
            </p:nvSpPr>
            <p:spPr>
              <a:xfrm>
                <a:off x="9713908" y="3733905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68"/>
                      <a:pt x="21226" y="173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7"/>
              <p:cNvSpPr/>
              <p:nvPr/>
            </p:nvSpPr>
            <p:spPr>
              <a:xfrm>
                <a:off x="9713908" y="3814822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8"/>
                      <a:pt x="21226" y="173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7"/>
              <p:cNvSpPr/>
              <p:nvPr/>
            </p:nvSpPr>
            <p:spPr>
              <a:xfrm>
                <a:off x="9713908" y="3895740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8"/>
                      <a:pt x="21226" y="173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7"/>
              <p:cNvSpPr/>
              <p:nvPr/>
            </p:nvSpPr>
            <p:spPr>
              <a:xfrm>
                <a:off x="9679552" y="2744130"/>
                <a:ext cx="2180200" cy="838034"/>
              </a:xfrm>
              <a:custGeom>
                <a:avLst/>
                <a:gdLst/>
                <a:ahLst/>
                <a:cxnLst/>
                <a:rect l="l" t="t" r="r" b="b"/>
                <a:pathLst>
                  <a:path w="30904" h="11879" extrusionOk="0">
                    <a:moveTo>
                      <a:pt x="9364" y="1"/>
                    </a:moveTo>
                    <a:lnTo>
                      <a:pt x="488" y="4746"/>
                    </a:lnTo>
                    <a:lnTo>
                      <a:pt x="598" y="4950"/>
                    </a:lnTo>
                    <a:lnTo>
                      <a:pt x="488" y="4950"/>
                    </a:lnTo>
                    <a:cubicBezTo>
                      <a:pt x="221" y="4950"/>
                      <a:pt x="1" y="5170"/>
                      <a:pt x="1" y="5437"/>
                    </a:cubicBezTo>
                    <a:cubicBezTo>
                      <a:pt x="1" y="5704"/>
                      <a:pt x="221" y="5940"/>
                      <a:pt x="488" y="5940"/>
                    </a:cubicBezTo>
                    <a:lnTo>
                      <a:pt x="21634" y="5940"/>
                    </a:lnTo>
                    <a:cubicBezTo>
                      <a:pt x="23001" y="5940"/>
                      <a:pt x="24117" y="7039"/>
                      <a:pt x="24117" y="8422"/>
                    </a:cubicBezTo>
                    <a:cubicBezTo>
                      <a:pt x="24117" y="9789"/>
                      <a:pt x="23001" y="10904"/>
                      <a:pt x="21634" y="10904"/>
                    </a:cubicBezTo>
                    <a:lnTo>
                      <a:pt x="488" y="10904"/>
                    </a:lnTo>
                    <a:cubicBezTo>
                      <a:pt x="221" y="10904"/>
                      <a:pt x="1" y="11124"/>
                      <a:pt x="1" y="11391"/>
                    </a:cubicBezTo>
                    <a:cubicBezTo>
                      <a:pt x="1" y="11658"/>
                      <a:pt x="221" y="11878"/>
                      <a:pt x="488" y="11878"/>
                    </a:cubicBezTo>
                    <a:lnTo>
                      <a:pt x="21744" y="11878"/>
                    </a:lnTo>
                    <a:cubicBezTo>
                      <a:pt x="22781" y="11847"/>
                      <a:pt x="23693" y="11376"/>
                      <a:pt x="24305" y="10621"/>
                    </a:cubicBezTo>
                    <a:cubicBezTo>
                      <a:pt x="24918" y="10009"/>
                      <a:pt x="29631" y="5154"/>
                      <a:pt x="30008" y="3756"/>
                    </a:cubicBezTo>
                    <a:cubicBezTo>
                      <a:pt x="30904" y="456"/>
                      <a:pt x="27180" y="17"/>
                      <a:pt x="27180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7"/>
              <p:cNvSpPr/>
              <p:nvPr/>
            </p:nvSpPr>
            <p:spPr>
              <a:xfrm>
                <a:off x="9679552" y="3128752"/>
                <a:ext cx="1696950" cy="133053"/>
              </a:xfrm>
              <a:custGeom>
                <a:avLst/>
                <a:gdLst/>
                <a:ahLst/>
                <a:cxnLst/>
                <a:rect l="l" t="t" r="r" b="b"/>
                <a:pathLst>
                  <a:path w="24054" h="1886" extrusionOk="0">
                    <a:moveTo>
                      <a:pt x="1" y="1"/>
                    </a:moveTo>
                    <a:cubicBezTo>
                      <a:pt x="1" y="268"/>
                      <a:pt x="221" y="472"/>
                      <a:pt x="488" y="472"/>
                    </a:cubicBezTo>
                    <a:lnTo>
                      <a:pt x="21634" y="472"/>
                    </a:lnTo>
                    <a:cubicBezTo>
                      <a:pt x="21713" y="472"/>
                      <a:pt x="21792" y="472"/>
                      <a:pt x="21854" y="488"/>
                    </a:cubicBezTo>
                    <a:cubicBezTo>
                      <a:pt x="22766" y="503"/>
                      <a:pt x="23598" y="1006"/>
                      <a:pt x="24023" y="1823"/>
                    </a:cubicBezTo>
                    <a:lnTo>
                      <a:pt x="24054" y="1886"/>
                    </a:lnTo>
                    <a:cubicBezTo>
                      <a:pt x="23771" y="802"/>
                      <a:pt x="22797" y="1"/>
                      <a:pt x="2163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7"/>
              <p:cNvSpPr/>
              <p:nvPr/>
            </p:nvSpPr>
            <p:spPr>
              <a:xfrm>
                <a:off x="9713908" y="3163108"/>
                <a:ext cx="1685874" cy="350339"/>
              </a:xfrm>
              <a:custGeom>
                <a:avLst/>
                <a:gdLst/>
                <a:ahLst/>
                <a:cxnLst/>
                <a:rect l="l" t="t" r="r" b="b"/>
                <a:pathLst>
                  <a:path w="23897" h="4966" extrusionOk="0">
                    <a:moveTo>
                      <a:pt x="1" y="1"/>
                    </a:moveTo>
                    <a:lnTo>
                      <a:pt x="1" y="4965"/>
                    </a:lnTo>
                    <a:lnTo>
                      <a:pt x="21336" y="4965"/>
                    </a:lnTo>
                    <a:cubicBezTo>
                      <a:pt x="22247" y="4965"/>
                      <a:pt x="23111" y="4447"/>
                      <a:pt x="23536" y="3630"/>
                    </a:cubicBezTo>
                    <a:cubicBezTo>
                      <a:pt x="23897" y="2907"/>
                      <a:pt x="23897" y="2043"/>
                      <a:pt x="23536" y="1336"/>
                    </a:cubicBezTo>
                    <a:cubicBezTo>
                      <a:pt x="23111" y="519"/>
                      <a:pt x="22247" y="1"/>
                      <a:pt x="213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7"/>
              <p:cNvSpPr/>
              <p:nvPr/>
            </p:nvSpPr>
            <p:spPr>
              <a:xfrm>
                <a:off x="9713908" y="3245155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7"/>
                      <a:pt x="21226" y="173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7"/>
              <p:cNvSpPr/>
              <p:nvPr/>
            </p:nvSpPr>
            <p:spPr>
              <a:xfrm>
                <a:off x="9713908" y="3326072"/>
                <a:ext cx="1497512" cy="2328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0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7"/>
                      <a:pt x="21226" y="173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7"/>
              <p:cNvSpPr/>
              <p:nvPr/>
            </p:nvSpPr>
            <p:spPr>
              <a:xfrm>
                <a:off x="9713908" y="3406919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68"/>
                      <a:pt x="21226" y="174"/>
                    </a:cubicBezTo>
                    <a:cubicBezTo>
                      <a:pt x="21226" y="80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7"/>
              <p:cNvSpPr/>
              <p:nvPr/>
            </p:nvSpPr>
            <p:spPr>
              <a:xfrm>
                <a:off x="9713908" y="2674359"/>
                <a:ext cx="1685874" cy="350268"/>
              </a:xfrm>
              <a:custGeom>
                <a:avLst/>
                <a:gdLst/>
                <a:ahLst/>
                <a:cxnLst/>
                <a:rect l="l" t="t" r="r" b="b"/>
                <a:pathLst>
                  <a:path w="23897" h="4965" extrusionOk="0">
                    <a:moveTo>
                      <a:pt x="1" y="0"/>
                    </a:moveTo>
                    <a:lnTo>
                      <a:pt x="1" y="4965"/>
                    </a:lnTo>
                    <a:lnTo>
                      <a:pt x="21336" y="4965"/>
                    </a:lnTo>
                    <a:cubicBezTo>
                      <a:pt x="22247" y="4965"/>
                      <a:pt x="23111" y="4446"/>
                      <a:pt x="23536" y="3614"/>
                    </a:cubicBezTo>
                    <a:cubicBezTo>
                      <a:pt x="23897" y="2907"/>
                      <a:pt x="23897" y="2042"/>
                      <a:pt x="23536" y="1336"/>
                    </a:cubicBezTo>
                    <a:cubicBezTo>
                      <a:pt x="23111" y="503"/>
                      <a:pt x="22247" y="0"/>
                      <a:pt x="213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7"/>
              <p:cNvSpPr/>
              <p:nvPr/>
            </p:nvSpPr>
            <p:spPr>
              <a:xfrm>
                <a:off x="9679552" y="2277531"/>
                <a:ext cx="2143656" cy="815811"/>
              </a:xfrm>
              <a:custGeom>
                <a:avLst/>
                <a:gdLst/>
                <a:ahLst/>
                <a:cxnLst/>
                <a:rect l="l" t="t" r="r" b="b"/>
                <a:pathLst>
                  <a:path w="30386" h="11564" extrusionOk="0">
                    <a:moveTo>
                      <a:pt x="9066" y="1"/>
                    </a:moveTo>
                    <a:lnTo>
                      <a:pt x="346" y="4667"/>
                    </a:lnTo>
                    <a:lnTo>
                      <a:pt x="330" y="4667"/>
                    </a:lnTo>
                    <a:cubicBezTo>
                      <a:pt x="283" y="4682"/>
                      <a:pt x="236" y="4698"/>
                      <a:pt x="189" y="4745"/>
                    </a:cubicBezTo>
                    <a:cubicBezTo>
                      <a:pt x="79" y="4824"/>
                      <a:pt x="1" y="4965"/>
                      <a:pt x="1" y="5122"/>
                    </a:cubicBezTo>
                    <a:lnTo>
                      <a:pt x="1" y="5154"/>
                    </a:lnTo>
                    <a:cubicBezTo>
                      <a:pt x="1" y="5405"/>
                      <a:pt x="221" y="5625"/>
                      <a:pt x="488" y="5625"/>
                    </a:cubicBezTo>
                    <a:lnTo>
                      <a:pt x="21870" y="5625"/>
                    </a:lnTo>
                    <a:cubicBezTo>
                      <a:pt x="22891" y="5735"/>
                      <a:pt x="23740" y="6442"/>
                      <a:pt x="24023" y="7400"/>
                    </a:cubicBezTo>
                    <a:cubicBezTo>
                      <a:pt x="24085" y="7620"/>
                      <a:pt x="24117" y="7856"/>
                      <a:pt x="24117" y="8107"/>
                    </a:cubicBezTo>
                    <a:cubicBezTo>
                      <a:pt x="24117" y="8406"/>
                      <a:pt x="24070" y="8704"/>
                      <a:pt x="23960" y="8971"/>
                    </a:cubicBezTo>
                    <a:cubicBezTo>
                      <a:pt x="23614" y="9898"/>
                      <a:pt x="22719" y="10558"/>
                      <a:pt x="21682" y="10574"/>
                    </a:cubicBezTo>
                    <a:lnTo>
                      <a:pt x="488" y="10574"/>
                    </a:lnTo>
                    <a:cubicBezTo>
                      <a:pt x="221" y="10574"/>
                      <a:pt x="1" y="10810"/>
                      <a:pt x="1" y="11077"/>
                    </a:cubicBezTo>
                    <a:cubicBezTo>
                      <a:pt x="1" y="11344"/>
                      <a:pt x="221" y="11564"/>
                      <a:pt x="488" y="11564"/>
                    </a:cubicBezTo>
                    <a:lnTo>
                      <a:pt x="21744" y="11564"/>
                    </a:lnTo>
                    <a:cubicBezTo>
                      <a:pt x="22593" y="11532"/>
                      <a:pt x="23363" y="11218"/>
                      <a:pt x="23944" y="10684"/>
                    </a:cubicBezTo>
                    <a:lnTo>
                      <a:pt x="23960" y="10668"/>
                    </a:lnTo>
                    <a:cubicBezTo>
                      <a:pt x="23991" y="10637"/>
                      <a:pt x="24117" y="10511"/>
                      <a:pt x="24274" y="10338"/>
                    </a:cubicBezTo>
                    <a:cubicBezTo>
                      <a:pt x="24290" y="10338"/>
                      <a:pt x="24290" y="10323"/>
                      <a:pt x="24290" y="10323"/>
                    </a:cubicBezTo>
                    <a:cubicBezTo>
                      <a:pt x="24588" y="10024"/>
                      <a:pt x="25012" y="9584"/>
                      <a:pt x="25515" y="9050"/>
                    </a:cubicBezTo>
                    <a:cubicBezTo>
                      <a:pt x="25531" y="9034"/>
                      <a:pt x="25547" y="9003"/>
                      <a:pt x="25578" y="8987"/>
                    </a:cubicBezTo>
                    <a:cubicBezTo>
                      <a:pt x="25594" y="8971"/>
                      <a:pt x="25609" y="8940"/>
                      <a:pt x="25625" y="8940"/>
                    </a:cubicBezTo>
                    <a:cubicBezTo>
                      <a:pt x="27228" y="7212"/>
                      <a:pt x="29459" y="4698"/>
                      <a:pt x="29710" y="3755"/>
                    </a:cubicBezTo>
                    <a:cubicBezTo>
                      <a:pt x="30385" y="1305"/>
                      <a:pt x="28516" y="425"/>
                      <a:pt x="27495" y="142"/>
                    </a:cubicBezTo>
                    <a:cubicBezTo>
                      <a:pt x="27133" y="32"/>
                      <a:pt x="26882" y="1"/>
                      <a:pt x="26882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7"/>
              <p:cNvSpPr/>
              <p:nvPr/>
            </p:nvSpPr>
            <p:spPr>
              <a:xfrm>
                <a:off x="9679552" y="2641060"/>
                <a:ext cx="1701394" cy="186316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641" extrusionOk="0">
                    <a:moveTo>
                      <a:pt x="1" y="1"/>
                    </a:moveTo>
                    <a:cubicBezTo>
                      <a:pt x="1" y="252"/>
                      <a:pt x="221" y="472"/>
                      <a:pt x="488" y="472"/>
                    </a:cubicBezTo>
                    <a:lnTo>
                      <a:pt x="21634" y="472"/>
                    </a:lnTo>
                    <a:cubicBezTo>
                      <a:pt x="22766" y="472"/>
                      <a:pt x="23708" y="1210"/>
                      <a:pt x="24023" y="2247"/>
                    </a:cubicBezTo>
                    <a:cubicBezTo>
                      <a:pt x="24070" y="2373"/>
                      <a:pt x="24101" y="2499"/>
                      <a:pt x="24117" y="2640"/>
                    </a:cubicBezTo>
                    <a:cubicBezTo>
                      <a:pt x="24117" y="2640"/>
                      <a:pt x="24117" y="2640"/>
                      <a:pt x="24117" y="2624"/>
                    </a:cubicBezTo>
                    <a:cubicBezTo>
                      <a:pt x="24117" y="2577"/>
                      <a:pt x="24117" y="2530"/>
                      <a:pt x="24117" y="2483"/>
                    </a:cubicBezTo>
                    <a:cubicBezTo>
                      <a:pt x="24117" y="1116"/>
                      <a:pt x="23001" y="1"/>
                      <a:pt x="2163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7"/>
              <p:cNvSpPr/>
              <p:nvPr/>
            </p:nvSpPr>
            <p:spPr>
              <a:xfrm>
                <a:off x="9713908" y="2756334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52"/>
                      <a:pt x="21226" y="174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7"/>
              <p:cNvSpPr/>
              <p:nvPr/>
            </p:nvSpPr>
            <p:spPr>
              <a:xfrm>
                <a:off x="9713908" y="2837252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52"/>
                      <a:pt x="21226" y="173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7"/>
              <p:cNvSpPr/>
              <p:nvPr/>
            </p:nvSpPr>
            <p:spPr>
              <a:xfrm>
                <a:off x="9713908" y="2918169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52"/>
                      <a:pt x="21226" y="158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7"/>
              <p:cNvSpPr/>
              <p:nvPr/>
            </p:nvSpPr>
            <p:spPr>
              <a:xfrm>
                <a:off x="11376420" y="3523322"/>
                <a:ext cx="1000928" cy="522122"/>
              </a:xfrm>
              <a:custGeom>
                <a:avLst/>
                <a:gdLst/>
                <a:ahLst/>
                <a:cxnLst/>
                <a:rect l="l" t="t" r="r" b="b"/>
                <a:pathLst>
                  <a:path w="14188" h="7401" extrusionOk="0">
                    <a:moveTo>
                      <a:pt x="14188" y="1"/>
                    </a:moveTo>
                    <a:lnTo>
                      <a:pt x="4306" y="2404"/>
                    </a:lnTo>
                    <a:lnTo>
                      <a:pt x="1" y="7400"/>
                    </a:lnTo>
                    <a:lnTo>
                      <a:pt x="8281" y="7400"/>
                    </a:lnTo>
                    <a:lnTo>
                      <a:pt x="14188" y="1"/>
                    </a:ln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7"/>
              <p:cNvSpPr/>
              <p:nvPr/>
            </p:nvSpPr>
            <p:spPr>
              <a:xfrm>
                <a:off x="11281111" y="2216579"/>
                <a:ext cx="853554" cy="1718043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24353" extrusionOk="0">
                    <a:moveTo>
                      <a:pt x="5484" y="1"/>
                    </a:moveTo>
                    <a:lnTo>
                      <a:pt x="1" y="1477"/>
                    </a:lnTo>
                    <a:lnTo>
                      <a:pt x="111" y="1886"/>
                    </a:lnTo>
                    <a:lnTo>
                      <a:pt x="1493" y="6788"/>
                    </a:lnTo>
                    <a:lnTo>
                      <a:pt x="1870" y="8107"/>
                    </a:lnTo>
                    <a:lnTo>
                      <a:pt x="2185" y="9254"/>
                    </a:lnTo>
                    <a:lnTo>
                      <a:pt x="2216" y="9380"/>
                    </a:lnTo>
                    <a:lnTo>
                      <a:pt x="2562" y="10574"/>
                    </a:lnTo>
                    <a:lnTo>
                      <a:pt x="2593" y="10700"/>
                    </a:lnTo>
                    <a:lnTo>
                      <a:pt x="2986" y="12066"/>
                    </a:lnTo>
                    <a:lnTo>
                      <a:pt x="3363" y="13386"/>
                    </a:lnTo>
                    <a:lnTo>
                      <a:pt x="6458" y="24352"/>
                    </a:lnTo>
                    <a:lnTo>
                      <a:pt x="12098" y="22828"/>
                    </a:lnTo>
                    <a:lnTo>
                      <a:pt x="8877" y="11721"/>
                    </a:lnTo>
                    <a:lnTo>
                      <a:pt x="8516" y="10480"/>
                    </a:lnTo>
                    <a:lnTo>
                      <a:pt x="8108" y="9034"/>
                    </a:lnTo>
                    <a:lnTo>
                      <a:pt x="8076" y="8909"/>
                    </a:lnTo>
                    <a:lnTo>
                      <a:pt x="7746" y="7809"/>
                    </a:lnTo>
                    <a:lnTo>
                      <a:pt x="7715" y="7683"/>
                    </a:lnTo>
                    <a:lnTo>
                      <a:pt x="7354" y="6458"/>
                    </a:lnTo>
                    <a:lnTo>
                      <a:pt x="6992" y="5217"/>
                    </a:lnTo>
                    <a:lnTo>
                      <a:pt x="5657" y="566"/>
                    </a:lnTo>
                    <a:lnTo>
                      <a:pt x="5484" y="1"/>
                    </a:lnTo>
                    <a:close/>
                  </a:path>
                </a:pathLst>
              </a:custGeom>
              <a:solidFill>
                <a:srgbClr val="BB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7"/>
              <p:cNvSpPr/>
              <p:nvPr/>
            </p:nvSpPr>
            <p:spPr>
              <a:xfrm>
                <a:off x="11386438" y="2584552"/>
                <a:ext cx="413479" cy="204023"/>
              </a:xfrm>
              <a:custGeom>
                <a:avLst/>
                <a:gdLst/>
                <a:ahLst/>
                <a:cxnLst/>
                <a:rect l="l" t="t" r="r" b="b"/>
                <a:pathLst>
                  <a:path w="5861" h="2892" extrusionOk="0">
                    <a:moveTo>
                      <a:pt x="5499" y="1"/>
                    </a:moveTo>
                    <a:lnTo>
                      <a:pt x="0" y="1572"/>
                    </a:lnTo>
                    <a:lnTo>
                      <a:pt x="377" y="2891"/>
                    </a:lnTo>
                    <a:lnTo>
                      <a:pt x="5861" y="1242"/>
                    </a:lnTo>
                    <a:lnTo>
                      <a:pt x="5499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7"/>
              <p:cNvSpPr/>
              <p:nvPr/>
            </p:nvSpPr>
            <p:spPr>
              <a:xfrm>
                <a:off x="11437443" y="2767410"/>
                <a:ext cx="415666" cy="204023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892" extrusionOk="0">
                    <a:moveTo>
                      <a:pt x="5530" y="1"/>
                    </a:moveTo>
                    <a:lnTo>
                      <a:pt x="0" y="1572"/>
                    </a:lnTo>
                    <a:lnTo>
                      <a:pt x="346" y="2766"/>
                    </a:lnTo>
                    <a:lnTo>
                      <a:pt x="377" y="2892"/>
                    </a:lnTo>
                    <a:lnTo>
                      <a:pt x="5892" y="1226"/>
                    </a:lnTo>
                    <a:lnTo>
                      <a:pt x="5860" y="1101"/>
                    </a:lnTo>
                    <a:lnTo>
                      <a:pt x="5530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7"/>
              <p:cNvSpPr/>
              <p:nvPr/>
            </p:nvSpPr>
            <p:spPr>
              <a:xfrm>
                <a:off x="11491694" y="2955841"/>
                <a:ext cx="415736" cy="205152"/>
              </a:xfrm>
              <a:custGeom>
                <a:avLst/>
                <a:gdLst/>
                <a:ahLst/>
                <a:cxnLst/>
                <a:rect l="l" t="t" r="r" b="b"/>
                <a:pathLst>
                  <a:path w="5893" h="2908" extrusionOk="0">
                    <a:moveTo>
                      <a:pt x="5531" y="1"/>
                    </a:moveTo>
                    <a:lnTo>
                      <a:pt x="1" y="1587"/>
                    </a:lnTo>
                    <a:lnTo>
                      <a:pt x="378" y="2907"/>
                    </a:lnTo>
                    <a:lnTo>
                      <a:pt x="5892" y="1242"/>
                    </a:lnTo>
                    <a:lnTo>
                      <a:pt x="5531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7"/>
              <p:cNvSpPr/>
              <p:nvPr/>
            </p:nvSpPr>
            <p:spPr>
              <a:xfrm>
                <a:off x="11281111" y="1971639"/>
                <a:ext cx="1096238" cy="1855470"/>
              </a:xfrm>
              <a:custGeom>
                <a:avLst/>
                <a:gdLst/>
                <a:ahLst/>
                <a:cxnLst/>
                <a:rect l="l" t="t" r="r" b="b"/>
                <a:pathLst>
                  <a:path w="15539" h="26301" extrusionOk="0">
                    <a:moveTo>
                      <a:pt x="9537" y="0"/>
                    </a:moveTo>
                    <a:lnTo>
                      <a:pt x="8422" y="252"/>
                    </a:lnTo>
                    <a:lnTo>
                      <a:pt x="5091" y="974"/>
                    </a:lnTo>
                    <a:lnTo>
                      <a:pt x="4416" y="1116"/>
                    </a:lnTo>
                    <a:lnTo>
                      <a:pt x="1" y="4949"/>
                    </a:lnTo>
                    <a:lnTo>
                      <a:pt x="1" y="4949"/>
                    </a:lnTo>
                    <a:lnTo>
                      <a:pt x="928" y="4698"/>
                    </a:lnTo>
                    <a:lnTo>
                      <a:pt x="5484" y="3473"/>
                    </a:lnTo>
                    <a:lnTo>
                      <a:pt x="5657" y="4038"/>
                    </a:lnTo>
                    <a:lnTo>
                      <a:pt x="12098" y="26300"/>
                    </a:lnTo>
                    <a:lnTo>
                      <a:pt x="15539" y="21996"/>
                    </a:lnTo>
                    <a:lnTo>
                      <a:pt x="9537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7"/>
              <p:cNvSpPr/>
              <p:nvPr/>
            </p:nvSpPr>
            <p:spPr>
              <a:xfrm>
                <a:off x="11680125" y="1971639"/>
                <a:ext cx="697221" cy="1855470"/>
              </a:xfrm>
              <a:custGeom>
                <a:avLst/>
                <a:gdLst/>
                <a:ahLst/>
                <a:cxnLst/>
                <a:rect l="l" t="t" r="r" b="b"/>
                <a:pathLst>
                  <a:path w="9883" h="26301" extrusionOk="0">
                    <a:moveTo>
                      <a:pt x="3881" y="0"/>
                    </a:moveTo>
                    <a:lnTo>
                      <a:pt x="1" y="4038"/>
                    </a:lnTo>
                    <a:lnTo>
                      <a:pt x="6442" y="26300"/>
                    </a:lnTo>
                    <a:lnTo>
                      <a:pt x="9883" y="21996"/>
                    </a:lnTo>
                    <a:lnTo>
                      <a:pt x="3881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7"/>
              <p:cNvSpPr/>
              <p:nvPr/>
            </p:nvSpPr>
            <p:spPr>
              <a:xfrm>
                <a:off x="11915117" y="2607833"/>
                <a:ext cx="189632" cy="281555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3991" extrusionOk="0">
                    <a:moveTo>
                      <a:pt x="2169" y="0"/>
                    </a:moveTo>
                    <a:lnTo>
                      <a:pt x="0" y="2247"/>
                    </a:lnTo>
                    <a:lnTo>
                      <a:pt x="535" y="3991"/>
                    </a:lnTo>
                    <a:lnTo>
                      <a:pt x="2687" y="1650"/>
                    </a:lnTo>
                    <a:lnTo>
                      <a:pt x="21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7"/>
              <p:cNvSpPr/>
              <p:nvPr/>
            </p:nvSpPr>
            <p:spPr>
              <a:xfrm>
                <a:off x="11346508" y="1989347"/>
                <a:ext cx="528754" cy="313725"/>
              </a:xfrm>
              <a:custGeom>
                <a:avLst/>
                <a:gdLst/>
                <a:ahLst/>
                <a:cxnLst/>
                <a:rect l="l" t="t" r="r" b="b"/>
                <a:pathLst>
                  <a:path w="7495" h="4447" extrusionOk="0">
                    <a:moveTo>
                      <a:pt x="7495" y="1"/>
                    </a:moveTo>
                    <a:lnTo>
                      <a:pt x="6945" y="111"/>
                    </a:lnTo>
                    <a:lnTo>
                      <a:pt x="6662" y="174"/>
                    </a:lnTo>
                    <a:lnTo>
                      <a:pt x="5877" y="346"/>
                    </a:lnTo>
                    <a:lnTo>
                      <a:pt x="5594" y="409"/>
                    </a:lnTo>
                    <a:lnTo>
                      <a:pt x="4887" y="566"/>
                    </a:lnTo>
                    <a:lnTo>
                      <a:pt x="4588" y="629"/>
                    </a:lnTo>
                    <a:lnTo>
                      <a:pt x="4164" y="723"/>
                    </a:lnTo>
                    <a:lnTo>
                      <a:pt x="1" y="4447"/>
                    </a:lnTo>
                    <a:lnTo>
                      <a:pt x="1148" y="4133"/>
                    </a:lnTo>
                    <a:lnTo>
                      <a:pt x="1462" y="4054"/>
                    </a:lnTo>
                    <a:lnTo>
                      <a:pt x="2405" y="3803"/>
                    </a:lnTo>
                    <a:lnTo>
                      <a:pt x="2703" y="3724"/>
                    </a:lnTo>
                    <a:lnTo>
                      <a:pt x="3536" y="3489"/>
                    </a:lnTo>
                    <a:lnTo>
                      <a:pt x="3834" y="3410"/>
                    </a:lnTo>
                    <a:lnTo>
                      <a:pt x="4557" y="3222"/>
                    </a:lnTo>
                    <a:lnTo>
                      <a:pt x="74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7"/>
              <p:cNvSpPr/>
              <p:nvPr/>
            </p:nvSpPr>
            <p:spPr>
              <a:xfrm>
                <a:off x="11427425" y="2029276"/>
                <a:ext cx="263848" cy="251643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3567" extrusionOk="0">
                    <a:moveTo>
                      <a:pt x="3740" y="0"/>
                    </a:moveTo>
                    <a:lnTo>
                      <a:pt x="3441" y="63"/>
                    </a:lnTo>
                    <a:lnTo>
                      <a:pt x="1" y="3567"/>
                    </a:lnTo>
                    <a:lnTo>
                      <a:pt x="315" y="3488"/>
                    </a:lnTo>
                    <a:lnTo>
                      <a:pt x="374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7"/>
              <p:cNvSpPr/>
              <p:nvPr/>
            </p:nvSpPr>
            <p:spPr>
              <a:xfrm>
                <a:off x="11516103" y="2013756"/>
                <a:ext cx="245011" cy="243883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457" extrusionOk="0">
                    <a:moveTo>
                      <a:pt x="3473" y="0"/>
                    </a:moveTo>
                    <a:lnTo>
                      <a:pt x="3190" y="63"/>
                    </a:lnTo>
                    <a:lnTo>
                      <a:pt x="1" y="3457"/>
                    </a:lnTo>
                    <a:lnTo>
                      <a:pt x="299" y="3378"/>
                    </a:lnTo>
                    <a:lnTo>
                      <a:pt x="347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7"/>
              <p:cNvSpPr/>
              <p:nvPr/>
            </p:nvSpPr>
            <p:spPr>
              <a:xfrm>
                <a:off x="11595892" y="1997107"/>
                <a:ext cx="240567" cy="238380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3379" extrusionOk="0">
                    <a:moveTo>
                      <a:pt x="3410" y="1"/>
                    </a:moveTo>
                    <a:lnTo>
                      <a:pt x="3127" y="64"/>
                    </a:lnTo>
                    <a:lnTo>
                      <a:pt x="1" y="3379"/>
                    </a:lnTo>
                    <a:lnTo>
                      <a:pt x="1" y="3379"/>
                    </a:lnTo>
                    <a:lnTo>
                      <a:pt x="299" y="3300"/>
                    </a:lnTo>
                    <a:lnTo>
                      <a:pt x="341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7"/>
              <p:cNvSpPr/>
              <p:nvPr/>
            </p:nvSpPr>
            <p:spPr>
              <a:xfrm>
                <a:off x="10590596" y="2478167"/>
                <a:ext cx="413549" cy="130866"/>
              </a:xfrm>
              <a:custGeom>
                <a:avLst/>
                <a:gdLst/>
                <a:ahLst/>
                <a:cxnLst/>
                <a:rect l="l" t="t" r="r" b="b"/>
                <a:pathLst>
                  <a:path w="5862" h="1855" extrusionOk="0">
                    <a:moveTo>
                      <a:pt x="2923" y="0"/>
                    </a:moveTo>
                    <a:cubicBezTo>
                      <a:pt x="1321" y="0"/>
                      <a:pt x="1" y="409"/>
                      <a:pt x="1" y="927"/>
                    </a:cubicBezTo>
                    <a:cubicBezTo>
                      <a:pt x="1" y="1430"/>
                      <a:pt x="1321" y="1854"/>
                      <a:pt x="2923" y="1854"/>
                    </a:cubicBezTo>
                    <a:cubicBezTo>
                      <a:pt x="4541" y="1854"/>
                      <a:pt x="5861" y="1430"/>
                      <a:pt x="5861" y="927"/>
                    </a:cubicBezTo>
                    <a:cubicBezTo>
                      <a:pt x="5861" y="409"/>
                      <a:pt x="4541" y="0"/>
                      <a:pt x="29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7"/>
              <p:cNvSpPr/>
              <p:nvPr/>
            </p:nvSpPr>
            <p:spPr>
              <a:xfrm>
                <a:off x="10648233" y="1943350"/>
                <a:ext cx="304906" cy="478312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6780" extrusionOk="0">
                    <a:moveTo>
                      <a:pt x="2193" y="1"/>
                    </a:moveTo>
                    <a:cubicBezTo>
                      <a:pt x="1957" y="1"/>
                      <a:pt x="1721" y="16"/>
                      <a:pt x="1493" y="56"/>
                    </a:cubicBezTo>
                    <a:lnTo>
                      <a:pt x="1431" y="71"/>
                    </a:lnTo>
                    <a:lnTo>
                      <a:pt x="1" y="323"/>
                    </a:lnTo>
                    <a:lnTo>
                      <a:pt x="158" y="6780"/>
                    </a:lnTo>
                    <a:lnTo>
                      <a:pt x="4101" y="6780"/>
                    </a:lnTo>
                    <a:lnTo>
                      <a:pt x="4321" y="276"/>
                    </a:lnTo>
                    <a:cubicBezTo>
                      <a:pt x="4321" y="276"/>
                      <a:pt x="3756" y="134"/>
                      <a:pt x="3033" y="56"/>
                    </a:cubicBezTo>
                    <a:cubicBezTo>
                      <a:pt x="2986" y="40"/>
                      <a:pt x="2939" y="40"/>
                      <a:pt x="2892" y="40"/>
                    </a:cubicBezTo>
                    <a:cubicBezTo>
                      <a:pt x="2664" y="16"/>
                      <a:pt x="2428" y="1"/>
                      <a:pt x="2193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7"/>
              <p:cNvSpPr/>
              <p:nvPr/>
            </p:nvSpPr>
            <p:spPr>
              <a:xfrm>
                <a:off x="10762449" y="1878517"/>
                <a:ext cx="76544" cy="76826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9" extrusionOk="0">
                    <a:moveTo>
                      <a:pt x="0" y="1"/>
                    </a:moveTo>
                    <a:lnTo>
                      <a:pt x="0" y="975"/>
                    </a:lnTo>
                    <a:cubicBezTo>
                      <a:pt x="183" y="1049"/>
                      <a:pt x="365" y="1089"/>
                      <a:pt x="545" y="1089"/>
                    </a:cubicBezTo>
                    <a:cubicBezTo>
                      <a:pt x="706" y="1089"/>
                      <a:pt x="866" y="1057"/>
                      <a:pt x="1021" y="990"/>
                    </a:cubicBezTo>
                    <a:cubicBezTo>
                      <a:pt x="1053" y="990"/>
                      <a:pt x="1068" y="975"/>
                      <a:pt x="1084" y="975"/>
                    </a:cubicBezTo>
                    <a:lnTo>
                      <a:pt x="1084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7"/>
              <p:cNvSpPr/>
              <p:nvPr/>
            </p:nvSpPr>
            <p:spPr>
              <a:xfrm>
                <a:off x="10762449" y="1895166"/>
                <a:ext cx="76544" cy="5326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755" extrusionOk="0">
                    <a:moveTo>
                      <a:pt x="0" y="0"/>
                    </a:moveTo>
                    <a:lnTo>
                      <a:pt x="0" y="346"/>
                    </a:lnTo>
                    <a:cubicBezTo>
                      <a:pt x="251" y="503"/>
                      <a:pt x="629" y="707"/>
                      <a:pt x="1021" y="754"/>
                    </a:cubicBezTo>
                    <a:cubicBezTo>
                      <a:pt x="1053" y="754"/>
                      <a:pt x="1068" y="739"/>
                      <a:pt x="1084" y="739"/>
                    </a:cubicBezTo>
                    <a:lnTo>
                      <a:pt x="108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7"/>
              <p:cNvSpPr/>
              <p:nvPr/>
            </p:nvSpPr>
            <p:spPr>
              <a:xfrm>
                <a:off x="10673771" y="1742009"/>
                <a:ext cx="46632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661" h="1273" extrusionOk="0">
                    <a:moveTo>
                      <a:pt x="210" y="1"/>
                    </a:moveTo>
                    <a:cubicBezTo>
                      <a:pt x="0" y="1"/>
                      <a:pt x="6" y="554"/>
                      <a:pt x="142" y="977"/>
                    </a:cubicBezTo>
                    <a:cubicBezTo>
                      <a:pt x="232" y="1221"/>
                      <a:pt x="390" y="1273"/>
                      <a:pt x="507" y="1273"/>
                    </a:cubicBezTo>
                    <a:cubicBezTo>
                      <a:pt x="595" y="1273"/>
                      <a:pt x="660" y="1244"/>
                      <a:pt x="660" y="1244"/>
                    </a:cubicBezTo>
                    <a:lnTo>
                      <a:pt x="582" y="333"/>
                    </a:lnTo>
                    <a:cubicBezTo>
                      <a:pt x="582" y="333"/>
                      <a:pt x="472" y="66"/>
                      <a:pt x="236" y="3"/>
                    </a:cubicBezTo>
                    <a:cubicBezTo>
                      <a:pt x="227" y="1"/>
                      <a:pt x="218" y="1"/>
                      <a:pt x="210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7"/>
              <p:cNvSpPr/>
              <p:nvPr/>
            </p:nvSpPr>
            <p:spPr>
              <a:xfrm>
                <a:off x="10879910" y="1742009"/>
                <a:ext cx="47620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675" h="1273" extrusionOk="0">
                    <a:moveTo>
                      <a:pt x="466" y="1"/>
                    </a:moveTo>
                    <a:cubicBezTo>
                      <a:pt x="458" y="1"/>
                      <a:pt x="449" y="1"/>
                      <a:pt x="440" y="3"/>
                    </a:cubicBezTo>
                    <a:cubicBezTo>
                      <a:pt x="205" y="66"/>
                      <a:pt x="79" y="333"/>
                      <a:pt x="79" y="333"/>
                    </a:cubicBezTo>
                    <a:lnTo>
                      <a:pt x="0" y="1244"/>
                    </a:lnTo>
                    <a:cubicBezTo>
                      <a:pt x="0" y="1244"/>
                      <a:pt x="69" y="1273"/>
                      <a:pt x="158" y="1273"/>
                    </a:cubicBezTo>
                    <a:cubicBezTo>
                      <a:pt x="279" y="1273"/>
                      <a:pt x="438" y="1221"/>
                      <a:pt x="519" y="977"/>
                    </a:cubicBezTo>
                    <a:cubicBezTo>
                      <a:pt x="655" y="554"/>
                      <a:pt x="675" y="1"/>
                      <a:pt x="466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7"/>
              <p:cNvSpPr/>
              <p:nvPr/>
            </p:nvSpPr>
            <p:spPr>
              <a:xfrm>
                <a:off x="10708128" y="1697846"/>
                <a:ext cx="184058" cy="210655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986" extrusionOk="0">
                    <a:moveTo>
                      <a:pt x="0" y="1"/>
                    </a:moveTo>
                    <a:lnTo>
                      <a:pt x="0" y="1540"/>
                    </a:lnTo>
                    <a:cubicBezTo>
                      <a:pt x="0" y="2216"/>
                      <a:pt x="582" y="2986"/>
                      <a:pt x="1304" y="2986"/>
                    </a:cubicBezTo>
                    <a:cubicBezTo>
                      <a:pt x="2027" y="2986"/>
                      <a:pt x="2608" y="2216"/>
                      <a:pt x="2608" y="1540"/>
                    </a:cubicBezTo>
                    <a:lnTo>
                      <a:pt x="2608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7"/>
              <p:cNvSpPr/>
              <p:nvPr/>
            </p:nvSpPr>
            <p:spPr>
              <a:xfrm>
                <a:off x="10677087" y="1600421"/>
                <a:ext cx="249456" cy="176228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2498" extrusionOk="0">
                    <a:moveTo>
                      <a:pt x="1805" y="0"/>
                    </a:moveTo>
                    <a:cubicBezTo>
                      <a:pt x="1015" y="0"/>
                      <a:pt x="463" y="324"/>
                      <a:pt x="299" y="628"/>
                    </a:cubicBezTo>
                    <a:cubicBezTo>
                      <a:pt x="110" y="989"/>
                      <a:pt x="299" y="1382"/>
                      <a:pt x="299" y="1382"/>
                    </a:cubicBezTo>
                    <a:cubicBezTo>
                      <a:pt x="0" y="1837"/>
                      <a:pt x="440" y="2497"/>
                      <a:pt x="440" y="2497"/>
                    </a:cubicBezTo>
                    <a:cubicBezTo>
                      <a:pt x="754" y="2199"/>
                      <a:pt x="613" y="1382"/>
                      <a:pt x="613" y="1382"/>
                    </a:cubicBezTo>
                    <a:lnTo>
                      <a:pt x="613" y="1382"/>
                    </a:lnTo>
                    <a:cubicBezTo>
                      <a:pt x="991" y="1539"/>
                      <a:pt x="1399" y="1588"/>
                      <a:pt x="1763" y="1588"/>
                    </a:cubicBezTo>
                    <a:cubicBezTo>
                      <a:pt x="2383" y="1588"/>
                      <a:pt x="2875" y="1445"/>
                      <a:pt x="2875" y="1445"/>
                    </a:cubicBezTo>
                    <a:lnTo>
                      <a:pt x="2875" y="1445"/>
                    </a:lnTo>
                    <a:cubicBezTo>
                      <a:pt x="2797" y="2167"/>
                      <a:pt x="3048" y="2497"/>
                      <a:pt x="3048" y="2497"/>
                    </a:cubicBezTo>
                    <a:cubicBezTo>
                      <a:pt x="3472" y="1853"/>
                      <a:pt x="3190" y="1335"/>
                      <a:pt x="3190" y="1335"/>
                    </a:cubicBezTo>
                    <a:cubicBezTo>
                      <a:pt x="3331" y="1099"/>
                      <a:pt x="3535" y="282"/>
                      <a:pt x="2420" y="62"/>
                    </a:cubicBezTo>
                    <a:cubicBezTo>
                      <a:pt x="2202" y="19"/>
                      <a:pt x="1997" y="0"/>
                      <a:pt x="1805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7"/>
              <p:cNvSpPr/>
              <p:nvPr/>
            </p:nvSpPr>
            <p:spPr>
              <a:xfrm>
                <a:off x="10548480" y="1966066"/>
                <a:ext cx="131994" cy="242824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3442" extrusionOk="0">
                    <a:moveTo>
                      <a:pt x="1415" y="1"/>
                    </a:moveTo>
                    <a:cubicBezTo>
                      <a:pt x="1415" y="1"/>
                      <a:pt x="394" y="1446"/>
                      <a:pt x="1" y="2687"/>
                    </a:cubicBezTo>
                    <a:cubicBezTo>
                      <a:pt x="1" y="2687"/>
                      <a:pt x="535" y="3316"/>
                      <a:pt x="896" y="3442"/>
                    </a:cubicBezTo>
                    <a:lnTo>
                      <a:pt x="1541" y="1729"/>
                    </a:lnTo>
                    <a:cubicBezTo>
                      <a:pt x="1541" y="1729"/>
                      <a:pt x="1871" y="708"/>
                      <a:pt x="1415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7"/>
              <p:cNvSpPr/>
              <p:nvPr/>
            </p:nvSpPr>
            <p:spPr>
              <a:xfrm>
                <a:off x="10529644" y="2154497"/>
                <a:ext cx="179614" cy="237251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3363" extrusionOk="0">
                    <a:moveTo>
                      <a:pt x="268" y="1"/>
                    </a:moveTo>
                    <a:lnTo>
                      <a:pt x="79" y="645"/>
                    </a:lnTo>
                    <a:cubicBezTo>
                      <a:pt x="1" y="959"/>
                      <a:pt x="127" y="1289"/>
                      <a:pt x="378" y="1493"/>
                    </a:cubicBezTo>
                    <a:lnTo>
                      <a:pt x="2043" y="3363"/>
                    </a:lnTo>
                    <a:lnTo>
                      <a:pt x="2546" y="3001"/>
                    </a:lnTo>
                    <a:cubicBezTo>
                      <a:pt x="1650" y="1587"/>
                      <a:pt x="1163" y="771"/>
                      <a:pt x="1163" y="771"/>
                    </a:cubicBezTo>
                    <a:cubicBezTo>
                      <a:pt x="943" y="268"/>
                      <a:pt x="268" y="16"/>
                      <a:pt x="268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7"/>
              <p:cNvSpPr/>
              <p:nvPr/>
            </p:nvSpPr>
            <p:spPr>
              <a:xfrm>
                <a:off x="10920898" y="1962750"/>
                <a:ext cx="131994" cy="243953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3458" extrusionOk="0">
                    <a:moveTo>
                      <a:pt x="456" y="1"/>
                    </a:moveTo>
                    <a:cubicBezTo>
                      <a:pt x="1" y="723"/>
                      <a:pt x="331" y="1776"/>
                      <a:pt x="331" y="1776"/>
                    </a:cubicBezTo>
                    <a:lnTo>
                      <a:pt x="975" y="3457"/>
                    </a:lnTo>
                    <a:cubicBezTo>
                      <a:pt x="1336" y="3331"/>
                      <a:pt x="1870" y="2687"/>
                      <a:pt x="1870" y="2687"/>
                    </a:cubicBezTo>
                    <a:cubicBezTo>
                      <a:pt x="1478" y="1462"/>
                      <a:pt x="456" y="1"/>
                      <a:pt x="456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7"/>
              <p:cNvSpPr/>
              <p:nvPr/>
            </p:nvSpPr>
            <p:spPr>
              <a:xfrm>
                <a:off x="10892114" y="2152310"/>
                <a:ext cx="179614" cy="237251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3363" extrusionOk="0">
                    <a:moveTo>
                      <a:pt x="2278" y="0"/>
                    </a:moveTo>
                    <a:cubicBezTo>
                      <a:pt x="2278" y="0"/>
                      <a:pt x="1603" y="252"/>
                      <a:pt x="1383" y="770"/>
                    </a:cubicBezTo>
                    <a:cubicBezTo>
                      <a:pt x="1383" y="770"/>
                      <a:pt x="912" y="1587"/>
                      <a:pt x="0" y="3001"/>
                    </a:cubicBezTo>
                    <a:lnTo>
                      <a:pt x="503" y="3362"/>
                    </a:lnTo>
                    <a:lnTo>
                      <a:pt x="2168" y="1493"/>
                    </a:lnTo>
                    <a:cubicBezTo>
                      <a:pt x="2420" y="1289"/>
                      <a:pt x="2545" y="943"/>
                      <a:pt x="2467" y="644"/>
                    </a:cubicBezTo>
                    <a:lnTo>
                      <a:pt x="2278" y="0"/>
                    </a:ln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7"/>
              <p:cNvSpPr/>
              <p:nvPr/>
            </p:nvSpPr>
            <p:spPr>
              <a:xfrm>
                <a:off x="10800121" y="2379966"/>
                <a:ext cx="190690" cy="601417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8525" extrusionOk="0">
                    <a:moveTo>
                      <a:pt x="1299" y="0"/>
                    </a:moveTo>
                    <a:cubicBezTo>
                      <a:pt x="440" y="0"/>
                      <a:pt x="152" y="1044"/>
                      <a:pt x="47" y="1565"/>
                    </a:cubicBezTo>
                    <a:cubicBezTo>
                      <a:pt x="16" y="1722"/>
                      <a:pt x="0" y="1879"/>
                      <a:pt x="16" y="2052"/>
                    </a:cubicBezTo>
                    <a:cubicBezTo>
                      <a:pt x="315" y="5084"/>
                      <a:pt x="644" y="8525"/>
                      <a:pt x="644" y="8525"/>
                    </a:cubicBezTo>
                    <a:lnTo>
                      <a:pt x="1571" y="8525"/>
                    </a:lnTo>
                    <a:lnTo>
                      <a:pt x="2310" y="2602"/>
                    </a:lnTo>
                    <a:cubicBezTo>
                      <a:pt x="2310" y="2602"/>
                      <a:pt x="2703" y="183"/>
                      <a:pt x="1446" y="10"/>
                    </a:cubicBezTo>
                    <a:cubicBezTo>
                      <a:pt x="1395" y="3"/>
                      <a:pt x="1346" y="0"/>
                      <a:pt x="1299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7"/>
              <p:cNvSpPr/>
              <p:nvPr/>
            </p:nvSpPr>
            <p:spPr>
              <a:xfrm>
                <a:off x="10531901" y="2377073"/>
                <a:ext cx="320356" cy="191960"/>
              </a:xfrm>
              <a:custGeom>
                <a:avLst/>
                <a:gdLst/>
                <a:ahLst/>
                <a:cxnLst/>
                <a:rect l="l" t="t" r="r" b="b"/>
                <a:pathLst>
                  <a:path w="4541" h="2721" extrusionOk="0">
                    <a:moveTo>
                      <a:pt x="389" y="1"/>
                    </a:moveTo>
                    <a:cubicBezTo>
                      <a:pt x="249" y="1"/>
                      <a:pt x="119" y="16"/>
                      <a:pt x="0" y="51"/>
                    </a:cubicBezTo>
                    <a:cubicBezTo>
                      <a:pt x="0" y="51"/>
                      <a:pt x="1179" y="1810"/>
                      <a:pt x="2498" y="2502"/>
                    </a:cubicBezTo>
                    <a:cubicBezTo>
                      <a:pt x="2799" y="2659"/>
                      <a:pt x="3064" y="2720"/>
                      <a:pt x="3295" y="2720"/>
                    </a:cubicBezTo>
                    <a:cubicBezTo>
                      <a:pt x="4151" y="2720"/>
                      <a:pt x="4541" y="1873"/>
                      <a:pt x="4541" y="1873"/>
                    </a:cubicBezTo>
                    <a:cubicBezTo>
                      <a:pt x="4541" y="1873"/>
                      <a:pt x="1917" y="1"/>
                      <a:pt x="389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7"/>
              <p:cNvSpPr/>
              <p:nvPr/>
            </p:nvSpPr>
            <p:spPr>
              <a:xfrm>
                <a:off x="10651619" y="2332981"/>
                <a:ext cx="290444" cy="124869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1770" extrusionOk="0">
                    <a:moveTo>
                      <a:pt x="110" y="0"/>
                    </a:moveTo>
                    <a:cubicBezTo>
                      <a:pt x="110" y="0"/>
                      <a:pt x="0" y="1414"/>
                      <a:pt x="691" y="1634"/>
                    </a:cubicBezTo>
                    <a:cubicBezTo>
                      <a:pt x="989" y="1722"/>
                      <a:pt x="1541" y="1769"/>
                      <a:pt x="2099" y="1769"/>
                    </a:cubicBezTo>
                    <a:cubicBezTo>
                      <a:pt x="2836" y="1769"/>
                      <a:pt x="3583" y="1687"/>
                      <a:pt x="3771" y="1508"/>
                    </a:cubicBezTo>
                    <a:cubicBezTo>
                      <a:pt x="4116" y="1178"/>
                      <a:pt x="4038" y="63"/>
                      <a:pt x="4038" y="63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7"/>
              <p:cNvSpPr/>
              <p:nvPr/>
            </p:nvSpPr>
            <p:spPr>
              <a:xfrm>
                <a:off x="10591725" y="2140106"/>
                <a:ext cx="411292" cy="215099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3049" extrusionOk="0">
                    <a:moveTo>
                      <a:pt x="409" y="0"/>
                    </a:moveTo>
                    <a:cubicBezTo>
                      <a:pt x="189" y="0"/>
                      <a:pt x="1" y="205"/>
                      <a:pt x="48" y="440"/>
                    </a:cubicBezTo>
                    <a:lnTo>
                      <a:pt x="488" y="3048"/>
                    </a:lnTo>
                    <a:lnTo>
                      <a:pt x="5342" y="3048"/>
                    </a:lnTo>
                    <a:lnTo>
                      <a:pt x="5782" y="440"/>
                    </a:lnTo>
                    <a:cubicBezTo>
                      <a:pt x="5829" y="205"/>
                      <a:pt x="5657" y="0"/>
                      <a:pt x="542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7"/>
              <p:cNvSpPr/>
              <p:nvPr/>
            </p:nvSpPr>
            <p:spPr>
              <a:xfrm>
                <a:off x="10626081" y="2355133"/>
                <a:ext cx="342579" cy="3993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566" extrusionOk="0">
                    <a:moveTo>
                      <a:pt x="1" y="0"/>
                    </a:moveTo>
                    <a:cubicBezTo>
                      <a:pt x="1" y="315"/>
                      <a:pt x="268" y="566"/>
                      <a:pt x="582" y="566"/>
                    </a:cubicBezTo>
                    <a:lnTo>
                      <a:pt x="4290" y="566"/>
                    </a:lnTo>
                    <a:cubicBezTo>
                      <a:pt x="4604" y="566"/>
                      <a:pt x="4855" y="315"/>
                      <a:pt x="48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7"/>
              <p:cNvSpPr/>
              <p:nvPr/>
            </p:nvSpPr>
            <p:spPr>
              <a:xfrm>
                <a:off x="10771267" y="2225468"/>
                <a:ext cx="59965" cy="5989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849" extrusionOk="0">
                    <a:moveTo>
                      <a:pt x="425" y="0"/>
                    </a:moveTo>
                    <a:cubicBezTo>
                      <a:pt x="189" y="0"/>
                      <a:pt x="1" y="189"/>
                      <a:pt x="1" y="424"/>
                    </a:cubicBezTo>
                    <a:cubicBezTo>
                      <a:pt x="1" y="660"/>
                      <a:pt x="189" y="849"/>
                      <a:pt x="425" y="849"/>
                    </a:cubicBezTo>
                    <a:cubicBezTo>
                      <a:pt x="661" y="849"/>
                      <a:pt x="849" y="660"/>
                      <a:pt x="849" y="424"/>
                    </a:cubicBezTo>
                    <a:cubicBezTo>
                      <a:pt x="849" y="189"/>
                      <a:pt x="661" y="0"/>
                      <a:pt x="425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7"/>
              <p:cNvSpPr/>
              <p:nvPr/>
            </p:nvSpPr>
            <p:spPr>
              <a:xfrm>
                <a:off x="11002944" y="2476968"/>
                <a:ext cx="167409" cy="103846"/>
              </a:xfrm>
              <a:custGeom>
                <a:avLst/>
                <a:gdLst/>
                <a:ahLst/>
                <a:cxnLst/>
                <a:rect l="l" t="t" r="r" b="b"/>
                <a:pathLst>
                  <a:path w="2373" h="1472" extrusionOk="0">
                    <a:moveTo>
                      <a:pt x="2130" y="1"/>
                    </a:moveTo>
                    <a:cubicBezTo>
                      <a:pt x="1987" y="1"/>
                      <a:pt x="1759" y="65"/>
                      <a:pt x="1430" y="112"/>
                    </a:cubicBezTo>
                    <a:cubicBezTo>
                      <a:pt x="1179" y="127"/>
                      <a:pt x="927" y="143"/>
                      <a:pt x="723" y="159"/>
                    </a:cubicBezTo>
                    <a:lnTo>
                      <a:pt x="283" y="159"/>
                    </a:lnTo>
                    <a:lnTo>
                      <a:pt x="0" y="803"/>
                    </a:lnTo>
                    <a:cubicBezTo>
                      <a:pt x="0" y="803"/>
                      <a:pt x="220" y="928"/>
                      <a:pt x="472" y="1054"/>
                    </a:cubicBezTo>
                    <a:cubicBezTo>
                      <a:pt x="660" y="1148"/>
                      <a:pt x="849" y="1258"/>
                      <a:pt x="990" y="1337"/>
                    </a:cubicBezTo>
                    <a:cubicBezTo>
                      <a:pt x="1129" y="1424"/>
                      <a:pt x="1274" y="1471"/>
                      <a:pt x="1415" y="1471"/>
                    </a:cubicBezTo>
                    <a:cubicBezTo>
                      <a:pt x="1578" y="1471"/>
                      <a:pt x="1735" y="1409"/>
                      <a:pt x="1870" y="1274"/>
                    </a:cubicBezTo>
                    <a:cubicBezTo>
                      <a:pt x="2137" y="1023"/>
                      <a:pt x="2373" y="331"/>
                      <a:pt x="2310" y="112"/>
                    </a:cubicBezTo>
                    <a:cubicBezTo>
                      <a:pt x="2285" y="29"/>
                      <a:pt x="2226" y="1"/>
                      <a:pt x="21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7"/>
              <p:cNvSpPr/>
              <p:nvPr/>
            </p:nvSpPr>
            <p:spPr>
              <a:xfrm>
                <a:off x="10470948" y="2266738"/>
                <a:ext cx="567555" cy="282402"/>
              </a:xfrm>
              <a:custGeom>
                <a:avLst/>
                <a:gdLst/>
                <a:ahLst/>
                <a:cxnLst/>
                <a:rect l="l" t="t" r="r" b="b"/>
                <a:pathLst>
                  <a:path w="8045" h="4003" extrusionOk="0">
                    <a:moveTo>
                      <a:pt x="1599" y="1"/>
                    </a:moveTo>
                    <a:cubicBezTo>
                      <a:pt x="1343" y="1"/>
                      <a:pt x="1064" y="63"/>
                      <a:pt x="801" y="248"/>
                    </a:cubicBezTo>
                    <a:cubicBezTo>
                      <a:pt x="0" y="798"/>
                      <a:pt x="849" y="1850"/>
                      <a:pt x="1728" y="2212"/>
                    </a:cubicBezTo>
                    <a:cubicBezTo>
                      <a:pt x="2608" y="2573"/>
                      <a:pt x="7808" y="4003"/>
                      <a:pt x="7808" y="4003"/>
                    </a:cubicBezTo>
                    <a:cubicBezTo>
                      <a:pt x="7903" y="3814"/>
                      <a:pt x="7966" y="3469"/>
                      <a:pt x="8044" y="3123"/>
                    </a:cubicBezTo>
                    <a:cubicBezTo>
                      <a:pt x="8044" y="3123"/>
                      <a:pt x="6504" y="2243"/>
                      <a:pt x="5640" y="1678"/>
                    </a:cubicBezTo>
                    <a:cubicBezTo>
                      <a:pt x="3661" y="405"/>
                      <a:pt x="2561" y="264"/>
                      <a:pt x="2561" y="264"/>
                    </a:cubicBezTo>
                    <a:cubicBezTo>
                      <a:pt x="2561" y="264"/>
                      <a:pt x="2127" y="1"/>
                      <a:pt x="1599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7"/>
              <p:cNvSpPr/>
              <p:nvPr/>
            </p:nvSpPr>
            <p:spPr>
              <a:xfrm>
                <a:off x="10839980" y="2981309"/>
                <a:ext cx="152735" cy="172136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2440" extrusionOk="0">
                    <a:moveTo>
                      <a:pt x="79" y="1"/>
                    </a:moveTo>
                    <a:lnTo>
                      <a:pt x="1" y="551"/>
                    </a:lnTo>
                    <a:cubicBezTo>
                      <a:pt x="1" y="551"/>
                      <a:pt x="614" y="2389"/>
                      <a:pt x="1399" y="2436"/>
                    </a:cubicBezTo>
                    <a:cubicBezTo>
                      <a:pt x="1428" y="2438"/>
                      <a:pt x="1456" y="2439"/>
                      <a:pt x="1483" y="2439"/>
                    </a:cubicBezTo>
                    <a:cubicBezTo>
                      <a:pt x="1906" y="2439"/>
                      <a:pt x="2165" y="2205"/>
                      <a:pt x="1855" y="1541"/>
                    </a:cubicBezTo>
                    <a:cubicBezTo>
                      <a:pt x="1525" y="834"/>
                      <a:pt x="991" y="1"/>
                      <a:pt x="991" y="1"/>
                    </a:cubicBezTo>
                    <a:cubicBezTo>
                      <a:pt x="745" y="6"/>
                      <a:pt x="561" y="8"/>
                      <a:pt x="426" y="8"/>
                    </a:cubicBezTo>
                    <a:cubicBezTo>
                      <a:pt x="156" y="8"/>
                      <a:pt x="79" y="1"/>
                      <a:pt x="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7"/>
              <p:cNvSpPr/>
              <p:nvPr/>
            </p:nvSpPr>
            <p:spPr>
              <a:xfrm>
                <a:off x="9876872" y="2508079"/>
                <a:ext cx="409034" cy="116474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1651" extrusionOk="0">
                    <a:moveTo>
                      <a:pt x="2907" y="0"/>
                    </a:moveTo>
                    <a:cubicBezTo>
                      <a:pt x="1304" y="0"/>
                      <a:pt x="0" y="362"/>
                      <a:pt x="0" y="817"/>
                    </a:cubicBezTo>
                    <a:cubicBezTo>
                      <a:pt x="0" y="1289"/>
                      <a:pt x="1304" y="1650"/>
                      <a:pt x="2907" y="1650"/>
                    </a:cubicBezTo>
                    <a:cubicBezTo>
                      <a:pt x="4493" y="1650"/>
                      <a:pt x="5797" y="1289"/>
                      <a:pt x="5797" y="817"/>
                    </a:cubicBezTo>
                    <a:cubicBezTo>
                      <a:pt x="5797" y="362"/>
                      <a:pt x="4493" y="0"/>
                      <a:pt x="29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7"/>
              <p:cNvSpPr/>
              <p:nvPr/>
            </p:nvSpPr>
            <p:spPr>
              <a:xfrm>
                <a:off x="9789252" y="1957248"/>
                <a:ext cx="202965" cy="437818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6206" extrusionOk="0">
                    <a:moveTo>
                      <a:pt x="2876" y="0"/>
                    </a:moveTo>
                    <a:lnTo>
                      <a:pt x="2876" y="0"/>
                    </a:lnTo>
                    <a:cubicBezTo>
                      <a:pt x="2876" y="1"/>
                      <a:pt x="2043" y="3048"/>
                      <a:pt x="1" y="5797"/>
                    </a:cubicBezTo>
                    <a:cubicBezTo>
                      <a:pt x="1" y="6112"/>
                      <a:pt x="284" y="6206"/>
                      <a:pt x="519" y="6206"/>
                    </a:cubicBezTo>
                    <a:cubicBezTo>
                      <a:pt x="1132" y="5562"/>
                      <a:pt x="2860" y="2655"/>
                      <a:pt x="2860" y="2655"/>
                    </a:cubicBezTo>
                    <a:lnTo>
                      <a:pt x="2876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7"/>
              <p:cNvSpPr/>
              <p:nvPr/>
            </p:nvSpPr>
            <p:spPr>
              <a:xfrm>
                <a:off x="9558775" y="2851643"/>
                <a:ext cx="58766" cy="51711"/>
              </a:xfrm>
              <a:custGeom>
                <a:avLst/>
                <a:gdLst/>
                <a:ahLst/>
                <a:cxnLst/>
                <a:rect l="l" t="t" r="r" b="b"/>
                <a:pathLst>
                  <a:path w="833" h="733" extrusionOk="0">
                    <a:moveTo>
                      <a:pt x="236" y="1"/>
                    </a:moveTo>
                    <a:lnTo>
                      <a:pt x="0" y="456"/>
                    </a:lnTo>
                    <a:cubicBezTo>
                      <a:pt x="119" y="685"/>
                      <a:pt x="349" y="733"/>
                      <a:pt x="521" y="733"/>
                    </a:cubicBezTo>
                    <a:cubicBezTo>
                      <a:pt x="645" y="733"/>
                      <a:pt x="738" y="708"/>
                      <a:pt x="738" y="708"/>
                    </a:cubicBezTo>
                    <a:lnTo>
                      <a:pt x="833" y="236"/>
                    </a:lnTo>
                    <a:lnTo>
                      <a:pt x="236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7"/>
              <p:cNvSpPr/>
              <p:nvPr/>
            </p:nvSpPr>
            <p:spPr>
              <a:xfrm>
                <a:off x="9427064" y="2883813"/>
                <a:ext cx="183847" cy="187868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2663" extrusionOk="0">
                    <a:moveTo>
                      <a:pt x="1867" y="0"/>
                    </a:moveTo>
                    <a:cubicBezTo>
                      <a:pt x="1867" y="0"/>
                      <a:pt x="1239" y="943"/>
                      <a:pt x="642" y="1572"/>
                    </a:cubicBezTo>
                    <a:cubicBezTo>
                      <a:pt x="0" y="2226"/>
                      <a:pt x="253" y="2663"/>
                      <a:pt x="746" y="2663"/>
                    </a:cubicBezTo>
                    <a:cubicBezTo>
                      <a:pt x="845" y="2663"/>
                      <a:pt x="953" y="2645"/>
                      <a:pt x="1066" y="2608"/>
                    </a:cubicBezTo>
                    <a:cubicBezTo>
                      <a:pt x="1726" y="2388"/>
                      <a:pt x="2150" y="1603"/>
                      <a:pt x="2354" y="1399"/>
                    </a:cubicBezTo>
                    <a:cubicBezTo>
                      <a:pt x="2558" y="1179"/>
                      <a:pt x="2605" y="252"/>
                      <a:pt x="2605" y="252"/>
                    </a:cubicBezTo>
                    <a:lnTo>
                      <a:pt x="2605" y="252"/>
                    </a:lnTo>
                    <a:cubicBezTo>
                      <a:pt x="2588" y="252"/>
                      <a:pt x="2571" y="252"/>
                      <a:pt x="2554" y="252"/>
                    </a:cubicBezTo>
                    <a:cubicBezTo>
                      <a:pt x="1986" y="252"/>
                      <a:pt x="1867" y="0"/>
                      <a:pt x="186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7"/>
              <p:cNvSpPr/>
              <p:nvPr/>
            </p:nvSpPr>
            <p:spPr>
              <a:xfrm>
                <a:off x="9564278" y="2423846"/>
                <a:ext cx="581946" cy="461169"/>
              </a:xfrm>
              <a:custGeom>
                <a:avLst/>
                <a:gdLst/>
                <a:ahLst/>
                <a:cxnLst/>
                <a:rect l="l" t="t" r="r" b="b"/>
                <a:pathLst>
                  <a:path w="8249" h="6537" extrusionOk="0">
                    <a:moveTo>
                      <a:pt x="6175" y="0"/>
                    </a:moveTo>
                    <a:cubicBezTo>
                      <a:pt x="6175" y="0"/>
                      <a:pt x="3693" y="173"/>
                      <a:pt x="2577" y="865"/>
                    </a:cubicBezTo>
                    <a:cubicBezTo>
                      <a:pt x="1446" y="1572"/>
                      <a:pt x="1" y="6112"/>
                      <a:pt x="1" y="6112"/>
                    </a:cubicBezTo>
                    <a:cubicBezTo>
                      <a:pt x="95" y="6426"/>
                      <a:pt x="393" y="6536"/>
                      <a:pt x="786" y="6536"/>
                    </a:cubicBezTo>
                    <a:cubicBezTo>
                      <a:pt x="786" y="6536"/>
                      <a:pt x="2719" y="4242"/>
                      <a:pt x="3363" y="2200"/>
                    </a:cubicBezTo>
                    <a:cubicBezTo>
                      <a:pt x="3363" y="2200"/>
                      <a:pt x="3488" y="2208"/>
                      <a:pt x="3699" y="2208"/>
                    </a:cubicBezTo>
                    <a:cubicBezTo>
                      <a:pt x="4611" y="2208"/>
                      <a:pt x="7137" y="2063"/>
                      <a:pt x="8170" y="519"/>
                    </a:cubicBezTo>
                    <a:cubicBezTo>
                      <a:pt x="8249" y="393"/>
                      <a:pt x="6646" y="189"/>
                      <a:pt x="6175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7"/>
              <p:cNvSpPr/>
              <p:nvPr/>
            </p:nvSpPr>
            <p:spPr>
              <a:xfrm>
                <a:off x="10077437" y="1581373"/>
                <a:ext cx="136439" cy="131289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861" extrusionOk="0">
                    <a:moveTo>
                      <a:pt x="975" y="0"/>
                    </a:moveTo>
                    <a:cubicBezTo>
                      <a:pt x="544" y="0"/>
                      <a:pt x="154" y="306"/>
                      <a:pt x="64" y="741"/>
                    </a:cubicBezTo>
                    <a:cubicBezTo>
                      <a:pt x="48" y="772"/>
                      <a:pt x="48" y="819"/>
                      <a:pt x="48" y="851"/>
                    </a:cubicBezTo>
                    <a:cubicBezTo>
                      <a:pt x="1" y="1369"/>
                      <a:pt x="378" y="1809"/>
                      <a:pt x="881" y="1856"/>
                    </a:cubicBezTo>
                    <a:cubicBezTo>
                      <a:pt x="910" y="1859"/>
                      <a:pt x="939" y="1860"/>
                      <a:pt x="968" y="1860"/>
                    </a:cubicBezTo>
                    <a:cubicBezTo>
                      <a:pt x="1107" y="1860"/>
                      <a:pt x="1235" y="1830"/>
                      <a:pt x="1352" y="1778"/>
                    </a:cubicBezTo>
                    <a:cubicBezTo>
                      <a:pt x="1635" y="1652"/>
                      <a:pt x="1855" y="1353"/>
                      <a:pt x="1886" y="1008"/>
                    </a:cubicBezTo>
                    <a:cubicBezTo>
                      <a:pt x="1933" y="505"/>
                      <a:pt x="1556" y="49"/>
                      <a:pt x="1038" y="2"/>
                    </a:cubicBezTo>
                    <a:cubicBezTo>
                      <a:pt x="1017" y="1"/>
                      <a:pt x="996" y="0"/>
                      <a:pt x="975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7"/>
              <p:cNvSpPr/>
              <p:nvPr/>
            </p:nvSpPr>
            <p:spPr>
              <a:xfrm>
                <a:off x="10077437" y="1633578"/>
                <a:ext cx="95380" cy="79084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1121" extrusionOk="0">
                    <a:moveTo>
                      <a:pt x="64" y="1"/>
                    </a:moveTo>
                    <a:cubicBezTo>
                      <a:pt x="48" y="32"/>
                      <a:pt x="48" y="79"/>
                      <a:pt x="48" y="111"/>
                    </a:cubicBezTo>
                    <a:cubicBezTo>
                      <a:pt x="1" y="629"/>
                      <a:pt x="378" y="1069"/>
                      <a:pt x="881" y="1116"/>
                    </a:cubicBezTo>
                    <a:cubicBezTo>
                      <a:pt x="910" y="1119"/>
                      <a:pt x="939" y="1120"/>
                      <a:pt x="968" y="1120"/>
                    </a:cubicBezTo>
                    <a:cubicBezTo>
                      <a:pt x="1107" y="1120"/>
                      <a:pt x="1235" y="1090"/>
                      <a:pt x="1352" y="1038"/>
                    </a:cubicBezTo>
                    <a:cubicBezTo>
                      <a:pt x="1101" y="221"/>
                      <a:pt x="346" y="32"/>
                      <a:pt x="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7"/>
              <p:cNvSpPr/>
              <p:nvPr/>
            </p:nvSpPr>
            <p:spPr>
              <a:xfrm>
                <a:off x="9931122" y="1792732"/>
                <a:ext cx="56650" cy="153511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176" extrusionOk="0">
                    <a:moveTo>
                      <a:pt x="67" y="0"/>
                    </a:moveTo>
                    <a:cubicBezTo>
                      <a:pt x="41" y="0"/>
                      <a:pt x="18" y="7"/>
                      <a:pt x="1" y="23"/>
                    </a:cubicBezTo>
                    <a:cubicBezTo>
                      <a:pt x="1" y="23"/>
                      <a:pt x="48" y="761"/>
                      <a:pt x="237" y="1170"/>
                    </a:cubicBezTo>
                    <a:cubicBezTo>
                      <a:pt x="457" y="1625"/>
                      <a:pt x="598" y="1704"/>
                      <a:pt x="567" y="2175"/>
                    </a:cubicBezTo>
                    <a:cubicBezTo>
                      <a:pt x="567" y="2175"/>
                      <a:pt x="802" y="1939"/>
                      <a:pt x="771" y="1704"/>
                    </a:cubicBezTo>
                    <a:cubicBezTo>
                      <a:pt x="724" y="1452"/>
                      <a:pt x="331" y="824"/>
                      <a:pt x="425" y="541"/>
                    </a:cubicBezTo>
                    <a:cubicBezTo>
                      <a:pt x="506" y="271"/>
                      <a:pt x="227" y="0"/>
                      <a:pt x="67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7"/>
              <p:cNvSpPr/>
              <p:nvPr/>
            </p:nvSpPr>
            <p:spPr>
              <a:xfrm>
                <a:off x="9926749" y="1637881"/>
                <a:ext cx="259333" cy="237392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365" extrusionOk="0">
                    <a:moveTo>
                      <a:pt x="1852" y="1"/>
                    </a:moveTo>
                    <a:cubicBezTo>
                      <a:pt x="1827" y="1"/>
                      <a:pt x="1801" y="1"/>
                      <a:pt x="1775" y="2"/>
                    </a:cubicBezTo>
                    <a:cubicBezTo>
                      <a:pt x="739" y="50"/>
                      <a:pt x="283" y="521"/>
                      <a:pt x="126" y="1008"/>
                    </a:cubicBezTo>
                    <a:cubicBezTo>
                      <a:pt x="63" y="1228"/>
                      <a:pt x="0" y="1668"/>
                      <a:pt x="16" y="1888"/>
                    </a:cubicBezTo>
                    <a:cubicBezTo>
                      <a:pt x="47" y="2108"/>
                      <a:pt x="63" y="2296"/>
                      <a:pt x="94" y="2485"/>
                    </a:cubicBezTo>
                    <a:cubicBezTo>
                      <a:pt x="157" y="2988"/>
                      <a:pt x="597" y="3365"/>
                      <a:pt x="1100" y="3365"/>
                    </a:cubicBezTo>
                    <a:lnTo>
                      <a:pt x="2624" y="3365"/>
                    </a:lnTo>
                    <a:cubicBezTo>
                      <a:pt x="3174" y="3365"/>
                      <a:pt x="3629" y="2925"/>
                      <a:pt x="3645" y="2359"/>
                    </a:cubicBezTo>
                    <a:cubicBezTo>
                      <a:pt x="3676" y="1067"/>
                      <a:pt x="3029" y="1"/>
                      <a:pt x="1852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7"/>
              <p:cNvSpPr/>
              <p:nvPr/>
            </p:nvSpPr>
            <p:spPr>
              <a:xfrm>
                <a:off x="10047525" y="1879787"/>
                <a:ext cx="79860" cy="96086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362" extrusionOk="0">
                    <a:moveTo>
                      <a:pt x="940" y="0"/>
                    </a:moveTo>
                    <a:cubicBezTo>
                      <a:pt x="854" y="0"/>
                      <a:pt x="749" y="35"/>
                      <a:pt x="645" y="77"/>
                    </a:cubicBezTo>
                    <a:cubicBezTo>
                      <a:pt x="503" y="124"/>
                      <a:pt x="331" y="218"/>
                      <a:pt x="205" y="265"/>
                    </a:cubicBezTo>
                    <a:cubicBezTo>
                      <a:pt x="79" y="313"/>
                      <a:pt x="1" y="360"/>
                      <a:pt x="1" y="360"/>
                    </a:cubicBezTo>
                    <a:lnTo>
                      <a:pt x="48" y="658"/>
                    </a:lnTo>
                    <a:lnTo>
                      <a:pt x="111" y="1004"/>
                    </a:lnTo>
                    <a:lnTo>
                      <a:pt x="158" y="1302"/>
                    </a:lnTo>
                    <a:cubicBezTo>
                      <a:pt x="236" y="1345"/>
                      <a:pt x="320" y="1362"/>
                      <a:pt x="405" y="1362"/>
                    </a:cubicBezTo>
                    <a:cubicBezTo>
                      <a:pt x="509" y="1362"/>
                      <a:pt x="613" y="1337"/>
                      <a:pt x="708" y="1302"/>
                    </a:cubicBezTo>
                    <a:cubicBezTo>
                      <a:pt x="943" y="1224"/>
                      <a:pt x="1132" y="1067"/>
                      <a:pt x="1132" y="1067"/>
                    </a:cubicBezTo>
                    <a:lnTo>
                      <a:pt x="1132" y="1051"/>
                    </a:lnTo>
                    <a:lnTo>
                      <a:pt x="1116" y="941"/>
                    </a:lnTo>
                    <a:lnTo>
                      <a:pt x="1069" y="187"/>
                    </a:lnTo>
                    <a:lnTo>
                      <a:pt x="1053" y="30"/>
                    </a:lnTo>
                    <a:cubicBezTo>
                      <a:pt x="1022" y="9"/>
                      <a:pt x="983" y="0"/>
                      <a:pt x="940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7"/>
              <p:cNvSpPr/>
              <p:nvPr/>
            </p:nvSpPr>
            <p:spPr>
              <a:xfrm>
                <a:off x="10047525" y="1892909"/>
                <a:ext cx="58837" cy="57708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18" extrusionOk="0">
                    <a:moveTo>
                      <a:pt x="833" y="1"/>
                    </a:moveTo>
                    <a:lnTo>
                      <a:pt x="205" y="79"/>
                    </a:lnTo>
                    <a:cubicBezTo>
                      <a:pt x="79" y="127"/>
                      <a:pt x="1" y="174"/>
                      <a:pt x="1" y="174"/>
                    </a:cubicBezTo>
                    <a:lnTo>
                      <a:pt x="111" y="818"/>
                    </a:lnTo>
                    <a:cubicBezTo>
                      <a:pt x="535" y="661"/>
                      <a:pt x="833" y="1"/>
                      <a:pt x="83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7"/>
              <p:cNvSpPr/>
              <p:nvPr/>
            </p:nvSpPr>
            <p:spPr>
              <a:xfrm>
                <a:off x="9940011" y="1727829"/>
                <a:ext cx="202895" cy="200778"/>
              </a:xfrm>
              <a:custGeom>
                <a:avLst/>
                <a:gdLst/>
                <a:ahLst/>
                <a:cxnLst/>
                <a:rect l="l" t="t" r="r" b="b"/>
                <a:pathLst>
                  <a:path w="2876" h="2846" extrusionOk="0">
                    <a:moveTo>
                      <a:pt x="1933" y="0"/>
                    </a:moveTo>
                    <a:lnTo>
                      <a:pt x="32" y="16"/>
                    </a:lnTo>
                    <a:cubicBezTo>
                      <a:pt x="32" y="16"/>
                      <a:pt x="32" y="47"/>
                      <a:pt x="16" y="94"/>
                    </a:cubicBezTo>
                    <a:cubicBezTo>
                      <a:pt x="16" y="220"/>
                      <a:pt x="1" y="440"/>
                      <a:pt x="16" y="707"/>
                    </a:cubicBezTo>
                    <a:cubicBezTo>
                      <a:pt x="16" y="723"/>
                      <a:pt x="16" y="754"/>
                      <a:pt x="16" y="770"/>
                    </a:cubicBezTo>
                    <a:cubicBezTo>
                      <a:pt x="32" y="1508"/>
                      <a:pt x="189" y="2592"/>
                      <a:pt x="833" y="2797"/>
                    </a:cubicBezTo>
                    <a:cubicBezTo>
                      <a:pt x="968" y="2830"/>
                      <a:pt x="1103" y="2846"/>
                      <a:pt x="1235" y="2846"/>
                    </a:cubicBezTo>
                    <a:cubicBezTo>
                      <a:pt x="1350" y="2846"/>
                      <a:pt x="1462" y="2834"/>
                      <a:pt x="1572" y="2812"/>
                    </a:cubicBezTo>
                    <a:cubicBezTo>
                      <a:pt x="1807" y="2765"/>
                      <a:pt x="2012" y="2671"/>
                      <a:pt x="2200" y="2577"/>
                    </a:cubicBezTo>
                    <a:cubicBezTo>
                      <a:pt x="2357" y="2498"/>
                      <a:pt x="2483" y="2404"/>
                      <a:pt x="2593" y="2341"/>
                    </a:cubicBezTo>
                    <a:cubicBezTo>
                      <a:pt x="2671" y="2278"/>
                      <a:pt x="2750" y="2215"/>
                      <a:pt x="2797" y="2184"/>
                    </a:cubicBezTo>
                    <a:cubicBezTo>
                      <a:pt x="2844" y="2137"/>
                      <a:pt x="2876" y="2105"/>
                      <a:pt x="2876" y="2105"/>
                    </a:cubicBezTo>
                    <a:cubicBezTo>
                      <a:pt x="2876" y="2105"/>
                      <a:pt x="2876" y="1948"/>
                      <a:pt x="2876" y="1713"/>
                    </a:cubicBezTo>
                    <a:cubicBezTo>
                      <a:pt x="2876" y="1461"/>
                      <a:pt x="2860" y="1115"/>
                      <a:pt x="2797" y="817"/>
                    </a:cubicBezTo>
                    <a:cubicBezTo>
                      <a:pt x="2719" y="440"/>
                      <a:pt x="2593" y="110"/>
                      <a:pt x="2342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7"/>
              <p:cNvSpPr/>
              <p:nvPr/>
            </p:nvSpPr>
            <p:spPr>
              <a:xfrm>
                <a:off x="10114051" y="1785113"/>
                <a:ext cx="56579" cy="79084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121" extrusionOk="0">
                    <a:moveTo>
                      <a:pt x="334" y="1"/>
                    </a:moveTo>
                    <a:cubicBezTo>
                      <a:pt x="144" y="1"/>
                      <a:pt x="0" y="241"/>
                      <a:pt x="0" y="241"/>
                    </a:cubicBezTo>
                    <a:lnTo>
                      <a:pt x="79" y="1120"/>
                    </a:lnTo>
                    <a:cubicBezTo>
                      <a:pt x="676" y="1120"/>
                      <a:pt x="801" y="303"/>
                      <a:pt x="503" y="68"/>
                    </a:cubicBezTo>
                    <a:cubicBezTo>
                      <a:pt x="445" y="20"/>
                      <a:pt x="388" y="1"/>
                      <a:pt x="334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7"/>
              <p:cNvSpPr/>
              <p:nvPr/>
            </p:nvSpPr>
            <p:spPr>
              <a:xfrm>
                <a:off x="9941140" y="1673508"/>
                <a:ext cx="201766" cy="143423"/>
              </a:xfrm>
              <a:custGeom>
                <a:avLst/>
                <a:gdLst/>
                <a:ahLst/>
                <a:cxnLst/>
                <a:rect l="l" t="t" r="r" b="b"/>
                <a:pathLst>
                  <a:path w="2860" h="2033" extrusionOk="0">
                    <a:moveTo>
                      <a:pt x="2074" y="0"/>
                    </a:moveTo>
                    <a:lnTo>
                      <a:pt x="16" y="786"/>
                    </a:lnTo>
                    <a:cubicBezTo>
                      <a:pt x="16" y="786"/>
                      <a:pt x="0" y="817"/>
                      <a:pt x="0" y="864"/>
                    </a:cubicBezTo>
                    <a:cubicBezTo>
                      <a:pt x="16" y="1116"/>
                      <a:pt x="440" y="1367"/>
                      <a:pt x="2027" y="1367"/>
                    </a:cubicBezTo>
                    <a:cubicBezTo>
                      <a:pt x="2027" y="1367"/>
                      <a:pt x="2027" y="2033"/>
                      <a:pt x="2283" y="2033"/>
                    </a:cubicBezTo>
                    <a:cubicBezTo>
                      <a:pt x="2296" y="2033"/>
                      <a:pt x="2310" y="2031"/>
                      <a:pt x="2326" y="2027"/>
                    </a:cubicBezTo>
                    <a:cubicBezTo>
                      <a:pt x="2404" y="2011"/>
                      <a:pt x="2483" y="1603"/>
                      <a:pt x="2781" y="1571"/>
                    </a:cubicBezTo>
                    <a:cubicBezTo>
                      <a:pt x="2860" y="896"/>
                      <a:pt x="2310" y="110"/>
                      <a:pt x="2074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7"/>
              <p:cNvSpPr/>
              <p:nvPr/>
            </p:nvSpPr>
            <p:spPr>
              <a:xfrm>
                <a:off x="10078566" y="1768887"/>
                <a:ext cx="56579" cy="149631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121" extrusionOk="0">
                    <a:moveTo>
                      <a:pt x="149" y="0"/>
                    </a:moveTo>
                    <a:cubicBezTo>
                      <a:pt x="122" y="0"/>
                      <a:pt x="97" y="10"/>
                      <a:pt x="79" y="31"/>
                    </a:cubicBezTo>
                    <a:cubicBezTo>
                      <a:pt x="79" y="31"/>
                      <a:pt x="0" y="738"/>
                      <a:pt x="236" y="1131"/>
                    </a:cubicBezTo>
                    <a:cubicBezTo>
                      <a:pt x="472" y="1523"/>
                      <a:pt x="692" y="1665"/>
                      <a:pt x="566" y="2120"/>
                    </a:cubicBezTo>
                    <a:cubicBezTo>
                      <a:pt x="566" y="2120"/>
                      <a:pt x="802" y="1900"/>
                      <a:pt x="755" y="1649"/>
                    </a:cubicBezTo>
                    <a:cubicBezTo>
                      <a:pt x="723" y="1413"/>
                      <a:pt x="315" y="785"/>
                      <a:pt x="409" y="486"/>
                    </a:cubicBezTo>
                    <a:cubicBezTo>
                      <a:pt x="487" y="238"/>
                      <a:pt x="283" y="0"/>
                      <a:pt x="149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7"/>
              <p:cNvSpPr/>
              <p:nvPr/>
            </p:nvSpPr>
            <p:spPr>
              <a:xfrm>
                <a:off x="9657400" y="2908222"/>
                <a:ext cx="58837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834" h="718" extrusionOk="0">
                    <a:moveTo>
                      <a:pt x="236" y="0"/>
                    </a:moveTo>
                    <a:lnTo>
                      <a:pt x="0" y="456"/>
                    </a:lnTo>
                    <a:cubicBezTo>
                      <a:pt x="117" y="671"/>
                      <a:pt x="336" y="717"/>
                      <a:pt x="503" y="717"/>
                    </a:cubicBezTo>
                    <a:cubicBezTo>
                      <a:pt x="628" y="717"/>
                      <a:pt x="723" y="691"/>
                      <a:pt x="723" y="691"/>
                    </a:cubicBezTo>
                    <a:lnTo>
                      <a:pt x="833" y="220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7"/>
              <p:cNvSpPr/>
              <p:nvPr/>
            </p:nvSpPr>
            <p:spPr>
              <a:xfrm>
                <a:off x="9525689" y="2935876"/>
                <a:ext cx="183847" cy="186810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2648" extrusionOk="0">
                    <a:moveTo>
                      <a:pt x="1883" y="1"/>
                    </a:moveTo>
                    <a:cubicBezTo>
                      <a:pt x="1883" y="1"/>
                      <a:pt x="1255" y="928"/>
                      <a:pt x="642" y="1556"/>
                    </a:cubicBezTo>
                    <a:cubicBezTo>
                      <a:pt x="0" y="2211"/>
                      <a:pt x="253" y="2647"/>
                      <a:pt x="747" y="2647"/>
                    </a:cubicBezTo>
                    <a:cubicBezTo>
                      <a:pt x="845" y="2647"/>
                      <a:pt x="953" y="2630"/>
                      <a:pt x="1066" y="2593"/>
                    </a:cubicBezTo>
                    <a:cubicBezTo>
                      <a:pt x="1726" y="2373"/>
                      <a:pt x="2166" y="1603"/>
                      <a:pt x="2370" y="1399"/>
                    </a:cubicBezTo>
                    <a:cubicBezTo>
                      <a:pt x="2559" y="1179"/>
                      <a:pt x="2606" y="252"/>
                      <a:pt x="2606" y="252"/>
                    </a:cubicBezTo>
                    <a:cubicBezTo>
                      <a:pt x="1993" y="252"/>
                      <a:pt x="1883" y="1"/>
                      <a:pt x="188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7"/>
              <p:cNvSpPr/>
              <p:nvPr/>
            </p:nvSpPr>
            <p:spPr>
              <a:xfrm>
                <a:off x="9662903" y="2436051"/>
                <a:ext cx="597537" cy="505473"/>
              </a:xfrm>
              <a:custGeom>
                <a:avLst/>
                <a:gdLst/>
                <a:ahLst/>
                <a:cxnLst/>
                <a:rect l="l" t="t" r="r" b="b"/>
                <a:pathLst>
                  <a:path w="8470" h="7165" extrusionOk="0">
                    <a:moveTo>
                      <a:pt x="7464" y="0"/>
                    </a:moveTo>
                    <a:lnTo>
                      <a:pt x="7464" y="0"/>
                    </a:lnTo>
                    <a:cubicBezTo>
                      <a:pt x="7463" y="0"/>
                      <a:pt x="3222" y="864"/>
                      <a:pt x="2185" y="1728"/>
                    </a:cubicBezTo>
                    <a:cubicBezTo>
                      <a:pt x="1164" y="2577"/>
                      <a:pt x="1" y="6756"/>
                      <a:pt x="1" y="6756"/>
                    </a:cubicBezTo>
                    <a:cubicBezTo>
                      <a:pt x="111" y="7054"/>
                      <a:pt x="394" y="7164"/>
                      <a:pt x="786" y="7164"/>
                    </a:cubicBezTo>
                    <a:cubicBezTo>
                      <a:pt x="786" y="7164"/>
                      <a:pt x="2279" y="4855"/>
                      <a:pt x="2970" y="2985"/>
                    </a:cubicBezTo>
                    <a:cubicBezTo>
                      <a:pt x="2970" y="2985"/>
                      <a:pt x="5877" y="2734"/>
                      <a:pt x="7212" y="2215"/>
                    </a:cubicBezTo>
                    <a:cubicBezTo>
                      <a:pt x="8045" y="1886"/>
                      <a:pt x="8469" y="550"/>
                      <a:pt x="7464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7"/>
              <p:cNvSpPr/>
              <p:nvPr/>
            </p:nvSpPr>
            <p:spPr>
              <a:xfrm>
                <a:off x="9942269" y="1951675"/>
                <a:ext cx="294889" cy="523110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7415" extrusionOk="0">
                    <a:moveTo>
                      <a:pt x="2482" y="1"/>
                    </a:moveTo>
                    <a:lnTo>
                      <a:pt x="1351" y="48"/>
                    </a:lnTo>
                    <a:lnTo>
                      <a:pt x="1100" y="63"/>
                    </a:lnTo>
                    <a:lnTo>
                      <a:pt x="707" y="79"/>
                    </a:lnTo>
                    <a:cubicBezTo>
                      <a:pt x="707" y="79"/>
                      <a:pt x="644" y="1242"/>
                      <a:pt x="283" y="2247"/>
                    </a:cubicBezTo>
                    <a:cubicBezTo>
                      <a:pt x="0" y="3064"/>
                      <a:pt x="330" y="3221"/>
                      <a:pt x="519" y="3410"/>
                    </a:cubicBezTo>
                    <a:cubicBezTo>
                      <a:pt x="519" y="3426"/>
                      <a:pt x="534" y="3426"/>
                      <a:pt x="534" y="3441"/>
                    </a:cubicBezTo>
                    <a:cubicBezTo>
                      <a:pt x="566" y="3473"/>
                      <a:pt x="581" y="3504"/>
                      <a:pt x="597" y="3536"/>
                    </a:cubicBezTo>
                    <a:cubicBezTo>
                      <a:pt x="597" y="3551"/>
                      <a:pt x="613" y="3551"/>
                      <a:pt x="613" y="3567"/>
                    </a:cubicBezTo>
                    <a:cubicBezTo>
                      <a:pt x="628" y="3598"/>
                      <a:pt x="628" y="3630"/>
                      <a:pt x="644" y="3677"/>
                    </a:cubicBezTo>
                    <a:cubicBezTo>
                      <a:pt x="738" y="3991"/>
                      <a:pt x="786" y="4494"/>
                      <a:pt x="786" y="4494"/>
                    </a:cubicBezTo>
                    <a:cubicBezTo>
                      <a:pt x="833" y="5421"/>
                      <a:pt x="676" y="5971"/>
                      <a:pt x="409" y="6772"/>
                    </a:cubicBezTo>
                    <a:cubicBezTo>
                      <a:pt x="1581" y="7194"/>
                      <a:pt x="2281" y="7415"/>
                      <a:pt x="3103" y="7415"/>
                    </a:cubicBezTo>
                    <a:cubicBezTo>
                      <a:pt x="3382" y="7415"/>
                      <a:pt x="3675" y="7389"/>
                      <a:pt x="4006" y="7338"/>
                    </a:cubicBezTo>
                    <a:cubicBezTo>
                      <a:pt x="4053" y="6568"/>
                      <a:pt x="4179" y="5232"/>
                      <a:pt x="4148" y="4431"/>
                    </a:cubicBezTo>
                    <a:cubicBezTo>
                      <a:pt x="4085" y="2043"/>
                      <a:pt x="3818" y="503"/>
                      <a:pt x="3818" y="503"/>
                    </a:cubicBezTo>
                    <a:lnTo>
                      <a:pt x="3158" y="252"/>
                    </a:lnTo>
                    <a:lnTo>
                      <a:pt x="2482" y="1"/>
                    </a:lnTo>
                    <a:close/>
                  </a:path>
                </a:pathLst>
              </a:custGeom>
              <a:solidFill>
                <a:srgbClr val="BB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7"/>
              <p:cNvSpPr/>
              <p:nvPr/>
            </p:nvSpPr>
            <p:spPr>
              <a:xfrm>
                <a:off x="9978812" y="2192169"/>
                <a:ext cx="138626" cy="34427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488" extrusionOk="0">
                    <a:moveTo>
                      <a:pt x="1" y="1"/>
                    </a:moveTo>
                    <a:cubicBezTo>
                      <a:pt x="1" y="17"/>
                      <a:pt x="16" y="17"/>
                      <a:pt x="16" y="32"/>
                    </a:cubicBezTo>
                    <a:cubicBezTo>
                      <a:pt x="48" y="64"/>
                      <a:pt x="63" y="95"/>
                      <a:pt x="79" y="127"/>
                    </a:cubicBezTo>
                    <a:cubicBezTo>
                      <a:pt x="79" y="142"/>
                      <a:pt x="95" y="142"/>
                      <a:pt x="95" y="158"/>
                    </a:cubicBezTo>
                    <a:cubicBezTo>
                      <a:pt x="378" y="284"/>
                      <a:pt x="990" y="488"/>
                      <a:pt x="1807" y="488"/>
                    </a:cubicBezTo>
                    <a:lnTo>
                      <a:pt x="1917" y="488"/>
                    </a:lnTo>
                    <a:cubicBezTo>
                      <a:pt x="1933" y="488"/>
                      <a:pt x="1964" y="472"/>
                      <a:pt x="1964" y="441"/>
                    </a:cubicBezTo>
                    <a:cubicBezTo>
                      <a:pt x="1964" y="425"/>
                      <a:pt x="1933" y="394"/>
                      <a:pt x="1902" y="394"/>
                    </a:cubicBezTo>
                    <a:cubicBezTo>
                      <a:pt x="1855" y="395"/>
                      <a:pt x="1810" y="396"/>
                      <a:pt x="1765" y="396"/>
                    </a:cubicBezTo>
                    <a:cubicBezTo>
                      <a:pt x="816" y="396"/>
                      <a:pt x="151" y="91"/>
                      <a:pt x="1" y="1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7"/>
              <p:cNvSpPr/>
              <p:nvPr/>
            </p:nvSpPr>
            <p:spPr>
              <a:xfrm>
                <a:off x="10037578" y="1950546"/>
                <a:ext cx="127479" cy="86632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228" extrusionOk="0">
                    <a:moveTo>
                      <a:pt x="1131" y="1"/>
                    </a:moveTo>
                    <a:lnTo>
                      <a:pt x="0" y="64"/>
                    </a:lnTo>
                    <a:cubicBezTo>
                      <a:pt x="47" y="504"/>
                      <a:pt x="32" y="1226"/>
                      <a:pt x="581" y="1226"/>
                    </a:cubicBezTo>
                    <a:cubicBezTo>
                      <a:pt x="595" y="1227"/>
                      <a:pt x="609" y="1227"/>
                      <a:pt x="623" y="1227"/>
                    </a:cubicBezTo>
                    <a:cubicBezTo>
                      <a:pt x="1245" y="1227"/>
                      <a:pt x="1669" y="545"/>
                      <a:pt x="1807" y="268"/>
                    </a:cubicBezTo>
                    <a:lnTo>
                      <a:pt x="1131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7"/>
              <p:cNvSpPr/>
              <p:nvPr/>
            </p:nvSpPr>
            <p:spPr>
              <a:xfrm>
                <a:off x="9911228" y="1987160"/>
                <a:ext cx="341450" cy="46780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6631" extrusionOk="0">
                    <a:moveTo>
                      <a:pt x="4258" y="0"/>
                    </a:moveTo>
                    <a:cubicBezTo>
                      <a:pt x="3111" y="2938"/>
                      <a:pt x="2105" y="4179"/>
                      <a:pt x="2105" y="4179"/>
                    </a:cubicBezTo>
                    <a:cubicBezTo>
                      <a:pt x="2105" y="4179"/>
                      <a:pt x="849" y="5656"/>
                      <a:pt x="0" y="6128"/>
                    </a:cubicBezTo>
                    <a:lnTo>
                      <a:pt x="283" y="6630"/>
                    </a:lnTo>
                    <a:cubicBezTo>
                      <a:pt x="1147" y="6567"/>
                      <a:pt x="2702" y="5106"/>
                      <a:pt x="2702" y="5106"/>
                    </a:cubicBezTo>
                    <a:cubicBezTo>
                      <a:pt x="2702" y="5106"/>
                      <a:pt x="4164" y="3661"/>
                      <a:pt x="4493" y="2090"/>
                    </a:cubicBezTo>
                    <a:cubicBezTo>
                      <a:pt x="4839" y="519"/>
                      <a:pt x="4258" y="0"/>
                      <a:pt x="4258" y="0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7"/>
              <p:cNvSpPr/>
              <p:nvPr/>
            </p:nvSpPr>
            <p:spPr>
              <a:xfrm>
                <a:off x="9659587" y="2456101"/>
                <a:ext cx="435701" cy="34427"/>
              </a:xfrm>
              <a:custGeom>
                <a:avLst/>
                <a:gdLst/>
                <a:ahLst/>
                <a:cxnLst/>
                <a:rect l="l" t="t" r="r" b="b"/>
                <a:pathLst>
                  <a:path w="6176" h="488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36"/>
                    </a:cubicBezTo>
                    <a:cubicBezTo>
                      <a:pt x="1" y="378"/>
                      <a:pt x="95" y="472"/>
                      <a:pt x="221" y="472"/>
                    </a:cubicBezTo>
                    <a:lnTo>
                      <a:pt x="5939" y="488"/>
                    </a:lnTo>
                    <a:cubicBezTo>
                      <a:pt x="6065" y="488"/>
                      <a:pt x="6175" y="378"/>
                      <a:pt x="6175" y="252"/>
                    </a:cubicBezTo>
                    <a:cubicBezTo>
                      <a:pt x="6175" y="126"/>
                      <a:pt x="6065" y="16"/>
                      <a:pt x="5939" y="16"/>
                    </a:cubicBez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7"/>
              <p:cNvSpPr/>
              <p:nvPr/>
            </p:nvSpPr>
            <p:spPr>
              <a:xfrm>
                <a:off x="9896757" y="2289736"/>
                <a:ext cx="137497" cy="194006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2750" extrusionOk="0">
                    <a:moveTo>
                      <a:pt x="0" y="0"/>
                    </a:moveTo>
                    <a:lnTo>
                      <a:pt x="1634" y="2750"/>
                    </a:lnTo>
                    <a:lnTo>
                      <a:pt x="1948" y="2750"/>
                    </a:lnTo>
                    <a:lnTo>
                      <a:pt x="471" y="95"/>
                    </a:lnTo>
                    <a:cubicBezTo>
                      <a:pt x="440" y="32"/>
                      <a:pt x="393" y="0"/>
                      <a:pt x="3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7"/>
              <p:cNvSpPr/>
              <p:nvPr/>
            </p:nvSpPr>
            <p:spPr>
              <a:xfrm>
                <a:off x="9557637" y="2289729"/>
                <a:ext cx="457799" cy="204016"/>
              </a:xfrm>
              <a:custGeom>
                <a:avLst/>
                <a:gdLst/>
                <a:ahLst/>
                <a:cxnLst/>
                <a:rect l="l" t="t" r="r" b="b"/>
                <a:pathLst>
                  <a:path w="6489" h="2750" extrusionOk="0">
                    <a:moveTo>
                      <a:pt x="236" y="0"/>
                    </a:moveTo>
                    <a:cubicBezTo>
                      <a:pt x="95" y="0"/>
                      <a:pt x="0" y="173"/>
                      <a:pt x="63" y="299"/>
                    </a:cubicBezTo>
                    <a:lnTo>
                      <a:pt x="1320" y="2546"/>
                    </a:lnTo>
                    <a:cubicBezTo>
                      <a:pt x="1399" y="2671"/>
                      <a:pt x="1524" y="2750"/>
                      <a:pt x="1681" y="2750"/>
                    </a:cubicBezTo>
                    <a:lnTo>
                      <a:pt x="6489" y="2750"/>
                    </a:lnTo>
                    <a:lnTo>
                      <a:pt x="5028" y="110"/>
                    </a:lnTo>
                    <a:cubicBezTo>
                      <a:pt x="4981" y="48"/>
                      <a:pt x="4918" y="0"/>
                      <a:pt x="483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7"/>
              <p:cNvSpPr/>
              <p:nvPr/>
            </p:nvSpPr>
            <p:spPr>
              <a:xfrm>
                <a:off x="9756025" y="2364022"/>
                <a:ext cx="45503" cy="45503"/>
              </a:xfrm>
              <a:custGeom>
                <a:avLst/>
                <a:gdLst/>
                <a:ahLst/>
                <a:cxnLst/>
                <a:rect l="l" t="t" r="r" b="b"/>
                <a:pathLst>
                  <a:path w="645" h="645" extrusionOk="0">
                    <a:moveTo>
                      <a:pt x="331" y="0"/>
                    </a:moveTo>
                    <a:cubicBezTo>
                      <a:pt x="142" y="0"/>
                      <a:pt x="1" y="141"/>
                      <a:pt x="1" y="330"/>
                    </a:cubicBezTo>
                    <a:cubicBezTo>
                      <a:pt x="1" y="503"/>
                      <a:pt x="142" y="644"/>
                      <a:pt x="331" y="644"/>
                    </a:cubicBezTo>
                    <a:cubicBezTo>
                      <a:pt x="503" y="644"/>
                      <a:pt x="645" y="503"/>
                      <a:pt x="645" y="330"/>
                    </a:cubicBezTo>
                    <a:cubicBezTo>
                      <a:pt x="645" y="141"/>
                      <a:pt x="503" y="0"/>
                      <a:pt x="331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7"/>
              <p:cNvSpPr/>
              <p:nvPr/>
            </p:nvSpPr>
            <p:spPr>
              <a:xfrm>
                <a:off x="11963865" y="3915704"/>
                <a:ext cx="80473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11407" h="1399" extrusionOk="0">
                    <a:moveTo>
                      <a:pt x="5704" y="0"/>
                    </a:moveTo>
                    <a:cubicBezTo>
                      <a:pt x="2546" y="0"/>
                      <a:pt x="1" y="314"/>
                      <a:pt x="1" y="692"/>
                    </a:cubicBezTo>
                    <a:cubicBezTo>
                      <a:pt x="1" y="1084"/>
                      <a:pt x="2546" y="1398"/>
                      <a:pt x="5704" y="1398"/>
                    </a:cubicBezTo>
                    <a:cubicBezTo>
                      <a:pt x="8846" y="1398"/>
                      <a:pt x="11407" y="1084"/>
                      <a:pt x="11407" y="692"/>
                    </a:cubicBezTo>
                    <a:cubicBezTo>
                      <a:pt x="11407" y="314"/>
                      <a:pt x="8846" y="0"/>
                      <a:pt x="570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7"/>
              <p:cNvSpPr/>
              <p:nvPr/>
            </p:nvSpPr>
            <p:spPr>
              <a:xfrm>
                <a:off x="12337412" y="2949210"/>
                <a:ext cx="220602" cy="965443"/>
              </a:xfrm>
              <a:custGeom>
                <a:avLst/>
                <a:gdLst/>
                <a:ahLst/>
                <a:cxnLst/>
                <a:rect l="l" t="t" r="r" b="b"/>
                <a:pathLst>
                  <a:path w="3127" h="13685" extrusionOk="0">
                    <a:moveTo>
                      <a:pt x="0" y="0"/>
                    </a:moveTo>
                    <a:lnTo>
                      <a:pt x="1493" y="7337"/>
                    </a:lnTo>
                    <a:cubicBezTo>
                      <a:pt x="1069" y="9034"/>
                      <a:pt x="1414" y="11202"/>
                      <a:pt x="1634" y="13685"/>
                    </a:cubicBezTo>
                    <a:lnTo>
                      <a:pt x="2545" y="13685"/>
                    </a:lnTo>
                    <a:lnTo>
                      <a:pt x="3127" y="6662"/>
                    </a:lnTo>
                    <a:lnTo>
                      <a:pt x="2483" y="2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7"/>
              <p:cNvSpPr/>
              <p:nvPr/>
            </p:nvSpPr>
            <p:spPr>
              <a:xfrm>
                <a:off x="12447112" y="3907944"/>
                <a:ext cx="190690" cy="69913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991" extrusionOk="0">
                    <a:moveTo>
                      <a:pt x="1006" y="0"/>
                    </a:moveTo>
                    <a:cubicBezTo>
                      <a:pt x="1006" y="0"/>
                      <a:pt x="921" y="67"/>
                      <a:pt x="498" y="67"/>
                    </a:cubicBezTo>
                    <a:cubicBezTo>
                      <a:pt x="378" y="67"/>
                      <a:pt x="229" y="61"/>
                      <a:pt x="48" y="47"/>
                    </a:cubicBezTo>
                    <a:cubicBezTo>
                      <a:pt x="48" y="47"/>
                      <a:pt x="1" y="126"/>
                      <a:pt x="1" y="283"/>
                    </a:cubicBezTo>
                    <a:cubicBezTo>
                      <a:pt x="1" y="440"/>
                      <a:pt x="16" y="990"/>
                      <a:pt x="16" y="990"/>
                    </a:cubicBezTo>
                    <a:lnTo>
                      <a:pt x="2687" y="990"/>
                    </a:lnTo>
                    <a:cubicBezTo>
                      <a:pt x="2687" y="990"/>
                      <a:pt x="2703" y="566"/>
                      <a:pt x="2357" y="346"/>
                    </a:cubicBezTo>
                    <a:cubicBezTo>
                      <a:pt x="2027" y="126"/>
                      <a:pt x="1509" y="346"/>
                      <a:pt x="10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7"/>
              <p:cNvSpPr/>
              <p:nvPr/>
            </p:nvSpPr>
            <p:spPr>
              <a:xfrm>
                <a:off x="12100233" y="2941450"/>
                <a:ext cx="278239" cy="974049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3807" extrusionOk="0">
                    <a:moveTo>
                      <a:pt x="1540" y="0"/>
                    </a:moveTo>
                    <a:lnTo>
                      <a:pt x="1524" y="7180"/>
                    </a:lnTo>
                    <a:cubicBezTo>
                      <a:pt x="1006" y="8013"/>
                      <a:pt x="173" y="11846"/>
                      <a:pt x="0" y="13747"/>
                    </a:cubicBezTo>
                    <a:cubicBezTo>
                      <a:pt x="153" y="13784"/>
                      <a:pt x="303" y="13807"/>
                      <a:pt x="446" y="13807"/>
                    </a:cubicBezTo>
                    <a:cubicBezTo>
                      <a:pt x="611" y="13807"/>
                      <a:pt x="768" y="13776"/>
                      <a:pt x="911" y="13700"/>
                    </a:cubicBezTo>
                    <a:lnTo>
                      <a:pt x="3221" y="7196"/>
                    </a:lnTo>
                    <a:lnTo>
                      <a:pt x="3944" y="582"/>
                    </a:lnTo>
                    <a:lnTo>
                      <a:pt x="1540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7"/>
              <p:cNvSpPr/>
              <p:nvPr/>
            </p:nvSpPr>
            <p:spPr>
              <a:xfrm>
                <a:off x="12095788" y="3907944"/>
                <a:ext cx="188503" cy="69913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991" extrusionOk="0">
                    <a:moveTo>
                      <a:pt x="974" y="0"/>
                    </a:moveTo>
                    <a:lnTo>
                      <a:pt x="974" y="0"/>
                    </a:lnTo>
                    <a:cubicBezTo>
                      <a:pt x="975" y="1"/>
                      <a:pt x="975" y="1"/>
                      <a:pt x="976" y="1"/>
                    </a:cubicBezTo>
                    <a:lnTo>
                      <a:pt x="976" y="1"/>
                    </a:lnTo>
                    <a:cubicBezTo>
                      <a:pt x="976" y="1"/>
                      <a:pt x="975" y="0"/>
                      <a:pt x="974" y="0"/>
                    </a:cubicBezTo>
                    <a:close/>
                    <a:moveTo>
                      <a:pt x="976" y="1"/>
                    </a:moveTo>
                    <a:cubicBezTo>
                      <a:pt x="976" y="9"/>
                      <a:pt x="894" y="67"/>
                      <a:pt x="509" y="67"/>
                    </a:cubicBezTo>
                    <a:cubicBezTo>
                      <a:pt x="391" y="67"/>
                      <a:pt x="245" y="61"/>
                      <a:pt x="63" y="47"/>
                    </a:cubicBezTo>
                    <a:cubicBezTo>
                      <a:pt x="63" y="47"/>
                      <a:pt x="0" y="126"/>
                      <a:pt x="0" y="283"/>
                    </a:cubicBezTo>
                    <a:lnTo>
                      <a:pt x="0" y="990"/>
                    </a:lnTo>
                    <a:lnTo>
                      <a:pt x="2671" y="990"/>
                    </a:lnTo>
                    <a:cubicBezTo>
                      <a:pt x="2671" y="990"/>
                      <a:pt x="2671" y="566"/>
                      <a:pt x="2341" y="346"/>
                    </a:cubicBezTo>
                    <a:cubicBezTo>
                      <a:pt x="1996" y="126"/>
                      <a:pt x="1478" y="346"/>
                      <a:pt x="9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7"/>
              <p:cNvSpPr/>
              <p:nvPr/>
            </p:nvSpPr>
            <p:spPr>
              <a:xfrm>
                <a:off x="12154554" y="2389490"/>
                <a:ext cx="368046" cy="621876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8815" extrusionOk="0">
                    <a:moveTo>
                      <a:pt x="1791" y="0"/>
                    </a:moveTo>
                    <a:lnTo>
                      <a:pt x="1571" y="63"/>
                    </a:lnTo>
                    <a:lnTo>
                      <a:pt x="1304" y="158"/>
                    </a:lnTo>
                    <a:lnTo>
                      <a:pt x="1225" y="189"/>
                    </a:lnTo>
                    <a:lnTo>
                      <a:pt x="0" y="613"/>
                    </a:lnTo>
                    <a:lnTo>
                      <a:pt x="927" y="5955"/>
                    </a:lnTo>
                    <a:lnTo>
                      <a:pt x="456" y="8107"/>
                    </a:lnTo>
                    <a:cubicBezTo>
                      <a:pt x="786" y="8437"/>
                      <a:pt x="1445" y="8688"/>
                      <a:pt x="2027" y="8783"/>
                    </a:cubicBezTo>
                    <a:lnTo>
                      <a:pt x="2105" y="8783"/>
                    </a:lnTo>
                    <a:cubicBezTo>
                      <a:pt x="2215" y="8798"/>
                      <a:pt x="2325" y="8814"/>
                      <a:pt x="2435" y="8814"/>
                    </a:cubicBezTo>
                    <a:cubicBezTo>
                      <a:pt x="3001" y="8814"/>
                      <a:pt x="3566" y="8767"/>
                      <a:pt x="4132" y="8673"/>
                    </a:cubicBezTo>
                    <a:cubicBezTo>
                      <a:pt x="4179" y="8657"/>
                      <a:pt x="4242" y="8657"/>
                      <a:pt x="4289" y="8641"/>
                    </a:cubicBezTo>
                    <a:cubicBezTo>
                      <a:pt x="4321" y="8626"/>
                      <a:pt x="4336" y="8626"/>
                      <a:pt x="4368" y="8626"/>
                    </a:cubicBezTo>
                    <a:cubicBezTo>
                      <a:pt x="4698" y="8531"/>
                      <a:pt x="5106" y="8390"/>
                      <a:pt x="5216" y="8186"/>
                    </a:cubicBezTo>
                    <a:lnTo>
                      <a:pt x="4305" y="330"/>
                    </a:lnTo>
                    <a:lnTo>
                      <a:pt x="3378" y="205"/>
                    </a:lnTo>
                    <a:lnTo>
                      <a:pt x="3299" y="189"/>
                    </a:lnTo>
                    <a:lnTo>
                      <a:pt x="3095" y="158"/>
                    </a:lnTo>
                    <a:lnTo>
                      <a:pt x="1791" y="0"/>
                    </a:ln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7"/>
              <p:cNvSpPr/>
              <p:nvPr/>
            </p:nvSpPr>
            <p:spPr>
              <a:xfrm>
                <a:off x="12458188" y="2412770"/>
                <a:ext cx="347023" cy="410234"/>
              </a:xfrm>
              <a:custGeom>
                <a:avLst/>
                <a:gdLst/>
                <a:ahLst/>
                <a:cxnLst/>
                <a:rect l="l" t="t" r="r" b="b"/>
                <a:pathLst>
                  <a:path w="4919" h="5815" extrusionOk="0">
                    <a:moveTo>
                      <a:pt x="1" y="0"/>
                    </a:moveTo>
                    <a:lnTo>
                      <a:pt x="456" y="4007"/>
                    </a:lnTo>
                    <a:cubicBezTo>
                      <a:pt x="456" y="4007"/>
                      <a:pt x="1376" y="5814"/>
                      <a:pt x="1973" y="5814"/>
                    </a:cubicBezTo>
                    <a:cubicBezTo>
                      <a:pt x="1981" y="5814"/>
                      <a:pt x="1989" y="5814"/>
                      <a:pt x="1996" y="5813"/>
                    </a:cubicBezTo>
                    <a:cubicBezTo>
                      <a:pt x="2656" y="5766"/>
                      <a:pt x="4683" y="5546"/>
                      <a:pt x="4683" y="5546"/>
                    </a:cubicBezTo>
                    <a:lnTo>
                      <a:pt x="4918" y="4572"/>
                    </a:lnTo>
                    <a:lnTo>
                      <a:pt x="4918" y="4572"/>
                    </a:lnTo>
                    <a:cubicBezTo>
                      <a:pt x="4641" y="4593"/>
                      <a:pt x="4239" y="4600"/>
                      <a:pt x="3827" y="4600"/>
                    </a:cubicBezTo>
                    <a:cubicBezTo>
                      <a:pt x="3003" y="4600"/>
                      <a:pt x="2138" y="4572"/>
                      <a:pt x="2138" y="4572"/>
                    </a:cubicBezTo>
                    <a:cubicBezTo>
                      <a:pt x="1760" y="3520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7"/>
              <p:cNvSpPr/>
              <p:nvPr/>
            </p:nvSpPr>
            <p:spPr>
              <a:xfrm>
                <a:off x="12106864" y="2432735"/>
                <a:ext cx="448964" cy="403038"/>
              </a:xfrm>
              <a:custGeom>
                <a:avLst/>
                <a:gdLst/>
                <a:ahLst/>
                <a:cxnLst/>
                <a:rect l="l" t="t" r="r" b="b"/>
                <a:pathLst>
                  <a:path w="6364" h="5713" extrusionOk="0">
                    <a:moveTo>
                      <a:pt x="676" y="0"/>
                    </a:moveTo>
                    <a:cubicBezTo>
                      <a:pt x="676" y="0"/>
                      <a:pt x="0" y="487"/>
                      <a:pt x="362" y="2121"/>
                    </a:cubicBezTo>
                    <a:cubicBezTo>
                      <a:pt x="707" y="3755"/>
                      <a:pt x="2216" y="5263"/>
                      <a:pt x="2216" y="5263"/>
                    </a:cubicBezTo>
                    <a:cubicBezTo>
                      <a:pt x="2216" y="5263"/>
                      <a:pt x="3279" y="5712"/>
                      <a:pt x="4592" y="5712"/>
                    </a:cubicBezTo>
                    <a:cubicBezTo>
                      <a:pt x="5133" y="5712"/>
                      <a:pt x="5716" y="5636"/>
                      <a:pt x="6285" y="5420"/>
                    </a:cubicBezTo>
                    <a:cubicBezTo>
                      <a:pt x="6285" y="5420"/>
                      <a:pt x="6363" y="4980"/>
                      <a:pt x="6285" y="4556"/>
                    </a:cubicBezTo>
                    <a:cubicBezTo>
                      <a:pt x="6285" y="4556"/>
                      <a:pt x="5846" y="4695"/>
                      <a:pt x="5454" y="4695"/>
                    </a:cubicBezTo>
                    <a:cubicBezTo>
                      <a:pt x="5388" y="4695"/>
                      <a:pt x="5324" y="4691"/>
                      <a:pt x="5264" y="4682"/>
                    </a:cubicBezTo>
                    <a:cubicBezTo>
                      <a:pt x="4478" y="4572"/>
                      <a:pt x="2844" y="4305"/>
                      <a:pt x="2844" y="4305"/>
                    </a:cubicBezTo>
                    <a:cubicBezTo>
                      <a:pt x="2844" y="4305"/>
                      <a:pt x="1870" y="3064"/>
                      <a:pt x="676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7"/>
              <p:cNvSpPr/>
              <p:nvPr/>
            </p:nvSpPr>
            <p:spPr>
              <a:xfrm>
                <a:off x="12550182" y="2727551"/>
                <a:ext cx="105116" cy="93123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320" extrusionOk="0">
                    <a:moveTo>
                      <a:pt x="456" y="0"/>
                    </a:moveTo>
                    <a:cubicBezTo>
                      <a:pt x="299" y="0"/>
                      <a:pt x="1" y="362"/>
                      <a:pt x="1" y="362"/>
                    </a:cubicBezTo>
                    <a:lnTo>
                      <a:pt x="1" y="1241"/>
                    </a:lnTo>
                    <a:cubicBezTo>
                      <a:pt x="209" y="1296"/>
                      <a:pt x="388" y="1319"/>
                      <a:pt x="540" y="1319"/>
                    </a:cubicBezTo>
                    <a:cubicBezTo>
                      <a:pt x="1489" y="1319"/>
                      <a:pt x="1420" y="398"/>
                      <a:pt x="1258" y="236"/>
                    </a:cubicBezTo>
                    <a:cubicBezTo>
                      <a:pt x="1189" y="160"/>
                      <a:pt x="1084" y="138"/>
                      <a:pt x="984" y="138"/>
                    </a:cubicBezTo>
                    <a:cubicBezTo>
                      <a:pt x="834" y="138"/>
                      <a:pt x="692" y="189"/>
                      <a:pt x="692" y="189"/>
                    </a:cubicBezTo>
                    <a:cubicBezTo>
                      <a:pt x="692" y="189"/>
                      <a:pt x="598" y="0"/>
                      <a:pt x="456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7"/>
              <p:cNvSpPr/>
              <p:nvPr/>
            </p:nvSpPr>
            <p:spPr>
              <a:xfrm>
                <a:off x="12542421" y="2605646"/>
                <a:ext cx="307093" cy="323672"/>
              </a:xfrm>
              <a:custGeom>
                <a:avLst/>
                <a:gdLst/>
                <a:ahLst/>
                <a:cxnLst/>
                <a:rect l="l" t="t" r="r" b="b"/>
                <a:pathLst>
                  <a:path w="4353" h="4588" extrusionOk="0">
                    <a:moveTo>
                      <a:pt x="2012" y="0"/>
                    </a:moveTo>
                    <a:cubicBezTo>
                      <a:pt x="1855" y="0"/>
                      <a:pt x="1729" y="94"/>
                      <a:pt x="1666" y="236"/>
                    </a:cubicBezTo>
                    <a:lnTo>
                      <a:pt x="95" y="4085"/>
                    </a:lnTo>
                    <a:cubicBezTo>
                      <a:pt x="1" y="4320"/>
                      <a:pt x="174" y="4588"/>
                      <a:pt x="441" y="4588"/>
                    </a:cubicBezTo>
                    <a:lnTo>
                      <a:pt x="2357" y="4588"/>
                    </a:lnTo>
                    <a:cubicBezTo>
                      <a:pt x="2499" y="4588"/>
                      <a:pt x="2625" y="4493"/>
                      <a:pt x="2687" y="4352"/>
                    </a:cubicBezTo>
                    <a:lnTo>
                      <a:pt x="4259" y="503"/>
                    </a:lnTo>
                    <a:cubicBezTo>
                      <a:pt x="4353" y="267"/>
                      <a:pt x="4180" y="0"/>
                      <a:pt x="392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7"/>
              <p:cNvSpPr/>
              <p:nvPr/>
            </p:nvSpPr>
            <p:spPr>
              <a:xfrm>
                <a:off x="12674344" y="2749703"/>
                <a:ext cx="65468" cy="5326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755" extrusionOk="0">
                    <a:moveTo>
                      <a:pt x="613" y="0"/>
                    </a:moveTo>
                    <a:cubicBezTo>
                      <a:pt x="393" y="0"/>
                      <a:pt x="158" y="173"/>
                      <a:pt x="79" y="377"/>
                    </a:cubicBezTo>
                    <a:cubicBezTo>
                      <a:pt x="0" y="597"/>
                      <a:pt x="95" y="755"/>
                      <a:pt x="315" y="755"/>
                    </a:cubicBezTo>
                    <a:cubicBezTo>
                      <a:pt x="519" y="755"/>
                      <a:pt x="755" y="597"/>
                      <a:pt x="849" y="377"/>
                    </a:cubicBezTo>
                    <a:cubicBezTo>
                      <a:pt x="927" y="173"/>
                      <a:pt x="817" y="0"/>
                      <a:pt x="613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7"/>
              <p:cNvSpPr/>
              <p:nvPr/>
            </p:nvSpPr>
            <p:spPr>
              <a:xfrm>
                <a:off x="12717590" y="2712031"/>
                <a:ext cx="109772" cy="120636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1710" extrusionOk="0">
                    <a:moveTo>
                      <a:pt x="1367" y="0"/>
                    </a:moveTo>
                    <a:lnTo>
                      <a:pt x="1210" y="393"/>
                    </a:lnTo>
                    <a:cubicBezTo>
                      <a:pt x="1210" y="393"/>
                      <a:pt x="989" y="192"/>
                      <a:pt x="780" y="192"/>
                    </a:cubicBezTo>
                    <a:cubicBezTo>
                      <a:pt x="727" y="192"/>
                      <a:pt x="676" y="204"/>
                      <a:pt x="629" y="236"/>
                    </a:cubicBezTo>
                    <a:cubicBezTo>
                      <a:pt x="377" y="377"/>
                      <a:pt x="0" y="1210"/>
                      <a:pt x="110" y="1430"/>
                    </a:cubicBezTo>
                    <a:cubicBezTo>
                      <a:pt x="192" y="1573"/>
                      <a:pt x="506" y="1709"/>
                      <a:pt x="781" y="1709"/>
                    </a:cubicBezTo>
                    <a:cubicBezTo>
                      <a:pt x="929" y="1709"/>
                      <a:pt x="1065" y="1670"/>
                      <a:pt x="1147" y="1571"/>
                    </a:cubicBezTo>
                    <a:cubicBezTo>
                      <a:pt x="1383" y="1304"/>
                      <a:pt x="1461" y="754"/>
                      <a:pt x="1383" y="503"/>
                    </a:cubicBezTo>
                    <a:cubicBezTo>
                      <a:pt x="1383" y="503"/>
                      <a:pt x="1556" y="110"/>
                      <a:pt x="1367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7"/>
              <p:cNvSpPr/>
              <p:nvPr/>
            </p:nvSpPr>
            <p:spPr>
              <a:xfrm>
                <a:off x="12410569" y="2140106"/>
                <a:ext cx="57708" cy="103140"/>
              </a:xfrm>
              <a:custGeom>
                <a:avLst/>
                <a:gdLst/>
                <a:ahLst/>
                <a:cxnLst/>
                <a:rect l="l" t="t" r="r" b="b"/>
                <a:pathLst>
                  <a:path w="818" h="1462" extrusionOk="0">
                    <a:moveTo>
                      <a:pt x="487" y="0"/>
                    </a:moveTo>
                    <a:cubicBezTo>
                      <a:pt x="0" y="158"/>
                      <a:pt x="362" y="1462"/>
                      <a:pt x="362" y="1462"/>
                    </a:cubicBezTo>
                    <a:cubicBezTo>
                      <a:pt x="362" y="1462"/>
                      <a:pt x="582" y="1399"/>
                      <a:pt x="707" y="802"/>
                    </a:cubicBezTo>
                    <a:cubicBezTo>
                      <a:pt x="817" y="220"/>
                      <a:pt x="487" y="0"/>
                      <a:pt x="487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7"/>
              <p:cNvSpPr/>
              <p:nvPr/>
            </p:nvSpPr>
            <p:spPr>
              <a:xfrm>
                <a:off x="12265383" y="2319366"/>
                <a:ext cx="88678" cy="10455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82" extrusionOk="0">
                    <a:moveTo>
                      <a:pt x="208" y="1"/>
                    </a:moveTo>
                    <a:cubicBezTo>
                      <a:pt x="125" y="1"/>
                      <a:pt x="53" y="15"/>
                      <a:pt x="0" y="52"/>
                    </a:cubicBezTo>
                    <a:lnTo>
                      <a:pt x="32" y="1230"/>
                    </a:lnTo>
                    <a:cubicBezTo>
                      <a:pt x="32" y="1230"/>
                      <a:pt x="414" y="1482"/>
                      <a:pt x="791" y="1482"/>
                    </a:cubicBezTo>
                    <a:cubicBezTo>
                      <a:pt x="921" y="1482"/>
                      <a:pt x="1050" y="1452"/>
                      <a:pt x="1163" y="1371"/>
                    </a:cubicBezTo>
                    <a:lnTo>
                      <a:pt x="1194" y="1042"/>
                    </a:lnTo>
                    <a:lnTo>
                      <a:pt x="1257" y="287"/>
                    </a:lnTo>
                    <a:cubicBezTo>
                      <a:pt x="1257" y="287"/>
                      <a:pt x="1163" y="240"/>
                      <a:pt x="1006" y="193"/>
                    </a:cubicBezTo>
                    <a:cubicBezTo>
                      <a:pt x="784" y="123"/>
                      <a:pt x="449" y="1"/>
                      <a:pt x="208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7"/>
              <p:cNvSpPr/>
              <p:nvPr/>
            </p:nvSpPr>
            <p:spPr>
              <a:xfrm>
                <a:off x="12295232" y="2306388"/>
                <a:ext cx="58841" cy="98692"/>
              </a:xfrm>
              <a:custGeom>
                <a:avLst/>
                <a:gdLst/>
                <a:ahLst/>
                <a:cxnLst/>
                <a:rect l="l" t="t" r="r" b="b"/>
                <a:pathLst>
                  <a:path w="975" h="1022" extrusionOk="0">
                    <a:moveTo>
                      <a:pt x="1" y="0"/>
                    </a:moveTo>
                    <a:cubicBezTo>
                      <a:pt x="1" y="0"/>
                      <a:pt x="268" y="911"/>
                      <a:pt x="896" y="1021"/>
                    </a:cubicBezTo>
                    <a:lnTo>
                      <a:pt x="975" y="94"/>
                    </a:lnTo>
                    <a:cubicBezTo>
                      <a:pt x="975" y="94"/>
                      <a:pt x="881" y="47"/>
                      <a:pt x="724" y="1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7"/>
              <p:cNvSpPr/>
              <p:nvPr/>
            </p:nvSpPr>
            <p:spPr>
              <a:xfrm>
                <a:off x="12234343" y="2113086"/>
                <a:ext cx="221731" cy="258768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3668" extrusionOk="0">
                    <a:moveTo>
                      <a:pt x="1420" y="0"/>
                    </a:moveTo>
                    <a:cubicBezTo>
                      <a:pt x="877" y="0"/>
                      <a:pt x="335" y="156"/>
                      <a:pt x="32" y="541"/>
                    </a:cubicBezTo>
                    <a:cubicBezTo>
                      <a:pt x="32" y="541"/>
                      <a:pt x="0" y="1185"/>
                      <a:pt x="0" y="1829"/>
                    </a:cubicBezTo>
                    <a:lnTo>
                      <a:pt x="0" y="1860"/>
                    </a:lnTo>
                    <a:cubicBezTo>
                      <a:pt x="16" y="1986"/>
                      <a:pt x="32" y="2127"/>
                      <a:pt x="63" y="2253"/>
                    </a:cubicBezTo>
                    <a:cubicBezTo>
                      <a:pt x="126" y="2567"/>
                      <a:pt x="220" y="2881"/>
                      <a:pt x="393" y="3149"/>
                    </a:cubicBezTo>
                    <a:cubicBezTo>
                      <a:pt x="409" y="3180"/>
                      <a:pt x="440" y="3211"/>
                      <a:pt x="456" y="3243"/>
                    </a:cubicBezTo>
                    <a:cubicBezTo>
                      <a:pt x="613" y="3321"/>
                      <a:pt x="817" y="3384"/>
                      <a:pt x="1037" y="3447"/>
                    </a:cubicBezTo>
                    <a:cubicBezTo>
                      <a:pt x="1053" y="3447"/>
                      <a:pt x="1069" y="3447"/>
                      <a:pt x="1084" y="3463"/>
                    </a:cubicBezTo>
                    <a:cubicBezTo>
                      <a:pt x="1351" y="3526"/>
                      <a:pt x="1634" y="3588"/>
                      <a:pt x="1901" y="3651"/>
                    </a:cubicBezTo>
                    <a:cubicBezTo>
                      <a:pt x="1956" y="3662"/>
                      <a:pt x="2011" y="3667"/>
                      <a:pt x="2065" y="3667"/>
                    </a:cubicBezTo>
                    <a:cubicBezTo>
                      <a:pt x="2322" y="3667"/>
                      <a:pt x="2565" y="3550"/>
                      <a:pt x="2734" y="3369"/>
                    </a:cubicBezTo>
                    <a:cubicBezTo>
                      <a:pt x="2812" y="3274"/>
                      <a:pt x="2891" y="3164"/>
                      <a:pt x="2922" y="3039"/>
                    </a:cubicBezTo>
                    <a:cubicBezTo>
                      <a:pt x="2938" y="3007"/>
                      <a:pt x="2938" y="2960"/>
                      <a:pt x="2954" y="2929"/>
                    </a:cubicBezTo>
                    <a:cubicBezTo>
                      <a:pt x="2970" y="2866"/>
                      <a:pt x="2970" y="2803"/>
                      <a:pt x="2985" y="2740"/>
                    </a:cubicBezTo>
                    <a:cubicBezTo>
                      <a:pt x="3001" y="2646"/>
                      <a:pt x="3017" y="2552"/>
                      <a:pt x="3032" y="2457"/>
                    </a:cubicBezTo>
                    <a:cubicBezTo>
                      <a:pt x="3032" y="2410"/>
                      <a:pt x="3048" y="2363"/>
                      <a:pt x="3048" y="2316"/>
                    </a:cubicBezTo>
                    <a:cubicBezTo>
                      <a:pt x="3048" y="2269"/>
                      <a:pt x="3064" y="2206"/>
                      <a:pt x="3064" y="2159"/>
                    </a:cubicBezTo>
                    <a:cubicBezTo>
                      <a:pt x="3095" y="1892"/>
                      <a:pt x="3127" y="1640"/>
                      <a:pt x="3127" y="1405"/>
                    </a:cubicBezTo>
                    <a:cubicBezTo>
                      <a:pt x="3127" y="1373"/>
                      <a:pt x="3127" y="1358"/>
                      <a:pt x="3127" y="1326"/>
                    </a:cubicBezTo>
                    <a:cubicBezTo>
                      <a:pt x="3142" y="1043"/>
                      <a:pt x="3111" y="792"/>
                      <a:pt x="3032" y="651"/>
                    </a:cubicBezTo>
                    <a:cubicBezTo>
                      <a:pt x="2862" y="274"/>
                      <a:pt x="2140" y="0"/>
                      <a:pt x="1420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7"/>
              <p:cNvSpPr/>
              <p:nvPr/>
            </p:nvSpPr>
            <p:spPr>
              <a:xfrm>
                <a:off x="12238787" y="2272029"/>
                <a:ext cx="28854" cy="63211"/>
              </a:xfrm>
              <a:custGeom>
                <a:avLst/>
                <a:gdLst/>
                <a:ahLst/>
                <a:cxnLst/>
                <a:rect l="l" t="t" r="r" b="b"/>
                <a:pathLst>
                  <a:path w="409" h="896" extrusionOk="0">
                    <a:moveTo>
                      <a:pt x="0" y="0"/>
                    </a:moveTo>
                    <a:cubicBezTo>
                      <a:pt x="63" y="314"/>
                      <a:pt x="157" y="628"/>
                      <a:pt x="330" y="896"/>
                    </a:cubicBezTo>
                    <a:cubicBezTo>
                      <a:pt x="409" y="566"/>
                      <a:pt x="377" y="94"/>
                      <a:pt x="377" y="94"/>
                    </a:cubicBezTo>
                    <a:cubicBezTo>
                      <a:pt x="220" y="31"/>
                      <a:pt x="94" y="0"/>
                      <a:pt x="0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7"/>
              <p:cNvSpPr/>
              <p:nvPr/>
            </p:nvSpPr>
            <p:spPr>
              <a:xfrm>
                <a:off x="12222138" y="2086843"/>
                <a:ext cx="265682" cy="147515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2091" extrusionOk="0">
                    <a:moveTo>
                      <a:pt x="1485" y="1"/>
                    </a:moveTo>
                    <a:cubicBezTo>
                      <a:pt x="1229" y="1"/>
                      <a:pt x="986" y="43"/>
                      <a:pt x="786" y="143"/>
                    </a:cubicBezTo>
                    <a:cubicBezTo>
                      <a:pt x="0" y="520"/>
                      <a:pt x="16" y="1211"/>
                      <a:pt x="173" y="1934"/>
                    </a:cubicBezTo>
                    <a:cubicBezTo>
                      <a:pt x="173" y="1934"/>
                      <a:pt x="262" y="1876"/>
                      <a:pt x="385" y="1876"/>
                    </a:cubicBezTo>
                    <a:cubicBezTo>
                      <a:pt x="493" y="1876"/>
                      <a:pt x="629" y="1921"/>
                      <a:pt x="755" y="2091"/>
                    </a:cubicBezTo>
                    <a:lnTo>
                      <a:pt x="974" y="2091"/>
                    </a:lnTo>
                    <a:cubicBezTo>
                      <a:pt x="974" y="2091"/>
                      <a:pt x="959" y="1667"/>
                      <a:pt x="1053" y="1431"/>
                    </a:cubicBezTo>
                    <a:cubicBezTo>
                      <a:pt x="1163" y="1211"/>
                      <a:pt x="1556" y="1211"/>
                      <a:pt x="1619" y="928"/>
                    </a:cubicBezTo>
                    <a:cubicBezTo>
                      <a:pt x="1619" y="928"/>
                      <a:pt x="2153" y="1208"/>
                      <a:pt x="2675" y="1208"/>
                    </a:cubicBezTo>
                    <a:cubicBezTo>
                      <a:pt x="2874" y="1208"/>
                      <a:pt x="3072" y="1167"/>
                      <a:pt x="3237" y="1054"/>
                    </a:cubicBezTo>
                    <a:cubicBezTo>
                      <a:pt x="3766" y="689"/>
                      <a:pt x="2518" y="1"/>
                      <a:pt x="1485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7"/>
              <p:cNvSpPr/>
              <p:nvPr/>
            </p:nvSpPr>
            <p:spPr>
              <a:xfrm>
                <a:off x="12213461" y="2218342"/>
                <a:ext cx="61941" cy="80354"/>
              </a:xfrm>
              <a:custGeom>
                <a:avLst/>
                <a:gdLst/>
                <a:ahLst/>
                <a:cxnLst/>
                <a:rect l="l" t="t" r="r" b="b"/>
                <a:pathLst>
                  <a:path w="878" h="1139" extrusionOk="0">
                    <a:moveTo>
                      <a:pt x="480" y="1"/>
                    </a:moveTo>
                    <a:cubicBezTo>
                      <a:pt x="419" y="1"/>
                      <a:pt x="357" y="20"/>
                      <a:pt x="296" y="70"/>
                    </a:cubicBezTo>
                    <a:cubicBezTo>
                      <a:pt x="0" y="319"/>
                      <a:pt x="229" y="1138"/>
                      <a:pt x="814" y="1138"/>
                    </a:cubicBezTo>
                    <a:cubicBezTo>
                      <a:pt x="819" y="1138"/>
                      <a:pt x="825" y="1138"/>
                      <a:pt x="830" y="1138"/>
                    </a:cubicBezTo>
                    <a:lnTo>
                      <a:pt x="878" y="227"/>
                    </a:lnTo>
                    <a:cubicBezTo>
                      <a:pt x="878" y="227"/>
                      <a:pt x="689" y="1"/>
                      <a:pt x="480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7"/>
              <p:cNvSpPr/>
              <p:nvPr/>
            </p:nvSpPr>
            <p:spPr>
              <a:xfrm>
                <a:off x="12365137" y="2079012"/>
                <a:ext cx="136086" cy="79507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127" extrusionOk="0">
                    <a:moveTo>
                      <a:pt x="1273" y="0"/>
                    </a:moveTo>
                    <a:cubicBezTo>
                      <a:pt x="1223" y="0"/>
                      <a:pt x="1170" y="11"/>
                      <a:pt x="1116" y="34"/>
                    </a:cubicBezTo>
                    <a:cubicBezTo>
                      <a:pt x="847" y="156"/>
                      <a:pt x="558" y="185"/>
                      <a:pt x="342" y="185"/>
                    </a:cubicBezTo>
                    <a:cubicBezTo>
                      <a:pt x="139" y="185"/>
                      <a:pt x="0" y="159"/>
                      <a:pt x="0" y="159"/>
                    </a:cubicBezTo>
                    <a:lnTo>
                      <a:pt x="0" y="159"/>
                    </a:lnTo>
                    <a:cubicBezTo>
                      <a:pt x="0" y="160"/>
                      <a:pt x="530" y="1126"/>
                      <a:pt x="1140" y="1126"/>
                    </a:cubicBezTo>
                    <a:cubicBezTo>
                      <a:pt x="1194" y="1126"/>
                      <a:pt x="1249" y="1119"/>
                      <a:pt x="1304" y="1102"/>
                    </a:cubicBezTo>
                    <a:cubicBezTo>
                      <a:pt x="1928" y="904"/>
                      <a:pt x="1733" y="0"/>
                      <a:pt x="1273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7"/>
              <p:cNvSpPr/>
              <p:nvPr/>
            </p:nvSpPr>
            <p:spPr>
              <a:xfrm>
                <a:off x="12276459" y="2234286"/>
                <a:ext cx="175169" cy="156686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2221" extrusionOk="0">
                    <a:moveTo>
                      <a:pt x="1031" y="849"/>
                    </a:moveTo>
                    <a:cubicBezTo>
                      <a:pt x="1038" y="849"/>
                      <a:pt x="1045" y="849"/>
                      <a:pt x="1053" y="849"/>
                    </a:cubicBezTo>
                    <a:cubicBezTo>
                      <a:pt x="1241" y="849"/>
                      <a:pt x="1430" y="944"/>
                      <a:pt x="1571" y="991"/>
                    </a:cubicBezTo>
                    <a:cubicBezTo>
                      <a:pt x="1625" y="1010"/>
                      <a:pt x="1671" y="1018"/>
                      <a:pt x="1713" y="1018"/>
                    </a:cubicBezTo>
                    <a:cubicBezTo>
                      <a:pt x="1807" y="1018"/>
                      <a:pt x="1882" y="981"/>
                      <a:pt x="1980" y="959"/>
                    </a:cubicBezTo>
                    <a:cubicBezTo>
                      <a:pt x="2060" y="936"/>
                      <a:pt x="2124" y="926"/>
                      <a:pt x="2177" y="926"/>
                    </a:cubicBezTo>
                    <a:cubicBezTo>
                      <a:pt x="2251" y="926"/>
                      <a:pt x="2301" y="946"/>
                      <a:pt x="2337" y="971"/>
                    </a:cubicBezTo>
                    <a:lnTo>
                      <a:pt x="2337" y="971"/>
                    </a:lnTo>
                    <a:cubicBezTo>
                      <a:pt x="2280" y="1445"/>
                      <a:pt x="2050" y="1682"/>
                      <a:pt x="1776" y="1698"/>
                    </a:cubicBezTo>
                    <a:cubicBezTo>
                      <a:pt x="1741" y="1702"/>
                      <a:pt x="1707" y="1704"/>
                      <a:pt x="1674" y="1704"/>
                    </a:cubicBezTo>
                    <a:cubicBezTo>
                      <a:pt x="1342" y="1704"/>
                      <a:pt x="1061" y="1499"/>
                      <a:pt x="833" y="1242"/>
                    </a:cubicBezTo>
                    <a:cubicBezTo>
                      <a:pt x="681" y="1075"/>
                      <a:pt x="808" y="849"/>
                      <a:pt x="1031" y="849"/>
                    </a:cubicBezTo>
                    <a:close/>
                    <a:moveTo>
                      <a:pt x="0" y="1"/>
                    </a:moveTo>
                    <a:cubicBezTo>
                      <a:pt x="0" y="1"/>
                      <a:pt x="16" y="739"/>
                      <a:pt x="220" y="1273"/>
                    </a:cubicBezTo>
                    <a:cubicBezTo>
                      <a:pt x="283" y="1446"/>
                      <a:pt x="377" y="1603"/>
                      <a:pt x="487" y="1745"/>
                    </a:cubicBezTo>
                    <a:cubicBezTo>
                      <a:pt x="629" y="1918"/>
                      <a:pt x="817" y="2043"/>
                      <a:pt x="1021" y="2138"/>
                    </a:cubicBezTo>
                    <a:cubicBezTo>
                      <a:pt x="1139" y="2190"/>
                      <a:pt x="1256" y="2220"/>
                      <a:pt x="1355" y="2220"/>
                    </a:cubicBezTo>
                    <a:cubicBezTo>
                      <a:pt x="1376" y="2220"/>
                      <a:pt x="1395" y="2219"/>
                      <a:pt x="1414" y="2216"/>
                    </a:cubicBezTo>
                    <a:cubicBezTo>
                      <a:pt x="1738" y="2201"/>
                      <a:pt x="2441" y="1821"/>
                      <a:pt x="2392" y="1019"/>
                    </a:cubicBezTo>
                    <a:lnTo>
                      <a:pt x="2392" y="1019"/>
                    </a:lnTo>
                    <a:cubicBezTo>
                      <a:pt x="2422" y="987"/>
                      <a:pt x="2452" y="941"/>
                      <a:pt x="2467" y="881"/>
                    </a:cubicBezTo>
                    <a:cubicBezTo>
                      <a:pt x="2467" y="834"/>
                      <a:pt x="2483" y="786"/>
                      <a:pt x="2467" y="724"/>
                    </a:cubicBezTo>
                    <a:cubicBezTo>
                      <a:pt x="2443" y="692"/>
                      <a:pt x="2408" y="680"/>
                      <a:pt x="2363" y="680"/>
                    </a:cubicBezTo>
                    <a:cubicBezTo>
                      <a:pt x="2318" y="680"/>
                      <a:pt x="2263" y="692"/>
                      <a:pt x="2200" y="708"/>
                    </a:cubicBezTo>
                    <a:cubicBezTo>
                      <a:pt x="2073" y="729"/>
                      <a:pt x="1949" y="744"/>
                      <a:pt x="1829" y="744"/>
                    </a:cubicBezTo>
                    <a:cubicBezTo>
                      <a:pt x="1681" y="744"/>
                      <a:pt x="1537" y="721"/>
                      <a:pt x="1399" y="661"/>
                    </a:cubicBezTo>
                    <a:cubicBezTo>
                      <a:pt x="1308" y="622"/>
                      <a:pt x="1218" y="594"/>
                      <a:pt x="1118" y="594"/>
                    </a:cubicBezTo>
                    <a:cubicBezTo>
                      <a:pt x="1097" y="594"/>
                      <a:pt x="1075" y="595"/>
                      <a:pt x="1053" y="598"/>
                    </a:cubicBezTo>
                    <a:cubicBezTo>
                      <a:pt x="817" y="598"/>
                      <a:pt x="613" y="692"/>
                      <a:pt x="487" y="771"/>
                    </a:cubicBezTo>
                    <a:cubicBezTo>
                      <a:pt x="267" y="425"/>
                      <a:pt x="204" y="1"/>
                      <a:pt x="204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7"/>
              <p:cNvSpPr/>
              <p:nvPr/>
            </p:nvSpPr>
            <p:spPr>
              <a:xfrm>
                <a:off x="11318853" y="4169533"/>
                <a:ext cx="690519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1273" extrusionOk="0">
                    <a:moveTo>
                      <a:pt x="4902" y="0"/>
                    </a:moveTo>
                    <a:cubicBezTo>
                      <a:pt x="2200" y="0"/>
                      <a:pt x="0" y="283"/>
                      <a:pt x="0" y="644"/>
                    </a:cubicBezTo>
                    <a:cubicBezTo>
                      <a:pt x="0" y="990"/>
                      <a:pt x="2200" y="1273"/>
                      <a:pt x="4902" y="1273"/>
                    </a:cubicBezTo>
                    <a:cubicBezTo>
                      <a:pt x="7604" y="1273"/>
                      <a:pt x="9788" y="990"/>
                      <a:pt x="9788" y="644"/>
                    </a:cubicBezTo>
                    <a:cubicBezTo>
                      <a:pt x="9788" y="283"/>
                      <a:pt x="7604" y="0"/>
                      <a:pt x="490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7"/>
              <p:cNvSpPr/>
              <p:nvPr/>
            </p:nvSpPr>
            <p:spPr>
              <a:xfrm>
                <a:off x="11241252" y="3504062"/>
                <a:ext cx="843536" cy="709073"/>
              </a:xfrm>
              <a:custGeom>
                <a:avLst/>
                <a:gdLst/>
                <a:ahLst/>
                <a:cxnLst/>
                <a:rect l="l" t="t" r="r" b="b"/>
                <a:pathLst>
                  <a:path w="11957" h="10051" extrusionOk="0">
                    <a:moveTo>
                      <a:pt x="3790" y="0"/>
                    </a:moveTo>
                    <a:cubicBezTo>
                      <a:pt x="3720" y="0"/>
                      <a:pt x="3651" y="2"/>
                      <a:pt x="3582" y="7"/>
                    </a:cubicBezTo>
                    <a:cubicBezTo>
                      <a:pt x="3284" y="38"/>
                      <a:pt x="2985" y="116"/>
                      <a:pt x="2703" y="289"/>
                    </a:cubicBezTo>
                    <a:cubicBezTo>
                      <a:pt x="1194" y="1201"/>
                      <a:pt x="173" y="2740"/>
                      <a:pt x="110" y="4500"/>
                    </a:cubicBezTo>
                    <a:cubicBezTo>
                      <a:pt x="0" y="7438"/>
                      <a:pt x="2545" y="9920"/>
                      <a:pt x="5798" y="10046"/>
                    </a:cubicBezTo>
                    <a:cubicBezTo>
                      <a:pt x="5880" y="10049"/>
                      <a:pt x="5963" y="10050"/>
                      <a:pt x="6045" y="10050"/>
                    </a:cubicBezTo>
                    <a:cubicBezTo>
                      <a:pt x="8486" y="10050"/>
                      <a:pt x="10587" y="8708"/>
                      <a:pt x="11453" y="6762"/>
                    </a:cubicBezTo>
                    <a:cubicBezTo>
                      <a:pt x="11705" y="6197"/>
                      <a:pt x="11862" y="5584"/>
                      <a:pt x="11878" y="4940"/>
                    </a:cubicBezTo>
                    <a:cubicBezTo>
                      <a:pt x="11956" y="3212"/>
                      <a:pt x="11076" y="1625"/>
                      <a:pt x="9694" y="604"/>
                    </a:cubicBezTo>
                    <a:cubicBezTo>
                      <a:pt x="9270" y="305"/>
                      <a:pt x="8814" y="195"/>
                      <a:pt x="8311" y="179"/>
                    </a:cubicBezTo>
                    <a:cubicBezTo>
                      <a:pt x="8267" y="178"/>
                      <a:pt x="8222" y="178"/>
                      <a:pt x="8177" y="178"/>
                    </a:cubicBezTo>
                    <a:cubicBezTo>
                      <a:pt x="7637" y="178"/>
                      <a:pt x="7048" y="248"/>
                      <a:pt x="6454" y="248"/>
                    </a:cubicBezTo>
                    <a:cubicBezTo>
                      <a:pt x="6361" y="248"/>
                      <a:pt x="6268" y="246"/>
                      <a:pt x="6175" y="242"/>
                    </a:cubicBezTo>
                    <a:cubicBezTo>
                      <a:pt x="5515" y="226"/>
                      <a:pt x="4886" y="85"/>
                      <a:pt x="4305" y="22"/>
                    </a:cubicBezTo>
                    <a:cubicBezTo>
                      <a:pt x="4127" y="11"/>
                      <a:pt x="3957" y="0"/>
                      <a:pt x="37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7"/>
              <p:cNvSpPr/>
              <p:nvPr/>
            </p:nvSpPr>
            <p:spPr>
              <a:xfrm>
                <a:off x="11477302" y="3503780"/>
                <a:ext cx="362544" cy="106950"/>
              </a:xfrm>
              <a:custGeom>
                <a:avLst/>
                <a:gdLst/>
                <a:ahLst/>
                <a:cxnLst/>
                <a:rect l="l" t="t" r="r" b="b"/>
                <a:pathLst>
                  <a:path w="5139" h="1516" extrusionOk="0">
                    <a:moveTo>
                      <a:pt x="497" y="1"/>
                    </a:moveTo>
                    <a:cubicBezTo>
                      <a:pt x="414" y="1"/>
                      <a:pt x="333" y="4"/>
                      <a:pt x="252" y="11"/>
                    </a:cubicBezTo>
                    <a:cubicBezTo>
                      <a:pt x="95" y="136"/>
                      <a:pt x="1" y="340"/>
                      <a:pt x="111" y="639"/>
                    </a:cubicBezTo>
                    <a:cubicBezTo>
                      <a:pt x="308" y="1177"/>
                      <a:pt x="1617" y="1515"/>
                      <a:pt x="2752" y="1515"/>
                    </a:cubicBezTo>
                    <a:cubicBezTo>
                      <a:pt x="3243" y="1515"/>
                      <a:pt x="3700" y="1452"/>
                      <a:pt x="4023" y="1315"/>
                    </a:cubicBezTo>
                    <a:cubicBezTo>
                      <a:pt x="4573" y="1079"/>
                      <a:pt x="5138" y="655"/>
                      <a:pt x="4965" y="183"/>
                    </a:cubicBezTo>
                    <a:cubicBezTo>
                      <a:pt x="4921" y="182"/>
                      <a:pt x="4876" y="182"/>
                      <a:pt x="4831" y="182"/>
                    </a:cubicBezTo>
                    <a:cubicBezTo>
                      <a:pt x="4292" y="182"/>
                      <a:pt x="3714" y="252"/>
                      <a:pt x="3112" y="252"/>
                    </a:cubicBezTo>
                    <a:cubicBezTo>
                      <a:pt x="3018" y="252"/>
                      <a:pt x="2924" y="250"/>
                      <a:pt x="2829" y="246"/>
                    </a:cubicBezTo>
                    <a:cubicBezTo>
                      <a:pt x="1999" y="218"/>
                      <a:pt x="1206" y="1"/>
                      <a:pt x="497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7"/>
              <p:cNvSpPr/>
              <p:nvPr/>
            </p:nvSpPr>
            <p:spPr>
              <a:xfrm>
                <a:off x="11368660" y="3278382"/>
                <a:ext cx="284941" cy="292208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4142" extrusionOk="0">
                    <a:moveTo>
                      <a:pt x="347" y="0"/>
                    </a:moveTo>
                    <a:cubicBezTo>
                      <a:pt x="221" y="0"/>
                      <a:pt x="95" y="63"/>
                      <a:pt x="32" y="173"/>
                    </a:cubicBezTo>
                    <a:cubicBezTo>
                      <a:pt x="17" y="220"/>
                      <a:pt x="1" y="268"/>
                      <a:pt x="1" y="315"/>
                    </a:cubicBezTo>
                    <a:cubicBezTo>
                      <a:pt x="1" y="330"/>
                      <a:pt x="1" y="330"/>
                      <a:pt x="1" y="346"/>
                    </a:cubicBezTo>
                    <a:cubicBezTo>
                      <a:pt x="1" y="488"/>
                      <a:pt x="111" y="629"/>
                      <a:pt x="284" y="660"/>
                    </a:cubicBezTo>
                    <a:cubicBezTo>
                      <a:pt x="818" y="739"/>
                      <a:pt x="1698" y="1006"/>
                      <a:pt x="2373" y="1854"/>
                    </a:cubicBezTo>
                    <a:cubicBezTo>
                      <a:pt x="3395" y="3158"/>
                      <a:pt x="3442" y="4101"/>
                      <a:pt x="3442" y="4101"/>
                    </a:cubicBezTo>
                    <a:cubicBezTo>
                      <a:pt x="3442" y="4101"/>
                      <a:pt x="3502" y="4141"/>
                      <a:pt x="3623" y="4141"/>
                    </a:cubicBezTo>
                    <a:cubicBezTo>
                      <a:pt x="3653" y="4141"/>
                      <a:pt x="3687" y="4139"/>
                      <a:pt x="3724" y="4132"/>
                    </a:cubicBezTo>
                    <a:cubicBezTo>
                      <a:pt x="3819" y="4117"/>
                      <a:pt x="3913" y="4070"/>
                      <a:pt x="4039" y="4007"/>
                    </a:cubicBezTo>
                    <a:cubicBezTo>
                      <a:pt x="4039" y="4007"/>
                      <a:pt x="2939" y="63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7"/>
              <p:cNvSpPr/>
              <p:nvPr/>
            </p:nvSpPr>
            <p:spPr>
              <a:xfrm>
                <a:off x="11644710" y="3258418"/>
                <a:ext cx="358029" cy="312667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4432" extrusionOk="0">
                    <a:moveTo>
                      <a:pt x="5075" y="1"/>
                    </a:moveTo>
                    <a:lnTo>
                      <a:pt x="5075" y="1"/>
                    </a:lnTo>
                    <a:cubicBezTo>
                      <a:pt x="1068" y="111"/>
                      <a:pt x="94" y="3991"/>
                      <a:pt x="16" y="4400"/>
                    </a:cubicBezTo>
                    <a:cubicBezTo>
                      <a:pt x="0" y="4415"/>
                      <a:pt x="0" y="4431"/>
                      <a:pt x="0" y="4431"/>
                    </a:cubicBezTo>
                    <a:cubicBezTo>
                      <a:pt x="5075" y="3897"/>
                      <a:pt x="5075" y="1"/>
                      <a:pt x="5075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7"/>
              <p:cNvSpPr/>
              <p:nvPr/>
            </p:nvSpPr>
            <p:spPr>
              <a:xfrm>
                <a:off x="11644710" y="3258418"/>
                <a:ext cx="358029" cy="312667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4432" extrusionOk="0">
                    <a:moveTo>
                      <a:pt x="5075" y="1"/>
                    </a:moveTo>
                    <a:lnTo>
                      <a:pt x="16" y="4400"/>
                    </a:lnTo>
                    <a:cubicBezTo>
                      <a:pt x="0" y="4415"/>
                      <a:pt x="0" y="4431"/>
                      <a:pt x="0" y="4431"/>
                    </a:cubicBezTo>
                    <a:cubicBezTo>
                      <a:pt x="5074" y="3897"/>
                      <a:pt x="5075" y="1"/>
                      <a:pt x="50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7"/>
              <p:cNvSpPr/>
              <p:nvPr/>
            </p:nvSpPr>
            <p:spPr>
              <a:xfrm>
                <a:off x="11241252" y="3504062"/>
                <a:ext cx="808051" cy="709073"/>
              </a:xfrm>
              <a:custGeom>
                <a:avLst/>
                <a:gdLst/>
                <a:ahLst/>
                <a:cxnLst/>
                <a:rect l="l" t="t" r="r" b="b"/>
                <a:pathLst>
                  <a:path w="11454" h="10051" extrusionOk="0">
                    <a:moveTo>
                      <a:pt x="3790" y="0"/>
                    </a:moveTo>
                    <a:cubicBezTo>
                      <a:pt x="3720" y="0"/>
                      <a:pt x="3651" y="2"/>
                      <a:pt x="3582" y="7"/>
                    </a:cubicBezTo>
                    <a:cubicBezTo>
                      <a:pt x="3284" y="38"/>
                      <a:pt x="2985" y="116"/>
                      <a:pt x="2703" y="289"/>
                    </a:cubicBezTo>
                    <a:cubicBezTo>
                      <a:pt x="1194" y="1201"/>
                      <a:pt x="173" y="2740"/>
                      <a:pt x="110" y="4500"/>
                    </a:cubicBezTo>
                    <a:cubicBezTo>
                      <a:pt x="0" y="7438"/>
                      <a:pt x="2545" y="9920"/>
                      <a:pt x="5798" y="10046"/>
                    </a:cubicBezTo>
                    <a:cubicBezTo>
                      <a:pt x="5880" y="10049"/>
                      <a:pt x="5962" y="10050"/>
                      <a:pt x="6044" y="10050"/>
                    </a:cubicBezTo>
                    <a:cubicBezTo>
                      <a:pt x="8471" y="10050"/>
                      <a:pt x="10587" y="8708"/>
                      <a:pt x="11453" y="6762"/>
                    </a:cubicBezTo>
                    <a:lnTo>
                      <a:pt x="11453" y="6762"/>
                    </a:lnTo>
                    <a:cubicBezTo>
                      <a:pt x="11453" y="6763"/>
                      <a:pt x="9599" y="8871"/>
                      <a:pt x="6550" y="8871"/>
                    </a:cubicBezTo>
                    <a:cubicBezTo>
                      <a:pt x="6387" y="8871"/>
                      <a:pt x="6219" y="8865"/>
                      <a:pt x="6049" y="8852"/>
                    </a:cubicBezTo>
                    <a:cubicBezTo>
                      <a:pt x="2703" y="8600"/>
                      <a:pt x="1556" y="4924"/>
                      <a:pt x="2498" y="3102"/>
                    </a:cubicBezTo>
                    <a:cubicBezTo>
                      <a:pt x="3270" y="1633"/>
                      <a:pt x="4878" y="1491"/>
                      <a:pt x="5474" y="1491"/>
                    </a:cubicBezTo>
                    <a:cubicBezTo>
                      <a:pt x="5618" y="1491"/>
                      <a:pt x="5703" y="1499"/>
                      <a:pt x="5703" y="1499"/>
                    </a:cubicBezTo>
                    <a:cubicBezTo>
                      <a:pt x="5499" y="1153"/>
                      <a:pt x="5012" y="478"/>
                      <a:pt x="4305" y="22"/>
                    </a:cubicBezTo>
                    <a:cubicBezTo>
                      <a:pt x="4127" y="11"/>
                      <a:pt x="3957" y="0"/>
                      <a:pt x="3790" y="0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7"/>
              <p:cNvSpPr/>
              <p:nvPr/>
            </p:nvSpPr>
            <p:spPr>
              <a:xfrm>
                <a:off x="11849720" y="3558877"/>
                <a:ext cx="147515" cy="144905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54" extrusionOk="0">
                    <a:moveTo>
                      <a:pt x="503" y="1"/>
                    </a:moveTo>
                    <a:cubicBezTo>
                      <a:pt x="386" y="1"/>
                      <a:pt x="266" y="48"/>
                      <a:pt x="173" y="141"/>
                    </a:cubicBezTo>
                    <a:cubicBezTo>
                      <a:pt x="1" y="329"/>
                      <a:pt x="16" y="628"/>
                      <a:pt x="220" y="801"/>
                    </a:cubicBezTo>
                    <a:cubicBezTo>
                      <a:pt x="629" y="1131"/>
                      <a:pt x="959" y="1508"/>
                      <a:pt x="1226" y="1869"/>
                    </a:cubicBezTo>
                    <a:cubicBezTo>
                      <a:pt x="1307" y="1990"/>
                      <a:pt x="1440" y="2053"/>
                      <a:pt x="1579" y="2053"/>
                    </a:cubicBezTo>
                    <a:cubicBezTo>
                      <a:pt x="1656" y="2053"/>
                      <a:pt x="1735" y="2034"/>
                      <a:pt x="1807" y="1995"/>
                    </a:cubicBezTo>
                    <a:cubicBezTo>
                      <a:pt x="2027" y="1869"/>
                      <a:pt x="2090" y="1586"/>
                      <a:pt x="1949" y="1366"/>
                    </a:cubicBezTo>
                    <a:cubicBezTo>
                      <a:pt x="1540" y="785"/>
                      <a:pt x="1085" y="361"/>
                      <a:pt x="786" y="109"/>
                    </a:cubicBezTo>
                    <a:cubicBezTo>
                      <a:pt x="706" y="36"/>
                      <a:pt x="605" y="1"/>
                      <a:pt x="5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7"/>
              <p:cNvSpPr/>
              <p:nvPr/>
            </p:nvSpPr>
            <p:spPr>
              <a:xfrm>
                <a:off x="11970567" y="3720642"/>
                <a:ext cx="78731" cy="11548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637" extrusionOk="0">
                    <a:moveTo>
                      <a:pt x="463" y="0"/>
                    </a:moveTo>
                    <a:cubicBezTo>
                      <a:pt x="391" y="0"/>
                      <a:pt x="318" y="20"/>
                      <a:pt x="251" y="63"/>
                    </a:cubicBezTo>
                    <a:cubicBezTo>
                      <a:pt x="63" y="173"/>
                      <a:pt x="0" y="393"/>
                      <a:pt x="79" y="581"/>
                    </a:cubicBezTo>
                    <a:cubicBezTo>
                      <a:pt x="220" y="880"/>
                      <a:pt x="314" y="1163"/>
                      <a:pt x="361" y="1367"/>
                    </a:cubicBezTo>
                    <a:cubicBezTo>
                      <a:pt x="409" y="1533"/>
                      <a:pt x="555" y="1637"/>
                      <a:pt x="712" y="1637"/>
                    </a:cubicBezTo>
                    <a:cubicBezTo>
                      <a:pt x="762" y="1637"/>
                      <a:pt x="814" y="1626"/>
                      <a:pt x="864" y="1603"/>
                    </a:cubicBezTo>
                    <a:cubicBezTo>
                      <a:pt x="1021" y="1540"/>
                      <a:pt x="1115" y="1383"/>
                      <a:pt x="1084" y="1226"/>
                    </a:cubicBezTo>
                    <a:cubicBezTo>
                      <a:pt x="1037" y="880"/>
                      <a:pt x="958" y="566"/>
                      <a:pt x="848" y="267"/>
                    </a:cubicBezTo>
                    <a:cubicBezTo>
                      <a:pt x="783" y="103"/>
                      <a:pt x="626" y="0"/>
                      <a:pt x="4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7"/>
              <p:cNvSpPr/>
              <p:nvPr/>
            </p:nvSpPr>
            <p:spPr>
              <a:xfrm>
                <a:off x="9756025" y="4175035"/>
                <a:ext cx="1514090" cy="110901"/>
              </a:xfrm>
              <a:custGeom>
                <a:avLst/>
                <a:gdLst/>
                <a:ahLst/>
                <a:cxnLst/>
                <a:rect l="l" t="t" r="r" b="b"/>
                <a:pathLst>
                  <a:path w="21462" h="1572" extrusionOk="0">
                    <a:moveTo>
                      <a:pt x="10731" y="1"/>
                    </a:moveTo>
                    <a:cubicBezTo>
                      <a:pt x="4808" y="1"/>
                      <a:pt x="1" y="362"/>
                      <a:pt x="1" y="786"/>
                    </a:cubicBezTo>
                    <a:cubicBezTo>
                      <a:pt x="1" y="1226"/>
                      <a:pt x="4808" y="1572"/>
                      <a:pt x="10731" y="1572"/>
                    </a:cubicBezTo>
                    <a:cubicBezTo>
                      <a:pt x="16654" y="1572"/>
                      <a:pt x="21462" y="1226"/>
                      <a:pt x="21462" y="786"/>
                    </a:cubicBezTo>
                    <a:cubicBezTo>
                      <a:pt x="21462" y="362"/>
                      <a:pt x="16654" y="1"/>
                      <a:pt x="1073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7"/>
              <p:cNvSpPr/>
              <p:nvPr/>
            </p:nvSpPr>
            <p:spPr>
              <a:xfrm>
                <a:off x="9913415" y="4076411"/>
                <a:ext cx="1168267" cy="156333"/>
              </a:xfrm>
              <a:custGeom>
                <a:avLst/>
                <a:gdLst/>
                <a:ahLst/>
                <a:cxnLst/>
                <a:rect l="l" t="t" r="r" b="b"/>
                <a:pathLst>
                  <a:path w="16560" h="2216" extrusionOk="0">
                    <a:moveTo>
                      <a:pt x="1" y="0"/>
                    </a:moveTo>
                    <a:lnTo>
                      <a:pt x="1" y="2184"/>
                    </a:lnTo>
                    <a:lnTo>
                      <a:pt x="16544" y="2216"/>
                    </a:lnTo>
                    <a:lnTo>
                      <a:pt x="16560" y="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7"/>
              <p:cNvSpPr/>
              <p:nvPr/>
            </p:nvSpPr>
            <p:spPr>
              <a:xfrm>
                <a:off x="11080546" y="4077539"/>
                <a:ext cx="168538" cy="154076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184" extrusionOk="0">
                    <a:moveTo>
                      <a:pt x="16" y="0"/>
                    </a:moveTo>
                    <a:lnTo>
                      <a:pt x="0" y="2184"/>
                    </a:lnTo>
                    <a:lnTo>
                      <a:pt x="1571" y="1477"/>
                    </a:lnTo>
                    <a:lnTo>
                      <a:pt x="2388" y="1100"/>
                    </a:lnTo>
                    <a:lnTo>
                      <a:pt x="1571" y="72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7"/>
              <p:cNvSpPr/>
              <p:nvPr/>
            </p:nvSpPr>
            <p:spPr>
              <a:xfrm>
                <a:off x="9913415" y="4076411"/>
                <a:ext cx="85433" cy="155204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2200" extrusionOk="0">
                    <a:moveTo>
                      <a:pt x="1" y="0"/>
                    </a:moveTo>
                    <a:lnTo>
                      <a:pt x="1" y="2184"/>
                    </a:lnTo>
                    <a:lnTo>
                      <a:pt x="1210" y="2200"/>
                    </a:lnTo>
                    <a:lnTo>
                      <a:pt x="1210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7"/>
              <p:cNvSpPr/>
              <p:nvPr/>
            </p:nvSpPr>
            <p:spPr>
              <a:xfrm>
                <a:off x="9845831" y="4076411"/>
                <a:ext cx="67655" cy="155204"/>
              </a:xfrm>
              <a:custGeom>
                <a:avLst/>
                <a:gdLst/>
                <a:ahLst/>
                <a:cxnLst/>
                <a:rect l="l" t="t" r="r" b="b"/>
                <a:pathLst>
                  <a:path w="959" h="2200" extrusionOk="0">
                    <a:moveTo>
                      <a:pt x="959" y="0"/>
                    </a:moveTo>
                    <a:cubicBezTo>
                      <a:pt x="440" y="0"/>
                      <a:pt x="0" y="424"/>
                      <a:pt x="0" y="959"/>
                    </a:cubicBezTo>
                    <a:lnTo>
                      <a:pt x="0" y="1226"/>
                    </a:lnTo>
                    <a:cubicBezTo>
                      <a:pt x="0" y="1760"/>
                      <a:pt x="424" y="2184"/>
                      <a:pt x="959" y="2200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7"/>
              <p:cNvSpPr/>
              <p:nvPr/>
            </p:nvSpPr>
            <p:spPr>
              <a:xfrm>
                <a:off x="11191375" y="4128474"/>
                <a:ext cx="57708" cy="5326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55" extrusionOk="0">
                    <a:moveTo>
                      <a:pt x="0" y="1"/>
                    </a:moveTo>
                    <a:lnTo>
                      <a:pt x="0" y="755"/>
                    </a:lnTo>
                    <a:lnTo>
                      <a:pt x="817" y="37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7"/>
              <p:cNvSpPr/>
              <p:nvPr/>
            </p:nvSpPr>
            <p:spPr>
              <a:xfrm>
                <a:off x="9998777" y="4076411"/>
                <a:ext cx="61024" cy="1552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2200" extrusionOk="0">
                    <a:moveTo>
                      <a:pt x="0" y="0"/>
                    </a:moveTo>
                    <a:lnTo>
                      <a:pt x="0" y="2200"/>
                    </a:lnTo>
                    <a:lnTo>
                      <a:pt x="864" y="2200"/>
                    </a:lnTo>
                    <a:lnTo>
                      <a:pt x="864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7"/>
              <p:cNvSpPr/>
              <p:nvPr/>
            </p:nvSpPr>
            <p:spPr>
              <a:xfrm>
                <a:off x="10147279" y="4115211"/>
                <a:ext cx="887840" cy="24409"/>
              </a:xfrm>
              <a:custGeom>
                <a:avLst/>
                <a:gdLst/>
                <a:ahLst/>
                <a:cxnLst/>
                <a:rect l="l" t="t" r="r" b="b"/>
                <a:pathLst>
                  <a:path w="12585" h="346" extrusionOk="0">
                    <a:moveTo>
                      <a:pt x="158" y="0"/>
                    </a:moveTo>
                    <a:cubicBezTo>
                      <a:pt x="79" y="0"/>
                      <a:pt x="1" y="63"/>
                      <a:pt x="1" y="157"/>
                    </a:cubicBezTo>
                    <a:cubicBezTo>
                      <a:pt x="1" y="252"/>
                      <a:pt x="79" y="330"/>
                      <a:pt x="158" y="330"/>
                    </a:cubicBezTo>
                    <a:lnTo>
                      <a:pt x="12428" y="346"/>
                    </a:lnTo>
                    <a:cubicBezTo>
                      <a:pt x="12506" y="346"/>
                      <a:pt x="12585" y="267"/>
                      <a:pt x="12585" y="173"/>
                    </a:cubicBezTo>
                    <a:cubicBezTo>
                      <a:pt x="12585" y="79"/>
                      <a:pt x="12522" y="0"/>
                      <a:pt x="12428" y="0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7"/>
              <p:cNvSpPr/>
              <p:nvPr/>
            </p:nvSpPr>
            <p:spPr>
              <a:xfrm>
                <a:off x="10147279" y="4175035"/>
                <a:ext cx="887840" cy="24480"/>
              </a:xfrm>
              <a:custGeom>
                <a:avLst/>
                <a:gdLst/>
                <a:ahLst/>
                <a:cxnLst/>
                <a:rect l="l" t="t" r="r" b="b"/>
                <a:pathLst>
                  <a:path w="12585" h="347" extrusionOk="0">
                    <a:moveTo>
                      <a:pt x="158" y="1"/>
                    </a:moveTo>
                    <a:cubicBezTo>
                      <a:pt x="79" y="1"/>
                      <a:pt x="1" y="79"/>
                      <a:pt x="1" y="173"/>
                    </a:cubicBezTo>
                    <a:cubicBezTo>
                      <a:pt x="1" y="268"/>
                      <a:pt x="79" y="346"/>
                      <a:pt x="158" y="346"/>
                    </a:cubicBezTo>
                    <a:lnTo>
                      <a:pt x="12428" y="346"/>
                    </a:lnTo>
                    <a:cubicBezTo>
                      <a:pt x="12506" y="346"/>
                      <a:pt x="12585" y="283"/>
                      <a:pt x="12585" y="189"/>
                    </a:cubicBezTo>
                    <a:cubicBezTo>
                      <a:pt x="12585" y="95"/>
                      <a:pt x="12522" y="16"/>
                      <a:pt x="12428" y="16"/>
                    </a:cubicBez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6" name="Google Shape;386;p37"/>
            <p:cNvSpPr/>
            <p:nvPr/>
          </p:nvSpPr>
          <p:spPr>
            <a:xfrm>
              <a:off x="2944900" y="863000"/>
              <a:ext cx="687716" cy="687871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rgbClr val="EEB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4599294" y="1720679"/>
              <a:ext cx="142800" cy="1428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 rot="5400000">
              <a:off x="5652075" y="805250"/>
              <a:ext cx="320400" cy="2775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7682876" y="1120924"/>
              <a:ext cx="252900" cy="25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3438846" y="1306241"/>
              <a:ext cx="213900" cy="21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7820719" y="4142754"/>
              <a:ext cx="142800" cy="1428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8" name="Picture 4">
            <a:extLst>
              <a:ext uri="{FF2B5EF4-FFF2-40B4-BE49-F238E27FC236}">
                <a16:creationId xmlns:a16="http://schemas.microsoft.com/office/drawing/2014/main" id="{FC1FCCDD-6AFB-4B29-AEFF-1AA2278FF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Google Shape;1364;p40">
            <a:extLst>
              <a:ext uri="{FF2B5EF4-FFF2-40B4-BE49-F238E27FC236}">
                <a16:creationId xmlns:a16="http://schemas.microsoft.com/office/drawing/2014/main" id="{94BBFB2C-86FB-4D22-8AA2-A605EBE62B64}"/>
              </a:ext>
            </a:extLst>
          </p:cNvPr>
          <p:cNvSpPr txBox="1">
            <a:spLocks/>
          </p:cNvSpPr>
          <p:nvPr/>
        </p:nvSpPr>
        <p:spPr>
          <a:xfrm>
            <a:off x="-12170" y="3268698"/>
            <a:ext cx="494024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 marL="0" indent="0"/>
            <a:r>
              <a:rPr lang="en-US" sz="1200" dirty="0" err="1">
                <a:solidFill>
                  <a:srgbClr val="F86E30"/>
                </a:solidFill>
              </a:rPr>
              <a:t>Adevian</a:t>
            </a:r>
            <a:r>
              <a:rPr lang="en-US" sz="1200" dirty="0">
                <a:solidFill>
                  <a:srgbClr val="F86E30"/>
                </a:solidFill>
              </a:rPr>
              <a:t> Fairuz Pratama,S.ST.,</a:t>
            </a:r>
            <a:r>
              <a:rPr lang="en-US" sz="1200" dirty="0" err="1">
                <a:solidFill>
                  <a:srgbClr val="F86E30"/>
                </a:solidFill>
              </a:rPr>
              <a:t>M.Eng</a:t>
            </a:r>
            <a:endParaRPr lang="en-ID" sz="1200" dirty="0">
              <a:solidFill>
                <a:srgbClr val="FF0000"/>
              </a:solidFill>
            </a:endParaRPr>
          </a:p>
          <a:p>
            <a:pPr marL="0" indent="0"/>
            <a:endParaRPr lang="en-ID" sz="1200" dirty="0">
              <a:solidFill>
                <a:srgbClr val="F86E30"/>
              </a:solidFill>
            </a:endParaRPr>
          </a:p>
          <a:p>
            <a:pPr marL="0" indent="0"/>
            <a:r>
              <a:rPr lang="en-ID" sz="900" dirty="0" err="1">
                <a:solidFill>
                  <a:srgbClr val="F86E30"/>
                </a:solidFill>
              </a:rPr>
              <a:t>Sistem</a:t>
            </a:r>
            <a:r>
              <a:rPr lang="en-ID" sz="900" dirty="0">
                <a:solidFill>
                  <a:srgbClr val="F86E30"/>
                </a:solidFill>
              </a:rPr>
              <a:t> </a:t>
            </a:r>
            <a:r>
              <a:rPr lang="en-ID" sz="900" dirty="0" err="1">
                <a:solidFill>
                  <a:srgbClr val="F86E30"/>
                </a:solidFill>
              </a:rPr>
              <a:t>Informasi</a:t>
            </a:r>
            <a:r>
              <a:rPr lang="en-ID" sz="900" dirty="0">
                <a:solidFill>
                  <a:srgbClr val="F86E30"/>
                </a:solidFill>
              </a:rPr>
              <a:t> </a:t>
            </a:r>
            <a:r>
              <a:rPr lang="en-ID" sz="900" dirty="0" err="1">
                <a:solidFill>
                  <a:srgbClr val="F86E30"/>
                </a:solidFill>
              </a:rPr>
              <a:t>Bisnis</a:t>
            </a:r>
            <a:endParaRPr lang="en-ID" sz="900" dirty="0">
              <a:solidFill>
                <a:srgbClr val="F86E30"/>
              </a:solidFill>
            </a:endParaRPr>
          </a:p>
          <a:p>
            <a:pPr marL="0" indent="0"/>
            <a:r>
              <a:rPr lang="en-ID" sz="900" dirty="0" err="1">
                <a:solidFill>
                  <a:srgbClr val="F86E30"/>
                </a:solidFill>
              </a:rPr>
              <a:t>Politeknik</a:t>
            </a:r>
            <a:r>
              <a:rPr lang="en-ID" sz="900" dirty="0">
                <a:solidFill>
                  <a:srgbClr val="F86E30"/>
                </a:solidFill>
              </a:rPr>
              <a:t> Negeri Malang</a:t>
            </a:r>
          </a:p>
          <a:p>
            <a:pPr marL="0" indent="0"/>
            <a:r>
              <a:rPr lang="en-ID" sz="900" dirty="0">
                <a:solidFill>
                  <a:srgbClr val="F86E30"/>
                </a:solidFill>
              </a:rPr>
              <a:t>Semester </a:t>
            </a:r>
            <a:r>
              <a:rPr lang="en-ID" sz="900" dirty="0" err="1">
                <a:solidFill>
                  <a:srgbClr val="F86E30"/>
                </a:solidFill>
              </a:rPr>
              <a:t>Genap</a:t>
            </a:r>
            <a:r>
              <a:rPr lang="en-ID" sz="900" dirty="0">
                <a:solidFill>
                  <a:srgbClr val="F86E30"/>
                </a:solidFill>
              </a:rPr>
              <a:t> 2023/2024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/>
      <p:bldP spid="1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9D8327-CC7D-42CD-8B04-6F1140AE5D69}"/>
              </a:ext>
            </a:extLst>
          </p:cNvPr>
          <p:cNvSpPr/>
          <p:nvPr/>
        </p:nvSpPr>
        <p:spPr>
          <a:xfrm>
            <a:off x="399423" y="273190"/>
            <a:ext cx="1145512" cy="45971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7E0C4C6-9C45-4389-B98B-EFB534E1E24F}"/>
              </a:ext>
            </a:extLst>
          </p:cNvPr>
          <p:cNvSpPr txBox="1">
            <a:spLocks/>
          </p:cNvSpPr>
          <p:nvPr/>
        </p:nvSpPr>
        <p:spPr>
          <a:xfrm rot="16200000">
            <a:off x="-1094642" y="2180185"/>
            <a:ext cx="4133640" cy="783131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lnSpc>
                <a:spcPct val="110000"/>
              </a:lnSpc>
              <a:buNone/>
            </a:pPr>
            <a:r>
              <a:rPr lang="en-US" altLang="ko-KR" sz="2800" b="1" spc="-150">
                <a:solidFill>
                  <a:schemeClr val="bg1"/>
                </a:solidFill>
                <a:latin typeface="+mj-lt"/>
                <a:cs typeface="Arial" pitchFamily="34" charset="0"/>
              </a:rPr>
              <a:t>Metode Eliminasi Gauss</a:t>
            </a:r>
            <a:endParaRPr lang="en-US" altLang="ko-KR" sz="2800" b="1" spc="-15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Google Shape;417;p40">
            <a:extLst>
              <a:ext uri="{FF2B5EF4-FFF2-40B4-BE49-F238E27FC236}">
                <a16:creationId xmlns:a16="http://schemas.microsoft.com/office/drawing/2014/main" id="{9715E665-15D7-4B99-9BB6-1F8595C0EF32}"/>
              </a:ext>
            </a:extLst>
          </p:cNvPr>
          <p:cNvSpPr txBox="1">
            <a:spLocks/>
          </p:cNvSpPr>
          <p:nvPr/>
        </p:nvSpPr>
        <p:spPr>
          <a:xfrm>
            <a:off x="1726124" y="376914"/>
            <a:ext cx="3760276" cy="18725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365125">
              <a:lnSpc>
                <a:spcPct val="150000"/>
              </a:lnSpc>
            </a:pPr>
            <a:r>
              <a:rPr lang="en-US"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Merupakan metode yang </a:t>
            </a:r>
            <a:r>
              <a:rPr lang="en-US" sz="15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dikembangkan dari metode eliminasi, yang menghilangkan atau mengurangi jumlah variabel sehingga dapat diperoleh nilai dari suatu variable bebas.</a:t>
            </a:r>
            <a:endParaRPr lang="en-US" sz="15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Google Shape;417;p40">
            <a:extLst>
              <a:ext uri="{FF2B5EF4-FFF2-40B4-BE49-F238E27FC236}">
                <a16:creationId xmlns:a16="http://schemas.microsoft.com/office/drawing/2014/main" id="{7F72362D-EDC5-40F5-908D-8B721A04C550}"/>
              </a:ext>
            </a:extLst>
          </p:cNvPr>
          <p:cNvSpPr txBox="1">
            <a:spLocks/>
          </p:cNvSpPr>
          <p:nvPr/>
        </p:nvSpPr>
        <p:spPr>
          <a:xfrm>
            <a:off x="1726124" y="2200656"/>
            <a:ext cx="3760276" cy="1310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365125">
              <a:lnSpc>
                <a:spcPct val="150000"/>
              </a:lnSpc>
            </a:pPr>
            <a:r>
              <a:rPr lang="en-US" sz="15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 menggunakan metode eliminasi Gauss ini, sebelumnya bentuk matrik diubah menjadi augmented matrik, seperti system persamaan   berikut :</a:t>
            </a:r>
            <a:endParaRPr lang="en-US" sz="15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85CD2DD-993E-47F5-A045-DC8206521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2F07995-9010-4D23-A6B5-D53838306C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210944"/>
              </p:ext>
            </p:extLst>
          </p:nvPr>
        </p:nvGraphicFramePr>
        <p:xfrm>
          <a:off x="2194560" y="3570055"/>
          <a:ext cx="20097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38300" imgH="965200" progId="Equation.3">
                  <p:embed/>
                </p:oleObj>
              </mc:Choice>
              <mc:Fallback>
                <p:oleObj r:id="rId2" imgW="1638300" imgH="965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560" y="3570055"/>
                        <a:ext cx="2009775" cy="1152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3714FE-9774-448B-971A-35C197435BBB}"/>
              </a:ext>
            </a:extLst>
          </p:cNvPr>
          <p:cNvCxnSpPr/>
          <p:nvPr/>
        </p:nvCxnSpPr>
        <p:spPr>
          <a:xfrm>
            <a:off x="5650992" y="504930"/>
            <a:ext cx="0" cy="4133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417;p40">
            <a:extLst>
              <a:ext uri="{FF2B5EF4-FFF2-40B4-BE49-F238E27FC236}">
                <a16:creationId xmlns:a16="http://schemas.microsoft.com/office/drawing/2014/main" id="{141EA62A-8B91-4C45-BA43-3046EC39FA2C}"/>
              </a:ext>
            </a:extLst>
          </p:cNvPr>
          <p:cNvSpPr txBox="1">
            <a:spLocks/>
          </p:cNvSpPr>
          <p:nvPr/>
        </p:nvSpPr>
        <p:spPr>
          <a:xfrm>
            <a:off x="5738906" y="1261109"/>
            <a:ext cx="3025643" cy="28353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365125">
              <a:lnSpc>
                <a:spcPct val="150000"/>
              </a:lnSpc>
            </a:pPr>
            <a:r>
              <a:rPr lang="en-US" sz="15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Metode eliminasi gauss adalah  metode dimana bentuk matrik di atas, pada bagian kiri diubah menjadi matrik segitiga atas atau segitiga bawah dengan menggunakan </a:t>
            </a:r>
            <a:r>
              <a:rPr lang="en-US" sz="1500" b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OBE</a:t>
            </a:r>
            <a:r>
              <a:rPr lang="en-US" sz="15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</a:t>
            </a:r>
            <a:r>
              <a:rPr lang="en-US" sz="1500" b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Operasi Baris Elementer</a:t>
            </a:r>
            <a:r>
              <a:rPr lang="en-US" sz="15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).</a:t>
            </a:r>
            <a:endParaRPr lang="en-US" sz="15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0CC5C04E-AAB9-436E-A90B-4C7710C46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3934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  <p:bldP spid="9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9D8327-CC7D-42CD-8B04-6F1140AE5D69}"/>
              </a:ext>
            </a:extLst>
          </p:cNvPr>
          <p:cNvSpPr/>
          <p:nvPr/>
        </p:nvSpPr>
        <p:spPr>
          <a:xfrm>
            <a:off x="399423" y="273190"/>
            <a:ext cx="1145512" cy="45971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7E0C4C6-9C45-4389-B98B-EFB534E1E24F}"/>
              </a:ext>
            </a:extLst>
          </p:cNvPr>
          <p:cNvSpPr txBox="1">
            <a:spLocks/>
          </p:cNvSpPr>
          <p:nvPr/>
        </p:nvSpPr>
        <p:spPr>
          <a:xfrm rot="16200000">
            <a:off x="-1094642" y="2180185"/>
            <a:ext cx="4133640" cy="783131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lnSpc>
                <a:spcPct val="110000"/>
              </a:lnSpc>
              <a:buNone/>
            </a:pPr>
            <a:r>
              <a:rPr lang="en-US" altLang="ko-KR" sz="2800" b="1" spc="-150">
                <a:solidFill>
                  <a:schemeClr val="bg1"/>
                </a:solidFill>
                <a:latin typeface="+mj-lt"/>
                <a:cs typeface="Arial" pitchFamily="34" charset="0"/>
              </a:rPr>
              <a:t>Metode Eliminasi Gauss</a:t>
            </a:r>
            <a:endParaRPr lang="en-US" altLang="ko-KR" sz="2800" b="1" spc="-15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85CD2DD-993E-47F5-A045-DC8206521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3714FE-9774-448B-971A-35C197435BBB}"/>
              </a:ext>
            </a:extLst>
          </p:cNvPr>
          <p:cNvCxnSpPr/>
          <p:nvPr/>
        </p:nvCxnSpPr>
        <p:spPr>
          <a:xfrm>
            <a:off x="3950208" y="504930"/>
            <a:ext cx="0" cy="4133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417;p40">
            <a:extLst>
              <a:ext uri="{FF2B5EF4-FFF2-40B4-BE49-F238E27FC236}">
                <a16:creationId xmlns:a16="http://schemas.microsoft.com/office/drawing/2014/main" id="{141EA62A-8B91-4C45-BA43-3046EC39FA2C}"/>
              </a:ext>
            </a:extLst>
          </p:cNvPr>
          <p:cNvSpPr txBox="1">
            <a:spLocks/>
          </p:cNvSpPr>
          <p:nvPr/>
        </p:nvSpPr>
        <p:spPr>
          <a:xfrm>
            <a:off x="4045458" y="1009543"/>
            <a:ext cx="4425687" cy="383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365125">
              <a:lnSpc>
                <a:spcPct val="150000"/>
              </a:lnSpc>
            </a:pPr>
            <a:r>
              <a:rPr lang="en-US" sz="15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Sehingga diperoleh penyelesaian berikut :</a:t>
            </a:r>
            <a:endParaRPr lang="en-US" sz="15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982317-11E1-4AFA-AA33-610D604C1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240" y="6657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EC58F2B-2D86-43F1-B285-279ECFAA33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438480"/>
              </p:ext>
            </p:extLst>
          </p:nvPr>
        </p:nvGraphicFramePr>
        <p:xfrm>
          <a:off x="1732755" y="736279"/>
          <a:ext cx="192405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17700" imgH="1168400" progId="Equation.3">
                  <p:embed/>
                </p:oleObj>
              </mc:Choice>
              <mc:Fallback>
                <p:oleObj r:id="rId2" imgW="1917700" imgH="1168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755" y="736279"/>
                        <a:ext cx="1924050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5B965249-741A-48DB-8B44-213EF055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240" y="29058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2048265-88B0-44B3-8372-CAC1E5228C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379455"/>
              </p:ext>
            </p:extLst>
          </p:nvPr>
        </p:nvGraphicFramePr>
        <p:xfrm>
          <a:off x="1732755" y="2639742"/>
          <a:ext cx="18288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66900" imgH="1168400" progId="Equation.3">
                  <p:embed/>
                </p:oleObj>
              </mc:Choice>
              <mc:Fallback>
                <p:oleObj r:id="rId4" imgW="1866900" imgH="116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755" y="2639742"/>
                        <a:ext cx="1828800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6D8887DC-20BB-480E-9715-868CC5B9ABCB}"/>
              </a:ext>
            </a:extLst>
          </p:cNvPr>
          <p:cNvSpPr/>
          <p:nvPr/>
        </p:nvSpPr>
        <p:spPr>
          <a:xfrm>
            <a:off x="2468880" y="2070539"/>
            <a:ext cx="310852" cy="433220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CCBD7755-C489-4A00-8A8E-EE18646CF7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05849327-FFD3-4863-91C6-27013E935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F551B20B-A135-4690-9FAA-4ED3113762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807938"/>
              </p:ext>
            </p:extLst>
          </p:nvPr>
        </p:nvGraphicFramePr>
        <p:xfrm>
          <a:off x="4593885" y="1566955"/>
          <a:ext cx="2578236" cy="209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451100" imgH="2032000" progId="Equation.3">
                  <p:embed/>
                </p:oleObj>
              </mc:Choice>
              <mc:Fallback>
                <p:oleObj r:id="rId7" imgW="2451100" imgH="2032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3885" y="1566955"/>
                        <a:ext cx="2578236" cy="2098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64557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9"/>
          <p:cNvSpPr/>
          <p:nvPr/>
        </p:nvSpPr>
        <p:spPr>
          <a:xfrm>
            <a:off x="731520" y="1159425"/>
            <a:ext cx="7680960" cy="380748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9"/>
          <p:cNvSpPr txBox="1">
            <a:spLocks noGrp="1"/>
          </p:cNvSpPr>
          <p:nvPr>
            <p:ph type="title" idx="2"/>
          </p:nvPr>
        </p:nvSpPr>
        <p:spPr>
          <a:xfrm>
            <a:off x="649625" y="1159425"/>
            <a:ext cx="22812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OBE</a:t>
            </a:r>
            <a:endParaRPr>
              <a:solidFill>
                <a:schemeClr val="l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7" name="Google Shape;667;p49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133856" y="2392425"/>
                <a:ext cx="6912864" cy="198115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4381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/>
                  <a:t>OBE adalah suatu operasional pengubahan nilai elemen matrik berdasarkan barisnya, dengan tidak mengubah matriknya. OBE pada baris ke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500"/>
                  <a:t> dengan dasar baris ke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500"/>
                  <a:t> dapat diformulasikan dengan :</a:t>
                </a:r>
              </a:p>
              <a:p>
                <a:pPr marL="0" lvl="0" indent="438150"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500"/>
              </a:p>
              <a:p>
                <a:pPr marL="0" indent="0" algn="just">
                  <a:lnSpc>
                    <a:spcPct val="150000"/>
                  </a:lnSpc>
                  <a:tabLst>
                    <a:tab pos="2743200" algn="ctr"/>
                    <a:tab pos="5486400" algn="r"/>
                    <a:tab pos="457200" algn="l"/>
                  </a:tabLst>
                </a:pPr>
                <a:r>
                  <a:rPr lang="en-ID" sz="150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dimana :</a:t>
                </a:r>
              </a:p>
              <a:p>
                <a:pPr marL="0" indent="0"/>
                <a:r>
                  <a:rPr lang="en-ID" sz="150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 adalah konstanta pengali yang diperoleh dari perbandingan nilai elemen </a:t>
                </a:r>
                <a:r>
                  <a:rPr lang="en-ID" sz="1500" i="1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</a:t>
                </a:r>
                <a:r>
                  <a:rPr lang="en-ID" sz="1500" i="1" baseline="-2500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i,i</a:t>
                </a:r>
                <a:r>
                  <a:rPr lang="en-ID" sz="150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dan </a:t>
                </a:r>
                <a:r>
                  <a:rPr lang="en-ID" sz="1500" i="1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</a:t>
                </a:r>
                <a:r>
                  <a:rPr lang="en-ID" sz="1500" i="1" baseline="-2500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i+k,i</a:t>
                </a:r>
                <a:endParaRPr sz="150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667" name="Google Shape;667;p4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33856" y="2392425"/>
                <a:ext cx="6912864" cy="1981152"/>
              </a:xfrm>
              <a:prstGeom prst="rect">
                <a:avLst/>
              </a:prstGeom>
              <a:blipFill>
                <a:blip r:embed="rId3"/>
                <a:stretch>
                  <a:fillRect l="-353" r="-794" b="-2153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432;p41">
            <a:extLst>
              <a:ext uri="{FF2B5EF4-FFF2-40B4-BE49-F238E27FC236}">
                <a16:creationId xmlns:a16="http://schemas.microsoft.com/office/drawing/2014/main" id="{91FFBEE8-3309-4C91-B928-71552EE88A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6890" y="1356375"/>
            <a:ext cx="4954614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2"/>
                </a:solidFill>
              </a:rPr>
              <a:t>(Operasi B</a:t>
            </a:r>
            <a:r>
              <a:rPr lang="en-ID" sz="3200">
                <a:solidFill>
                  <a:schemeClr val="lt2"/>
                </a:solidFill>
              </a:rPr>
              <a:t>a</a:t>
            </a:r>
            <a:r>
              <a:rPr lang="en" sz="3200">
                <a:solidFill>
                  <a:schemeClr val="lt2"/>
                </a:solidFill>
              </a:rPr>
              <a:t>ris Elementer) -</a:t>
            </a:r>
            <a:endParaRPr sz="3200">
              <a:solidFill>
                <a:schemeClr val="lt2"/>
              </a:solidFill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08185D10-B6E2-4C9D-971A-E3234E95C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37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47" y="528952"/>
            <a:ext cx="8679898" cy="543185"/>
          </a:xfrm>
        </p:spPr>
        <p:txBody>
          <a:bodyPr/>
          <a:lstStyle/>
          <a:p>
            <a:r>
              <a:rPr lang="en-US">
                <a:latin typeface="Ranchers" panose="020B0604020202020204" charset="0"/>
              </a:rPr>
              <a:t>3 Operasi Baris Elementer</a:t>
            </a:r>
            <a:endParaRPr lang="en-US" dirty="0">
              <a:latin typeface="Ranchers" panose="020B060402020202020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606E8A-9703-46DD-86B8-E819F22EEFD0}"/>
              </a:ext>
            </a:extLst>
          </p:cNvPr>
          <p:cNvSpPr/>
          <p:nvPr/>
        </p:nvSpPr>
        <p:spPr>
          <a:xfrm>
            <a:off x="616227" y="1341784"/>
            <a:ext cx="7887693" cy="857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F87F8B-5CAF-46B9-A5A4-AC600E70EA7C}"/>
              </a:ext>
            </a:extLst>
          </p:cNvPr>
          <p:cNvSpPr/>
          <p:nvPr/>
        </p:nvSpPr>
        <p:spPr>
          <a:xfrm>
            <a:off x="616227" y="2606756"/>
            <a:ext cx="7887693" cy="857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2625ED-CF99-40A9-A514-908ECACE7FDC}"/>
              </a:ext>
            </a:extLst>
          </p:cNvPr>
          <p:cNvSpPr/>
          <p:nvPr/>
        </p:nvSpPr>
        <p:spPr>
          <a:xfrm>
            <a:off x="616227" y="3697357"/>
            <a:ext cx="7887693" cy="857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AED950-25A9-4454-8627-ADEE22140A6C}"/>
              </a:ext>
            </a:extLst>
          </p:cNvPr>
          <p:cNvGrpSpPr/>
          <p:nvPr/>
        </p:nvGrpSpPr>
        <p:grpSpPr>
          <a:xfrm>
            <a:off x="767799" y="1274693"/>
            <a:ext cx="495713" cy="782709"/>
            <a:chOff x="1003853" y="1565545"/>
            <a:chExt cx="660951" cy="1043612"/>
          </a:xfrm>
        </p:grpSpPr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99168B34-21C9-4B68-8B56-71CCB00FB06F}"/>
                </a:ext>
              </a:extLst>
            </p:cNvPr>
            <p:cNvSpPr/>
            <p:nvPr/>
          </p:nvSpPr>
          <p:spPr>
            <a:xfrm rot="16200000">
              <a:off x="1185241" y="2129594"/>
              <a:ext cx="298175" cy="660951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90528B-9416-4AE0-9D9A-3E7EF6862C27}"/>
                </a:ext>
              </a:extLst>
            </p:cNvPr>
            <p:cNvSpPr/>
            <p:nvPr/>
          </p:nvSpPr>
          <p:spPr>
            <a:xfrm>
              <a:off x="1003854" y="1565545"/>
              <a:ext cx="655982" cy="8945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AF637F-9309-4DDE-8E58-195205088B95}"/>
              </a:ext>
            </a:extLst>
          </p:cNvPr>
          <p:cNvGrpSpPr/>
          <p:nvPr/>
        </p:nvGrpSpPr>
        <p:grpSpPr>
          <a:xfrm>
            <a:off x="760347" y="3630270"/>
            <a:ext cx="495713" cy="782709"/>
            <a:chOff x="1003853" y="1565545"/>
            <a:chExt cx="660951" cy="1043612"/>
          </a:xfrm>
          <a:solidFill>
            <a:schemeClr val="accent5"/>
          </a:solidFill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3B6E498C-2A25-4254-AF2D-3AEC5AA6FB38}"/>
                </a:ext>
              </a:extLst>
            </p:cNvPr>
            <p:cNvSpPr/>
            <p:nvPr/>
          </p:nvSpPr>
          <p:spPr>
            <a:xfrm rot="16200000">
              <a:off x="1185241" y="2129594"/>
              <a:ext cx="298175" cy="66095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703ECE3-7F2B-4CAD-9FD9-D8AE4B78433A}"/>
                </a:ext>
              </a:extLst>
            </p:cNvPr>
            <p:cNvSpPr/>
            <p:nvPr/>
          </p:nvSpPr>
          <p:spPr>
            <a:xfrm>
              <a:off x="1003854" y="1565545"/>
              <a:ext cx="655982" cy="894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13D383-8973-4EFD-A05B-D7453415C311}"/>
              </a:ext>
            </a:extLst>
          </p:cNvPr>
          <p:cNvGrpSpPr/>
          <p:nvPr/>
        </p:nvGrpSpPr>
        <p:grpSpPr>
          <a:xfrm>
            <a:off x="777736" y="2539665"/>
            <a:ext cx="495713" cy="782709"/>
            <a:chOff x="1003853" y="1565545"/>
            <a:chExt cx="660951" cy="1043612"/>
          </a:xfrm>
          <a:solidFill>
            <a:schemeClr val="accent6"/>
          </a:solidFill>
        </p:grpSpPr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5466B8D8-BBFB-4AD2-AD93-F53E2230724A}"/>
                </a:ext>
              </a:extLst>
            </p:cNvPr>
            <p:cNvSpPr/>
            <p:nvPr/>
          </p:nvSpPr>
          <p:spPr>
            <a:xfrm rot="16200000">
              <a:off x="1185241" y="2129594"/>
              <a:ext cx="298175" cy="66095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0C3E343-CE6E-41AE-98E1-3D22F1081DE7}"/>
                </a:ext>
              </a:extLst>
            </p:cNvPr>
            <p:cNvSpPr/>
            <p:nvPr/>
          </p:nvSpPr>
          <p:spPr>
            <a:xfrm>
              <a:off x="1003854" y="1565545"/>
              <a:ext cx="655982" cy="894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06DA2EB-85C6-4B92-9122-9C5937523F79}"/>
              </a:ext>
            </a:extLst>
          </p:cNvPr>
          <p:cNvSpPr txBox="1"/>
          <p:nvPr/>
        </p:nvSpPr>
        <p:spPr>
          <a:xfrm>
            <a:off x="771526" y="1443632"/>
            <a:ext cx="49198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8E746A-4316-4EAF-BF0B-B6E3D26A771F}"/>
              </a:ext>
            </a:extLst>
          </p:cNvPr>
          <p:cNvSpPr txBox="1"/>
          <p:nvPr/>
        </p:nvSpPr>
        <p:spPr>
          <a:xfrm>
            <a:off x="771526" y="3812228"/>
            <a:ext cx="49198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285451-3FB7-48A3-8E2D-9140276EA320}"/>
              </a:ext>
            </a:extLst>
          </p:cNvPr>
          <p:cNvSpPr txBox="1"/>
          <p:nvPr/>
        </p:nvSpPr>
        <p:spPr>
          <a:xfrm>
            <a:off x="781463" y="2708604"/>
            <a:ext cx="49198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D342886-7873-47E9-9FD1-1E78D051AAF4}"/>
              </a:ext>
            </a:extLst>
          </p:cNvPr>
          <p:cNvGrpSpPr/>
          <p:nvPr/>
        </p:nvGrpSpPr>
        <p:grpSpPr>
          <a:xfrm>
            <a:off x="1456495" y="1343399"/>
            <a:ext cx="6906042" cy="808985"/>
            <a:chOff x="2079598" y="4247465"/>
            <a:chExt cx="3255729" cy="107864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C6ED4C-36A6-473D-9558-3A6F4187C8AE}"/>
                </a:ext>
              </a:extLst>
            </p:cNvPr>
            <p:cNvSpPr txBox="1"/>
            <p:nvPr/>
          </p:nvSpPr>
          <p:spPr>
            <a:xfrm>
              <a:off x="2079598" y="4587448"/>
              <a:ext cx="32557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50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ID" sz="150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rutan dua persamaan dapat ditukar karena pertukaran tersebut tidak berpengaruh pada solusi akhir.</a:t>
              </a:r>
              <a:endParaRPr lang="en-US" altLang="ko-KR" sz="1500" dirty="0">
                <a:latin typeface="+mj-lt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14996F-9D54-445B-82C2-7345EF82EBAF}"/>
                </a:ext>
              </a:extLst>
            </p:cNvPr>
            <p:cNvSpPr txBox="1"/>
            <p:nvPr/>
          </p:nvSpPr>
          <p:spPr>
            <a:xfrm>
              <a:off x="2079598" y="4247465"/>
              <a:ext cx="325572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cs typeface="Arial" pitchFamily="34" charset="0"/>
                </a:rPr>
                <a:t>Pertukaran</a:t>
              </a:r>
              <a:endParaRPr lang="ko-KR" altLang="en-US" sz="1600" b="1" dirty="0"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396D1F5-B608-479A-B950-D984675A10FF}"/>
              </a:ext>
            </a:extLst>
          </p:cNvPr>
          <p:cNvGrpSpPr/>
          <p:nvPr/>
        </p:nvGrpSpPr>
        <p:grpSpPr>
          <a:xfrm>
            <a:off x="1456495" y="3693544"/>
            <a:ext cx="6906042" cy="842723"/>
            <a:chOff x="2079598" y="4202481"/>
            <a:chExt cx="3255729" cy="112363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3D31DD-3602-4EE2-9032-0A66CD75DD51}"/>
                </a:ext>
              </a:extLst>
            </p:cNvPr>
            <p:cNvSpPr txBox="1"/>
            <p:nvPr/>
          </p:nvSpPr>
          <p:spPr>
            <a:xfrm>
              <a:off x="2079598" y="4587448"/>
              <a:ext cx="32557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50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Persamaan bisa diganti dengan penjumlahan persamaan itu dengan penggandaan persamaan lain.</a:t>
              </a:r>
              <a:endParaRPr lang="en-US" altLang="ko-KR" sz="1500" dirty="0">
                <a:latin typeface="+mj-lt"/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0F9317-2058-4012-8E62-C036ADA809CB}"/>
                </a:ext>
              </a:extLst>
            </p:cNvPr>
            <p:cNvSpPr txBox="1"/>
            <p:nvPr/>
          </p:nvSpPr>
          <p:spPr>
            <a:xfrm>
              <a:off x="2079598" y="4202481"/>
              <a:ext cx="325572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cs typeface="Arial" pitchFamily="34" charset="0"/>
                </a:rPr>
                <a:t>Penggantian</a:t>
              </a:r>
              <a:endParaRPr lang="ko-KR" altLang="en-US" sz="1600" b="1" dirty="0"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1E50BE2-C71D-42B0-A790-7DC3804A959D}"/>
              </a:ext>
            </a:extLst>
          </p:cNvPr>
          <p:cNvGrpSpPr/>
          <p:nvPr/>
        </p:nvGrpSpPr>
        <p:grpSpPr>
          <a:xfrm>
            <a:off x="1431231" y="2597924"/>
            <a:ext cx="6931306" cy="842723"/>
            <a:chOff x="2079598" y="4202481"/>
            <a:chExt cx="7946782" cy="11236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0672835-9CF9-494C-9D84-F77E8E51F5CB}"/>
                </a:ext>
              </a:extLst>
            </p:cNvPr>
            <p:cNvSpPr txBox="1"/>
            <p:nvPr/>
          </p:nvSpPr>
          <p:spPr>
            <a:xfrm>
              <a:off x="2079598" y="4587448"/>
              <a:ext cx="79467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50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Persamaan dapat dikali dengan konstanta bukan nol, sebab perkalian tersebut tidak berpengaruh pada solusi akhir.</a:t>
              </a:r>
              <a:endParaRPr lang="en-US" altLang="ko-KR" sz="1500" dirty="0">
                <a:latin typeface="+mj-lt"/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67C0B4-85D6-48E2-9A52-A2D2F9C82AC4}"/>
                </a:ext>
              </a:extLst>
            </p:cNvPr>
            <p:cNvSpPr txBox="1"/>
            <p:nvPr/>
          </p:nvSpPr>
          <p:spPr>
            <a:xfrm>
              <a:off x="2079598" y="4202481"/>
              <a:ext cx="325572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cs typeface="Arial" pitchFamily="34" charset="0"/>
                </a:rPr>
                <a:t>Penskalaan</a:t>
              </a:r>
              <a:endParaRPr lang="ko-KR" altLang="en-US" sz="1600" b="1" dirty="0">
                <a:cs typeface="Arial" pitchFamily="34" charset="0"/>
              </a:endParaRPr>
            </a:p>
          </p:txBody>
        </p:sp>
      </p:grpSp>
      <p:pic>
        <p:nvPicPr>
          <p:cNvPr id="51" name="Picture 4">
            <a:extLst>
              <a:ext uri="{FF2B5EF4-FFF2-40B4-BE49-F238E27FC236}">
                <a16:creationId xmlns:a16="http://schemas.microsoft.com/office/drawing/2014/main" id="{0E82FFF9-898F-45DD-BFF4-85BB175ED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  <p:bldP spid="4" grpId="0" animBg="1"/>
      <p:bldP spid="7" grpId="0" animBg="1"/>
      <p:bldP spid="27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7"/>
          <p:cNvSpPr txBox="1">
            <a:spLocks noGrp="1"/>
          </p:cNvSpPr>
          <p:nvPr>
            <p:ph type="title"/>
          </p:nvPr>
        </p:nvSpPr>
        <p:spPr>
          <a:xfrm>
            <a:off x="787200" y="329256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Algoritma Metode Eliminasi Gauss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Google Shape;598;p4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62294" y="1051226"/>
                <a:ext cx="7362098" cy="37630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D" sz="1500" b="1" dirty="0"/>
                  <a:t>1.  B</a:t>
                </a:r>
                <a:r>
                  <a:rPr lang="en" sz="1500" b="1" dirty="0" err="1"/>
                  <a:t>uat</a:t>
                </a:r>
                <a:r>
                  <a:rPr lang="en" sz="1500" b="1" dirty="0"/>
                  <a:t> </a:t>
                </a:r>
                <a:r>
                  <a:rPr lang="en" sz="1500" b="1" dirty="0" err="1"/>
                  <a:t>matriks</a:t>
                </a:r>
                <a:r>
                  <a:rPr lang="en" sz="1500" b="1" dirty="0"/>
                  <a:t>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500" b="1" dirty="0"/>
                  <a:t>, dan </a:t>
                </a:r>
                <a:r>
                  <a:rPr lang="en-US" sz="1500" b="1" dirty="0" err="1"/>
                  <a:t>vektor</a:t>
                </a:r>
                <a:r>
                  <a:rPr lang="en-US" sz="1500" b="1" dirty="0"/>
                  <a:t>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500" b="1" dirty="0"/>
                  <a:t> </a:t>
                </a:r>
                <a:r>
                  <a:rPr lang="en-US" sz="1500" b="1" dirty="0" err="1"/>
                  <a:t>dengan</a:t>
                </a:r>
                <a:r>
                  <a:rPr lang="en-US" sz="1500" b="1" dirty="0"/>
                  <a:t> </a:t>
                </a:r>
                <a:r>
                  <a:rPr lang="en-US" sz="1500" b="1" dirty="0" err="1"/>
                  <a:t>ukuran</a:t>
                </a:r>
                <a:r>
                  <a:rPr lang="en-US" sz="1500" b="1" dirty="0"/>
                  <a:t>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1500" b="1" dirty="0"/>
              </a:p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D" sz="1500" b="1" dirty="0"/>
                  <a:t>2.  Augmented </a:t>
                </a:r>
                <a:r>
                  <a:rPr lang="en-ID" sz="1500" b="1" dirty="0" err="1"/>
                  <a:t>matriks</a:t>
                </a:r>
                <a:r>
                  <a:rPr lang="en-ID" sz="15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5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en-US" sz="1500" b="1" dirty="0"/>
                  <a:t> </a:t>
                </a:r>
                <a:r>
                  <a:rPr lang="en-US" sz="1500" b="1" dirty="0" err="1"/>
                  <a:t>beri</a:t>
                </a:r>
                <a:r>
                  <a:rPr lang="en-US" sz="1500" b="1" dirty="0"/>
                  <a:t> </a:t>
                </a:r>
                <a:r>
                  <a:rPr lang="en-US" sz="1500" b="1" dirty="0" err="1"/>
                  <a:t>nama</a:t>
                </a:r>
                <a:r>
                  <a:rPr lang="en-US" sz="1500" b="1" dirty="0"/>
                  <a:t>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500" b="1" dirty="0"/>
              </a:p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D" sz="1500" b="1" dirty="0"/>
                  <a:t>3.  Pada baris </a:t>
                </a:r>
                <a:r>
                  <a:rPr lang="en-ID" sz="1500" b="1" dirty="0" err="1"/>
                  <a:t>ke</a:t>
                </a:r>
                <a:r>
                  <a:rPr lang="en-ID" sz="1500" b="1" dirty="0"/>
                  <a:t>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500" b="1" dirty="0"/>
                  <a:t> </a:t>
                </a:r>
                <a:r>
                  <a:rPr lang="en-US" sz="1500" b="1" dirty="0" err="1"/>
                  <a:t>dengan</a:t>
                </a:r>
                <a:r>
                  <a:rPr lang="en-US" sz="1500" b="1" dirty="0"/>
                  <a:t>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500" b="1" dirty="0"/>
                  <a:t> s/d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500" b="1" dirty="0"/>
                  <a:t>, </a:t>
                </a:r>
                <a:r>
                  <a:rPr lang="en-US" sz="1500" b="1" dirty="0" err="1"/>
                  <a:t>lihat</a:t>
                </a:r>
                <a:r>
                  <a:rPr lang="en-US" sz="1500" b="1" dirty="0"/>
                  <a:t> </a:t>
                </a:r>
                <a:r>
                  <a:rPr lang="en-US" sz="1500" b="1" dirty="0" err="1"/>
                  <a:t>apakah</a:t>
                </a:r>
                <a:r>
                  <a:rPr lang="en-US" sz="1500" b="1" dirty="0"/>
                  <a:t> </a:t>
                </a:r>
                <a:r>
                  <a:rPr lang="en-US" sz="1500" b="1" dirty="0" err="1"/>
                  <a:t>nilai</a:t>
                </a:r>
                <a:r>
                  <a:rPr lang="en-US" sz="15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500" b="1" dirty="0"/>
                  <a:t> </a:t>
                </a:r>
                <a:r>
                  <a:rPr lang="en-US" sz="1500" b="1" dirty="0" err="1"/>
                  <a:t>berisi</a:t>
                </a:r>
                <a:r>
                  <a:rPr lang="en-US" sz="1500" b="1" dirty="0"/>
                  <a:t> nol.</a:t>
                </a:r>
              </a:p>
              <a:p>
                <a:pPr marL="530225" lvl="0" indent="-195263" algn="l" rtl="0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ID" sz="15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Jika  </a:t>
                </a:r>
                <a:r>
                  <a:rPr lang="en-ID" sz="1500" dirty="0" err="1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benar</a:t>
                </a:r>
                <a:r>
                  <a:rPr lang="en-ID" sz="15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: </a:t>
                </a:r>
                <a:r>
                  <a:rPr lang="en-ID" sz="1500" dirty="0" err="1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tukar</a:t>
                </a:r>
                <a:r>
                  <a:rPr lang="en-ID" sz="15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baris </a:t>
                </a:r>
                <a:r>
                  <a:rPr lang="en-ID" sz="1500" dirty="0" err="1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ke</a:t>
                </a:r>
                <a:r>
                  <a:rPr lang="en-ID" sz="15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r>
                  <a:rPr lang="en-ID" sz="1500" dirty="0" err="1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</a:t>
                </a:r>
                <a:r>
                  <a:rPr lang="en-ID" sz="15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r>
                  <a:rPr lang="en-ID" sz="1500" dirty="0" err="1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dengan</a:t>
                </a:r>
                <a:r>
                  <a:rPr lang="en-ID" sz="15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baris </a:t>
                </a:r>
                <a:r>
                  <a:rPr lang="en-ID" sz="1500" dirty="0" err="1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ke</a:t>
                </a:r>
                <a:r>
                  <a:rPr lang="en-ID" sz="15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r>
                  <a:rPr lang="en-ID" sz="1500" dirty="0" err="1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i+k</a:t>
                </a:r>
                <a:r>
                  <a:rPr lang="en-US" sz="15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Symbol" panose="05050102010706020507" pitchFamily="18" charset="2"/>
                  </a:rPr>
                  <a:t></a:t>
                </a:r>
                <a:r>
                  <a:rPr lang="en-ID" sz="15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n</a:t>
                </a:r>
                <a:endParaRPr lang="en-US" sz="1500" dirty="0"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530225" lvl="0" indent="-195263" algn="l" rtl="0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ID" sz="15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Jika </a:t>
                </a:r>
                <a:r>
                  <a:rPr lang="en-ID" sz="1500" dirty="0" err="1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tidak</a:t>
                </a:r>
                <a:r>
                  <a:rPr lang="en-ID" sz="15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: </a:t>
                </a:r>
                <a:r>
                  <a:rPr lang="en-ID" sz="1500" dirty="0" err="1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lanjutkan</a:t>
                </a:r>
                <a:r>
                  <a:rPr lang="en-ID" sz="15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pada baris </a:t>
                </a:r>
                <a:r>
                  <a:rPr lang="en-ID" sz="1500" dirty="0" err="1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ke</a:t>
                </a:r>
                <a:r>
                  <a:rPr lang="en-ID" sz="15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j, </a:t>
                </a:r>
                <a:r>
                  <a:rPr lang="en-ID" sz="1500" dirty="0" err="1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dengan</a:t>
                </a:r>
                <a:r>
                  <a:rPr lang="en-ID" sz="15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j = i+1 s/d n </a:t>
                </a:r>
                <a:r>
                  <a:rPr lang="en-ID" sz="1500" dirty="0" err="1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kerjakan</a:t>
                </a:r>
                <a:r>
                  <a:rPr lang="en-ID" sz="15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r>
                  <a:rPr lang="en-ID" sz="1500" dirty="0" err="1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operasi</a:t>
                </a:r>
                <a:r>
                  <a:rPr lang="en-ID" sz="15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baris </a:t>
                </a:r>
                <a:r>
                  <a:rPr lang="en-ID" sz="1500" dirty="0" err="1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elementer</a:t>
                </a:r>
                <a:r>
                  <a:rPr lang="en-ID" sz="15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: </a:t>
                </a:r>
                <a:r>
                  <a:rPr lang="en-ID" sz="1500" dirty="0" err="1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Hitung</a:t>
                </a:r>
                <a:endParaRPr lang="en-ID" sz="1500" dirty="0"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334962" lvl="0" indent="0" algn="l">
                  <a:spcAft>
                    <a:spcPts val="600"/>
                  </a:spcAft>
                </a:pPr>
                <a:r>
                  <a:rPr lang="en-ID" sz="15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𝑐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=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ea typeface="Lato" panose="020F0502020204030203" pitchFamily="34" charset="0"/>
                                <a:cs typeface="Lato" panose="020F0502020204030203" pitchFamily="34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Lato" panose="020F0502020204030203" pitchFamily="34" charset="0"/>
                                <a:cs typeface="Lato" panose="020F05020202040302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Lato" panose="020F0502020204030203" pitchFamily="34" charset="0"/>
                                <a:cs typeface="Lato" panose="020F0502020204030203" pitchFamily="34" charset="0"/>
                              </a:rPr>
                              <m:t>𝑗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Lato" panose="020F0502020204030203" pitchFamily="34" charset="0"/>
                                <a:cs typeface="Lato" panose="020F0502020204030203" pitchFamily="34" charset="0"/>
                              </a:rPr>
                              <m:t>, 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Lato" panose="020F0502020204030203" pitchFamily="34" charset="0"/>
                                <a:cs typeface="Lato" panose="020F0502020204030203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Lato" panose="020F0502020204030203" pitchFamily="34" charset="0"/>
                                <a:cs typeface="Lato" panose="020F0502020204030203" pitchFamily="34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Lato" panose="020F0502020204030203" pitchFamily="34" charset="0"/>
                                <a:cs typeface="Lato" panose="020F05020202040302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Lato" panose="020F0502020204030203" pitchFamily="34" charset="0"/>
                                <a:cs typeface="Lato" panose="020F0502020204030203" pitchFamily="34" charset="0"/>
                              </a:rPr>
                              <m:t>𝑖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Lato" panose="020F0502020204030203" pitchFamily="34" charset="0"/>
                                <a:cs typeface="Lato" panose="020F0502020204030203" pitchFamily="34" charset="0"/>
                              </a:rPr>
                              <m:t>, 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Lato" panose="020F0502020204030203" pitchFamily="34" charset="0"/>
                                <a:cs typeface="Lato" panose="020F050202020403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15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334962" lvl="0" indent="0" algn="l">
                  <a:spcAft>
                    <a:spcPts val="600"/>
                  </a:spcAft>
                </a:pPr>
                <a:r>
                  <a:rPr lang="en-US" sz="15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   </a:t>
                </a:r>
                <a:r>
                  <a:rPr lang="en-US" sz="15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Hitung</a:t>
                </a:r>
                <a:r>
                  <a:rPr lang="en-US" sz="15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juga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𝑗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𝑘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=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𝑗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𝑘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−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𝑐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.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𝑖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5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  pada </a:t>
                </a:r>
                <a:r>
                  <a:rPr lang="en-US" sz="15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kolom</a:t>
                </a:r>
                <a:r>
                  <a:rPr lang="en-US" sz="15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𝑘</m:t>
                    </m:r>
                  </m:oMath>
                </a14:m>
                <a:r>
                  <a:rPr lang="en-US" sz="15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r>
                  <a:rPr lang="en-US" sz="15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dimana</a:t>
                </a:r>
                <a:r>
                  <a:rPr lang="en-US" sz="15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𝑘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=1</m:t>
                    </m:r>
                  </m:oMath>
                </a14:m>
                <a:r>
                  <a:rPr lang="en-US" sz="15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s/d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𝑛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+1</m:t>
                    </m:r>
                  </m:oMath>
                </a14:m>
                <a:endParaRPr lang="en-US" sz="15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500" b="1" dirty="0"/>
                  <a:t>4.  Cari </a:t>
                </a:r>
                <a:r>
                  <a:rPr lang="en-US" sz="1500" b="1" dirty="0" err="1"/>
                  <a:t>akar</a:t>
                </a:r>
                <a:r>
                  <a:rPr lang="en-US" sz="1500" b="1" dirty="0"/>
                  <a:t>, </a:t>
                </a:r>
                <a:r>
                  <a:rPr lang="en-US" sz="1500" b="1" dirty="0" err="1"/>
                  <a:t>dimana</a:t>
                </a:r>
                <a:r>
                  <a:rPr lang="en-US" sz="1500" b="1" dirty="0"/>
                  <a:t>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500" b="1" dirty="0"/>
                  <a:t> s/d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500" b="1" dirty="0"/>
              </a:p>
              <a:p>
                <a:pPr marL="0" lvl="0" indent="0" algn="l">
                  <a:lnSpc>
                    <a:spcPct val="150000"/>
                  </a:lnSpc>
                </a:pPr>
                <a:r>
                  <a:rPr lang="en-ID" sz="1500" b="1" dirty="0"/>
                  <a:t>5.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5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5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1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− . . . −</m:t>
                    </m:r>
                    <m:sSub>
                      <m:sSubPr>
                        <m:ctrlPr>
                          <a:rPr lang="en-US" sz="1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500" b="1" dirty="0"/>
                  <a:t>  </a:t>
                </a:r>
                <a:r>
                  <a:rPr lang="en-US" sz="1500" b="1" dirty="0" err="1"/>
                  <a:t>dengan</a:t>
                </a:r>
                <a:r>
                  <a:rPr lang="en-US" sz="1500" b="1" dirty="0"/>
                  <a:t> </a:t>
                </a:r>
                <a:r>
                  <a:rPr lang="en-US" sz="1500" b="1" dirty="0" err="1"/>
                  <a:t>nilai</a:t>
                </a:r>
                <a:r>
                  <a:rPr lang="en-US" sz="1500" b="1" dirty="0"/>
                  <a:t>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sz="1500" b="1" dirty="0"/>
              </a:p>
            </p:txBody>
          </p:sp>
        </mc:Choice>
        <mc:Fallback xmlns="">
          <p:sp>
            <p:nvSpPr>
              <p:cNvPr id="598" name="Google Shape;598;p4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62294" y="1051226"/>
                <a:ext cx="7362098" cy="3763018"/>
              </a:xfrm>
              <a:prstGeom prst="rect">
                <a:avLst/>
              </a:prstGeom>
              <a:blipFill>
                <a:blip r:embed="rId3"/>
                <a:stretch>
                  <a:fillRect l="-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1" name="Google Shape;631;p47"/>
          <p:cNvGrpSpPr/>
          <p:nvPr/>
        </p:nvGrpSpPr>
        <p:grpSpPr>
          <a:xfrm>
            <a:off x="7737783" y="309708"/>
            <a:ext cx="671542" cy="830068"/>
            <a:chOff x="7737783" y="806532"/>
            <a:chExt cx="671542" cy="830068"/>
          </a:xfrm>
        </p:grpSpPr>
        <p:grpSp>
          <p:nvGrpSpPr>
            <p:cNvPr id="632" name="Google Shape;632;p47"/>
            <p:cNvGrpSpPr/>
            <p:nvPr/>
          </p:nvGrpSpPr>
          <p:grpSpPr>
            <a:xfrm>
              <a:off x="7737783" y="806532"/>
              <a:ext cx="650094" cy="577078"/>
              <a:chOff x="7737783" y="806532"/>
              <a:chExt cx="650094" cy="577078"/>
            </a:xfrm>
          </p:grpSpPr>
          <p:sp>
            <p:nvSpPr>
              <p:cNvPr id="633" name="Google Shape;633;p47"/>
              <p:cNvSpPr/>
              <p:nvPr/>
            </p:nvSpPr>
            <p:spPr>
              <a:xfrm rot="-2700000">
                <a:off x="8010947" y="871203"/>
                <a:ext cx="312258" cy="31225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47"/>
              <p:cNvSpPr/>
              <p:nvPr/>
            </p:nvSpPr>
            <p:spPr>
              <a:xfrm rot="-2700000">
                <a:off x="7779696" y="1139324"/>
                <a:ext cx="202374" cy="20237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5" name="Google Shape;635;p47"/>
            <p:cNvSpPr/>
            <p:nvPr/>
          </p:nvSpPr>
          <p:spPr>
            <a:xfrm rot="5400000">
              <a:off x="8151625" y="1378900"/>
              <a:ext cx="276000" cy="2394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" name="Picture 4">
            <a:extLst>
              <a:ext uri="{FF2B5EF4-FFF2-40B4-BE49-F238E27FC236}">
                <a16:creationId xmlns:a16="http://schemas.microsoft.com/office/drawing/2014/main" id="{B7E81BF3-54CE-4B4C-9B17-F64528A22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1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60"/>
          <p:cNvSpPr txBox="1">
            <a:spLocks noGrp="1"/>
          </p:cNvSpPr>
          <p:nvPr>
            <p:ph type="title"/>
          </p:nvPr>
        </p:nvSpPr>
        <p:spPr>
          <a:xfrm>
            <a:off x="526070" y="0"/>
            <a:ext cx="2095500" cy="3341700"/>
          </a:xfrm>
          <a:prstGeom prst="rect">
            <a:avLst/>
          </a:prstGeom>
        </p:spPr>
        <p:txBody>
          <a:bodyPr spcFirstLastPara="1" wrap="square" lIns="320025" tIns="91425" rIns="3200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/>
              <a:t>Contoh :</a:t>
            </a:r>
            <a:br>
              <a:rPr lang="en" dirty="0"/>
            </a:br>
            <a:r>
              <a:rPr lang="en" sz="2400" dirty="0"/>
              <a:t>Metode Eliminasi Gauss</a:t>
            </a:r>
            <a:endParaRPr dirty="0"/>
          </a:p>
        </p:txBody>
      </p:sp>
      <p:grpSp>
        <p:nvGrpSpPr>
          <p:cNvPr id="1211" name="Google Shape;1211;p60"/>
          <p:cNvGrpSpPr/>
          <p:nvPr/>
        </p:nvGrpSpPr>
        <p:grpSpPr>
          <a:xfrm>
            <a:off x="544358" y="3630800"/>
            <a:ext cx="2563800" cy="867450"/>
            <a:chOff x="708950" y="3630800"/>
            <a:chExt cx="2563800" cy="867450"/>
          </a:xfrm>
        </p:grpSpPr>
        <p:sp>
          <p:nvSpPr>
            <p:cNvPr id="1212" name="Google Shape;1212;p60"/>
            <p:cNvSpPr/>
            <p:nvPr/>
          </p:nvSpPr>
          <p:spPr>
            <a:xfrm>
              <a:off x="708950" y="3630800"/>
              <a:ext cx="2095500" cy="28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0"/>
            <p:cNvSpPr/>
            <p:nvPr/>
          </p:nvSpPr>
          <p:spPr>
            <a:xfrm>
              <a:off x="708950" y="4209050"/>
              <a:ext cx="2563800" cy="28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7" name="Google Shape;1217;p60"/>
          <p:cNvSpPr/>
          <p:nvPr/>
        </p:nvSpPr>
        <p:spPr>
          <a:xfrm>
            <a:off x="7748000" y="611200"/>
            <a:ext cx="151800" cy="151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60"/>
          <p:cNvSpPr/>
          <p:nvPr/>
        </p:nvSpPr>
        <p:spPr>
          <a:xfrm>
            <a:off x="2814158" y="3630800"/>
            <a:ext cx="294000" cy="2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98;p47">
            <a:extLst>
              <a:ext uri="{FF2B5EF4-FFF2-40B4-BE49-F238E27FC236}">
                <a16:creationId xmlns:a16="http://schemas.microsoft.com/office/drawing/2014/main" id="{65B904B2-86AA-4DC5-81B4-C3EC5BADCE0C}"/>
              </a:ext>
            </a:extLst>
          </p:cNvPr>
          <p:cNvSpPr txBox="1">
            <a:spLocks/>
          </p:cNvSpPr>
          <p:nvPr/>
        </p:nvSpPr>
        <p:spPr>
          <a:xfrm>
            <a:off x="2756898" y="530672"/>
            <a:ext cx="5781550" cy="3763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Selesaikan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persamaan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lanjar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dibawah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</a:t>
            </a:r>
          </a:p>
          <a:p>
            <a:pPr>
              <a:lnSpc>
                <a:spcPct val="150000"/>
              </a:lnSpc>
            </a:pPr>
            <a:endParaRPr lang="en-ID" sz="15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n-ID" sz="15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n-ID" sz="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ID" sz="15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Penyelesaian</a:t>
            </a:r>
            <a:r>
              <a:rPr lang="en-ID" sz="1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pt-BR" sz="15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Augmented matrik pada persamaan lanjar  diatas adalah</a:t>
            </a:r>
          </a:p>
          <a:p>
            <a:pPr>
              <a:lnSpc>
                <a:spcPct val="150000"/>
              </a:lnSpc>
            </a:pPr>
            <a:endParaRPr lang="pt-BR" sz="5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792288">
              <a:lnSpc>
                <a:spcPct val="150000"/>
              </a:lnSpc>
            </a:pPr>
            <a:r>
              <a:rPr lang="pt-BR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Buat operasi baris elementer berikut.</a:t>
            </a:r>
          </a:p>
          <a:p>
            <a:pPr>
              <a:lnSpc>
                <a:spcPct val="150000"/>
              </a:lnSpc>
            </a:pPr>
            <a:endParaRPr lang="en-ID" sz="15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3C279E4A-8569-49EB-9AC1-0A4922260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66F37B9A-545E-4C02-9421-0C7562486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EB7EAD4-2693-4ED2-8D19-FD9F58DAD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097951"/>
              </p:ext>
            </p:extLst>
          </p:nvPr>
        </p:nvGraphicFramePr>
        <p:xfrm>
          <a:off x="3232421" y="990535"/>
          <a:ext cx="1601689" cy="850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46200" imgH="685800" progId="Equation.3">
                  <p:embed/>
                </p:oleObj>
              </mc:Choice>
              <mc:Fallback>
                <p:oleObj r:id="rId4" imgW="1346200" imgH="685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421" y="990535"/>
                        <a:ext cx="1601689" cy="8505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0655DC9C-5508-4485-A994-7F4842307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87F8580-06A2-4E5A-B76E-D0FD265016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333282"/>
              </p:ext>
            </p:extLst>
          </p:nvPr>
        </p:nvGraphicFramePr>
        <p:xfrm>
          <a:off x="3071582" y="2553412"/>
          <a:ext cx="1152946" cy="837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28254" imgH="710891" progId="Equation.3">
                  <p:embed/>
                </p:oleObj>
              </mc:Choice>
              <mc:Fallback>
                <p:oleObj r:id="rId6" imgW="1028254" imgH="71089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582" y="2553412"/>
                        <a:ext cx="1152946" cy="8375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>
            <a:extLst>
              <a:ext uri="{FF2B5EF4-FFF2-40B4-BE49-F238E27FC236}">
                <a16:creationId xmlns:a16="http://schemas.microsoft.com/office/drawing/2014/main" id="{4CAB8D86-13E3-4F12-8408-C8BE9CD5F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76" y="29337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303F372D-4E9D-40FD-9B22-E6EB398E13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882718"/>
              </p:ext>
            </p:extLst>
          </p:nvPr>
        </p:nvGraphicFramePr>
        <p:xfrm>
          <a:off x="4405046" y="3218455"/>
          <a:ext cx="1069404" cy="545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89000" imgH="457200" progId="Equation.3">
                  <p:embed/>
                </p:oleObj>
              </mc:Choice>
              <mc:Fallback>
                <p:oleObj r:id="rId8" imgW="8890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046" y="3218455"/>
                        <a:ext cx="1069404" cy="5458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6">
            <a:extLst>
              <a:ext uri="{FF2B5EF4-FFF2-40B4-BE49-F238E27FC236}">
                <a16:creationId xmlns:a16="http://schemas.microsoft.com/office/drawing/2014/main" id="{9EA10095-2258-4F49-AEBA-647D881C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112" y="2921093"/>
            <a:ext cx="90434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0AC13CF3-327A-411F-B9BF-5743897DF1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994998"/>
              </p:ext>
            </p:extLst>
          </p:nvPr>
        </p:nvGraphicFramePr>
        <p:xfrm>
          <a:off x="5610586" y="2975957"/>
          <a:ext cx="979428" cy="785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952087" imgH="710891" progId="Equation.3">
                  <p:embed/>
                </p:oleObj>
              </mc:Choice>
              <mc:Fallback>
                <p:oleObj r:id="rId10" imgW="952087" imgH="71089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586" y="2975957"/>
                        <a:ext cx="979428" cy="7855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8">
            <a:extLst>
              <a:ext uri="{FF2B5EF4-FFF2-40B4-BE49-F238E27FC236}">
                <a16:creationId xmlns:a16="http://schemas.microsoft.com/office/drawing/2014/main" id="{3D6AA2DF-7108-4B85-9919-B8F0F422F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76" y="40709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1AD15431-7CF6-4FAB-9C9A-50702CA6BD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550340"/>
              </p:ext>
            </p:extLst>
          </p:nvPr>
        </p:nvGraphicFramePr>
        <p:xfrm>
          <a:off x="4423093" y="4425777"/>
          <a:ext cx="1013928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825500" imgH="228600" progId="Equation.3">
                  <p:embed/>
                </p:oleObj>
              </mc:Choice>
              <mc:Fallback>
                <p:oleObj r:id="rId12" imgW="8255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3093" y="4425777"/>
                        <a:ext cx="1013928" cy="276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0">
            <a:extLst>
              <a:ext uri="{FF2B5EF4-FFF2-40B4-BE49-F238E27FC236}">
                <a16:creationId xmlns:a16="http://schemas.microsoft.com/office/drawing/2014/main" id="{57140919-2539-46B0-B168-5B2980E00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612" y="3842336"/>
            <a:ext cx="9921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14A5686A-7A04-49A9-9494-8E0DA7616D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553496"/>
              </p:ext>
            </p:extLst>
          </p:nvPr>
        </p:nvGraphicFramePr>
        <p:xfrm>
          <a:off x="5579559" y="3934644"/>
          <a:ext cx="1013928" cy="813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901309" imgH="710891" progId="Equation.3">
                  <p:embed/>
                </p:oleObj>
              </mc:Choice>
              <mc:Fallback>
                <p:oleObj r:id="rId14" imgW="901309" imgH="71089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559" y="3934644"/>
                        <a:ext cx="1013928" cy="8132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60A97A-3E9C-4A72-B30F-FB3799BD1F0F}"/>
                  </a:ext>
                </a:extLst>
              </p:cNvPr>
              <p:cNvSpPr/>
              <p:nvPr/>
            </p:nvSpPr>
            <p:spPr>
              <a:xfrm>
                <a:off x="6894793" y="2999316"/>
                <a:ext cx="1658733" cy="16878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=6, 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050" b="0" dirty="0"/>
              </a:p>
              <a:p>
                <a:pPr algn="ctr"/>
                <a:endParaRPr lang="en-US" sz="105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105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+4.2=</m:t>
                    </m:r>
                  </m:oMath>
                </a14:m>
                <a:r>
                  <a:rPr lang="en-ID" sz="1050" dirty="0"/>
                  <a:t>5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ID" sz="1050" dirty="0"/>
              </a:p>
              <a:p>
                <a:pPr algn="ctr"/>
                <a:endParaRPr lang="en-ID" sz="105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105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=6+6−6</m:t>
                      </m:r>
                    </m:oMath>
                  </m:oMathPara>
                </a14:m>
                <a:endParaRPr lang="en-US" sz="105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i="1">
                          <a:latin typeface="Cambria Math" panose="02040503050406030204" pitchFamily="18" charset="0"/>
                        </a:rPr>
                        <m:t> =6</m:t>
                      </m:r>
                    </m:oMath>
                  </m:oMathPara>
                </a14:m>
                <a:endParaRPr lang="en-ID" sz="105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60A97A-3E9C-4A72-B30F-FB3799BD1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793" y="2999316"/>
                <a:ext cx="1658733" cy="168781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E9F9A62-650B-E4A2-ED8D-532E4DBDC5C4}"/>
              </a:ext>
            </a:extLst>
          </p:cNvPr>
          <p:cNvSpPr/>
          <p:nvPr/>
        </p:nvSpPr>
        <p:spPr>
          <a:xfrm>
            <a:off x="7837190" y="3126799"/>
            <a:ext cx="520390" cy="1724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6338B-1E12-2A16-BDEF-6B020D97B29D}"/>
              </a:ext>
            </a:extLst>
          </p:cNvPr>
          <p:cNvSpPr/>
          <p:nvPr/>
        </p:nvSpPr>
        <p:spPr>
          <a:xfrm>
            <a:off x="7453009" y="3771524"/>
            <a:ext cx="520390" cy="1724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DA88C8-60DF-B5FF-1C30-6DE45EBBBB59}"/>
              </a:ext>
            </a:extLst>
          </p:cNvPr>
          <p:cNvSpPr/>
          <p:nvPr/>
        </p:nvSpPr>
        <p:spPr>
          <a:xfrm>
            <a:off x="7465503" y="4422543"/>
            <a:ext cx="520390" cy="1724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4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" grpId="0" animBg="1"/>
      <p:bldP spid="12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60"/>
          <p:cNvSpPr txBox="1">
            <a:spLocks noGrp="1"/>
          </p:cNvSpPr>
          <p:nvPr>
            <p:ph type="title"/>
          </p:nvPr>
        </p:nvSpPr>
        <p:spPr>
          <a:xfrm>
            <a:off x="526070" y="0"/>
            <a:ext cx="2095500" cy="3341700"/>
          </a:xfrm>
          <a:prstGeom prst="rect">
            <a:avLst/>
          </a:prstGeom>
        </p:spPr>
        <p:txBody>
          <a:bodyPr spcFirstLastPara="1" wrap="square" lIns="320025" tIns="91425" rIns="3200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/>
              <a:t>Latihan </a:t>
            </a:r>
            <a:r>
              <a:rPr lang="en" sz="3600" dirty="0" err="1"/>
              <a:t>Soal</a:t>
            </a:r>
            <a:r>
              <a:rPr lang="en" sz="3600" dirty="0"/>
              <a:t> :</a:t>
            </a:r>
            <a:br>
              <a:rPr lang="en" dirty="0"/>
            </a:br>
            <a:r>
              <a:rPr lang="en" sz="2400" dirty="0" err="1"/>
              <a:t>Metode</a:t>
            </a:r>
            <a:r>
              <a:rPr lang="en" sz="2400" dirty="0"/>
              <a:t> </a:t>
            </a:r>
            <a:r>
              <a:rPr lang="en" sz="2400" dirty="0" err="1"/>
              <a:t>Eliminasi</a:t>
            </a:r>
            <a:r>
              <a:rPr lang="en" sz="2400" dirty="0"/>
              <a:t> Gauss</a:t>
            </a:r>
            <a:endParaRPr dirty="0"/>
          </a:p>
        </p:txBody>
      </p:sp>
      <p:grpSp>
        <p:nvGrpSpPr>
          <p:cNvPr id="1211" name="Google Shape;1211;p60"/>
          <p:cNvGrpSpPr/>
          <p:nvPr/>
        </p:nvGrpSpPr>
        <p:grpSpPr>
          <a:xfrm>
            <a:off x="544358" y="3630800"/>
            <a:ext cx="2563800" cy="867450"/>
            <a:chOff x="708950" y="3630800"/>
            <a:chExt cx="2563800" cy="867450"/>
          </a:xfrm>
        </p:grpSpPr>
        <p:sp>
          <p:nvSpPr>
            <p:cNvPr id="1212" name="Google Shape;1212;p60"/>
            <p:cNvSpPr/>
            <p:nvPr/>
          </p:nvSpPr>
          <p:spPr>
            <a:xfrm>
              <a:off x="708950" y="3630800"/>
              <a:ext cx="2095500" cy="28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0"/>
            <p:cNvSpPr/>
            <p:nvPr/>
          </p:nvSpPr>
          <p:spPr>
            <a:xfrm>
              <a:off x="708950" y="4209050"/>
              <a:ext cx="2563800" cy="28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7" name="Google Shape;1217;p60"/>
          <p:cNvSpPr/>
          <p:nvPr/>
        </p:nvSpPr>
        <p:spPr>
          <a:xfrm>
            <a:off x="7748000" y="611200"/>
            <a:ext cx="151800" cy="151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60"/>
          <p:cNvSpPr/>
          <p:nvPr/>
        </p:nvSpPr>
        <p:spPr>
          <a:xfrm>
            <a:off x="2814158" y="3630800"/>
            <a:ext cx="294000" cy="2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98;p47">
            <a:extLst>
              <a:ext uri="{FF2B5EF4-FFF2-40B4-BE49-F238E27FC236}">
                <a16:creationId xmlns:a16="http://schemas.microsoft.com/office/drawing/2014/main" id="{65B904B2-86AA-4DC5-81B4-C3EC5BADCE0C}"/>
              </a:ext>
            </a:extLst>
          </p:cNvPr>
          <p:cNvSpPr txBox="1">
            <a:spLocks/>
          </p:cNvSpPr>
          <p:nvPr/>
        </p:nvSpPr>
        <p:spPr>
          <a:xfrm>
            <a:off x="2756898" y="1118280"/>
            <a:ext cx="5781550" cy="3175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en-ID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3C279E4A-8569-49EB-9AC1-0A4922260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66F37B9A-545E-4C02-9421-0C7562486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55DC9C-5508-4485-A994-7F4842307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4CAB8D86-13E3-4F12-8408-C8BE9CD5F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76" y="29337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3D6AA2DF-7108-4B85-9919-B8F0F422F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76" y="40709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7284E9-B781-C9AE-CD71-A93BFAB58F0D}"/>
                  </a:ext>
                </a:extLst>
              </p:cNvPr>
              <p:cNvSpPr txBox="1"/>
              <p:nvPr/>
            </p:nvSpPr>
            <p:spPr>
              <a:xfrm>
                <a:off x="3484852" y="641226"/>
                <a:ext cx="3793273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(1)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7284E9-B781-C9AE-CD71-A93BFAB58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52" y="641226"/>
                <a:ext cx="3793273" cy="954107"/>
              </a:xfrm>
              <a:prstGeom prst="rect">
                <a:avLst/>
              </a:prstGeom>
              <a:blipFill>
                <a:blip r:embed="rId4"/>
                <a:stretch>
                  <a:fillRect l="-667" t="-131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F6B05B-137F-D9F7-B246-F88313187DA4}"/>
                  </a:ext>
                </a:extLst>
              </p:cNvPr>
              <p:cNvSpPr txBox="1"/>
              <p:nvPr/>
            </p:nvSpPr>
            <p:spPr>
              <a:xfrm>
                <a:off x="3490178" y="1881454"/>
                <a:ext cx="3793273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(2)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=−6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F6B05B-137F-D9F7-B246-F88313187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178" y="1881454"/>
                <a:ext cx="3793273" cy="954107"/>
              </a:xfrm>
              <a:prstGeom prst="rect">
                <a:avLst/>
              </a:prstGeom>
              <a:blipFill>
                <a:blip r:embed="rId5"/>
                <a:stretch>
                  <a:fillRect l="-669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390F3B-F5C1-DCE9-FD08-C4643A0CF936}"/>
                  </a:ext>
                </a:extLst>
              </p:cNvPr>
              <p:cNvSpPr txBox="1"/>
              <p:nvPr/>
            </p:nvSpPr>
            <p:spPr>
              <a:xfrm>
                <a:off x="3484852" y="3121682"/>
                <a:ext cx="3793273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(3)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endParaRPr lang="en-US" sz="1400" b="0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390F3B-F5C1-DCE9-FD08-C4643A0CF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52" y="3121682"/>
                <a:ext cx="3793273" cy="1384995"/>
              </a:xfrm>
              <a:prstGeom prst="rect">
                <a:avLst/>
              </a:prstGeom>
              <a:blipFill>
                <a:blip r:embed="rId6"/>
                <a:stretch>
                  <a:fillRect l="-667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37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Daily Activities for Online Lessons by Slidesgo">
  <a:themeElements>
    <a:clrScheme name="Simple Light">
      <a:dk1>
        <a:srgbClr val="434343"/>
      </a:dk1>
      <a:lt1>
        <a:srgbClr val="FFFFFF"/>
      </a:lt1>
      <a:dk2>
        <a:srgbClr val="FAB32E"/>
      </a:dk2>
      <a:lt2>
        <a:srgbClr val="FFFFFF"/>
      </a:lt2>
      <a:accent1>
        <a:srgbClr val="E562A0"/>
      </a:accent1>
      <a:accent2>
        <a:srgbClr val="EEBDD6"/>
      </a:accent2>
      <a:accent3>
        <a:srgbClr val="5ABEC0"/>
      </a:accent3>
      <a:accent4>
        <a:srgbClr val="BBE2E2"/>
      </a:accent4>
      <a:accent5>
        <a:srgbClr val="885BA2"/>
      </a:accent5>
      <a:accent6>
        <a:srgbClr val="C0B0CC"/>
      </a:accent6>
      <a:hlink>
        <a:srgbClr val="885BA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545</Words>
  <Application>Microsoft Macintosh PowerPoint</Application>
  <PresentationFormat>On-screen Show (16:9)</PresentationFormat>
  <Paragraphs>71</Paragraphs>
  <Slides>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Roboto Mono Medium</vt:lpstr>
      <vt:lpstr>Cambria Math</vt:lpstr>
      <vt:lpstr>Lato</vt:lpstr>
      <vt:lpstr>Ranchers</vt:lpstr>
      <vt:lpstr>Arial</vt:lpstr>
      <vt:lpstr>Daily Activities for Online Lessons by Slidesgo</vt:lpstr>
      <vt:lpstr>Equation.3</vt:lpstr>
      <vt:lpstr>Penyelesaian Sistem Linear dengan Gauss</vt:lpstr>
      <vt:lpstr>PowerPoint Presentation</vt:lpstr>
      <vt:lpstr>PowerPoint Presentation</vt:lpstr>
      <vt:lpstr>OBE</vt:lpstr>
      <vt:lpstr>PowerPoint Presentation</vt:lpstr>
      <vt:lpstr>Algoritma Metode Eliminasi Gauss</vt:lpstr>
      <vt:lpstr>Contoh : Metode Eliminasi Gauss</vt:lpstr>
      <vt:lpstr>Latihan Soal : Metode Eliminasi Gauss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Penyelesaian Sistem Linear dengan Gauss</dc:title>
  <cp:lastModifiedBy>Adevian Fairuz</cp:lastModifiedBy>
  <cp:revision>17</cp:revision>
  <dcterms:modified xsi:type="dcterms:W3CDTF">2024-05-12T13:02:28Z</dcterms:modified>
</cp:coreProperties>
</file>