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  <p:sldMasterId id="2147484157" r:id="rId5"/>
    <p:sldMasterId id="2147484169" r:id="rId6"/>
    <p:sldMasterId id="2147484181" r:id="rId7"/>
    <p:sldMasterId id="2147483998" r:id="rId8"/>
    <p:sldMasterId id="2147484006" r:id="rId9"/>
    <p:sldMasterId id="2147483820" r:id="rId10"/>
  </p:sldMasterIdLst>
  <p:notesMasterIdLst>
    <p:notesMasterId r:id="rId19"/>
  </p:notesMasterIdLst>
  <p:handoutMasterIdLst>
    <p:handoutMasterId r:id="rId20"/>
  </p:handoutMasterIdLst>
  <p:sldIdLst>
    <p:sldId id="4073" r:id="rId11"/>
    <p:sldId id="4077" r:id="rId12"/>
    <p:sldId id="4074" r:id="rId13"/>
    <p:sldId id="4079" r:id="rId14"/>
    <p:sldId id="4078" r:id="rId15"/>
    <p:sldId id="4075" r:id="rId16"/>
    <p:sldId id="4080" r:id="rId17"/>
    <p:sldId id="40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1F"/>
    <a:srgbClr val="E7E6E6"/>
    <a:srgbClr val="595959"/>
    <a:srgbClr val="008376"/>
    <a:srgbClr val="47800A"/>
    <a:srgbClr val="008C95"/>
    <a:srgbClr val="4B912A"/>
    <a:srgbClr val="FDFDFD"/>
    <a:srgbClr val="FF5800"/>
    <a:srgbClr val="B4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CD133-776D-47AF-8C12-F42A8F509933}" v="182" dt="2024-02-25T18:40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napToGrid="0" snapToObjects="1">
      <p:cViewPr varScale="1">
        <p:scale>
          <a:sx n="92" d="100"/>
          <a:sy n="92" d="100"/>
        </p:scale>
        <p:origin x="178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Lawrence" userId="9840441c-97d5-4b74-b04b-65dc4b52e6ca" providerId="ADAL" clId="{B68BA81A-8E49-4119-A68E-1FAA67C7623F}"/>
    <pc:docChg chg="undo custSel addSld delSld modSld sldOrd">
      <pc:chgData name="Dean Lawrence" userId="9840441c-97d5-4b74-b04b-65dc4b52e6ca" providerId="ADAL" clId="{B68BA81A-8E49-4119-A68E-1FAA67C7623F}" dt="2021-11-26T08:47:05.248" v="2166"/>
      <pc:docMkLst>
        <pc:docMk/>
      </pc:docMkLst>
      <pc:sldChg chg="modSp add mod">
        <pc:chgData name="Dean Lawrence" userId="9840441c-97d5-4b74-b04b-65dc4b52e6ca" providerId="ADAL" clId="{B68BA81A-8E49-4119-A68E-1FAA67C7623F}" dt="2021-11-26T08:26:31.177" v="373" actId="207"/>
        <pc:sldMkLst>
          <pc:docMk/>
          <pc:sldMk cId="3902267962" sldId="374"/>
        </pc:sldMkLst>
        <pc:spChg chg="mod">
          <ac:chgData name="Dean Lawrence" userId="9840441c-97d5-4b74-b04b-65dc4b52e6ca" providerId="ADAL" clId="{B68BA81A-8E49-4119-A68E-1FAA67C7623F}" dt="2021-11-26T08:26:31.177" v="373" actId="207"/>
          <ac:spMkLst>
            <pc:docMk/>
            <pc:sldMk cId="3902267962" sldId="374"/>
            <ac:spMk id="3" creationId="{00000000-0000-0000-0000-000000000000}"/>
          </ac:spMkLst>
        </pc:spChg>
      </pc:sldChg>
      <pc:sldChg chg="delSp modSp del mod">
        <pc:chgData name="Dean Lawrence" userId="9840441c-97d5-4b74-b04b-65dc4b52e6ca" providerId="ADAL" clId="{B68BA81A-8E49-4119-A68E-1FAA67C7623F}" dt="2021-11-26T08:19:10.458" v="57" actId="2696"/>
        <pc:sldMkLst>
          <pc:docMk/>
          <pc:sldMk cId="2012115403" sldId="4070"/>
        </pc:sldMkLst>
        <pc:spChg chg="mod">
          <ac:chgData name="Dean Lawrence" userId="9840441c-97d5-4b74-b04b-65dc4b52e6ca" providerId="ADAL" clId="{B68BA81A-8E49-4119-A68E-1FAA67C7623F}" dt="2021-11-26T08:17:25.726" v="51" actId="20577"/>
          <ac:spMkLst>
            <pc:docMk/>
            <pc:sldMk cId="2012115403" sldId="4070"/>
            <ac:spMk id="5" creationId="{00000000-0000-0000-0000-000000000000}"/>
          </ac:spMkLst>
        </pc:spChg>
        <pc:spChg chg="del">
          <ac:chgData name="Dean Lawrence" userId="9840441c-97d5-4b74-b04b-65dc4b52e6ca" providerId="ADAL" clId="{B68BA81A-8E49-4119-A68E-1FAA67C7623F}" dt="2021-11-26T08:17:20.905" v="37" actId="478"/>
          <ac:spMkLst>
            <pc:docMk/>
            <pc:sldMk cId="2012115403" sldId="4070"/>
            <ac:spMk id="6" creationId="{4325A138-9F2F-41E4-B94D-A00D3EEE9507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3425166462" sldId="4071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27396548" sldId="4072"/>
        </pc:sldMkLst>
      </pc:sldChg>
      <pc:sldChg chg="modSp mod">
        <pc:chgData name="Dean Lawrence" userId="9840441c-97d5-4b74-b04b-65dc4b52e6ca" providerId="ADAL" clId="{B68BA81A-8E49-4119-A68E-1FAA67C7623F}" dt="2021-11-26T08:15:43.769" v="35" actId="20577"/>
        <pc:sldMkLst>
          <pc:docMk/>
          <pc:sldMk cId="3841246239" sldId="4073"/>
        </pc:sldMkLst>
        <pc:spChg chg="mod">
          <ac:chgData name="Dean Lawrence" userId="9840441c-97d5-4b74-b04b-65dc4b52e6ca" providerId="ADAL" clId="{B68BA81A-8E49-4119-A68E-1FAA67C7623F}" dt="2021-11-26T08:15:35.219" v="23" actId="20577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B68BA81A-8E49-4119-A68E-1FAA67C7623F}" dt="2021-11-26T08:15:43.769" v="35" actId="20577"/>
          <ac:spMkLst>
            <pc:docMk/>
            <pc:sldMk cId="3841246239" sldId="4073"/>
            <ac:spMk id="6" creationId="{10542947-4A61-4E4A-A353-23F0F2DC6D5F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638399094" sldId="4074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137743072" sldId="4125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371141235" sldId="4126"/>
        </pc:sldMkLst>
      </pc:sldChg>
      <pc:sldChg chg="addSp delSp modSp add mod modAnim">
        <pc:chgData name="Dean Lawrence" userId="9840441c-97d5-4b74-b04b-65dc4b52e6ca" providerId="ADAL" clId="{B68BA81A-8E49-4119-A68E-1FAA67C7623F}" dt="2021-11-26T08:25:26.446" v="334"/>
        <pc:sldMkLst>
          <pc:docMk/>
          <pc:sldMk cId="772636723" sldId="4291"/>
        </pc:sldMkLst>
        <pc:spChg chg="mod">
          <ac:chgData name="Dean Lawrence" userId="9840441c-97d5-4b74-b04b-65dc4b52e6ca" providerId="ADAL" clId="{B68BA81A-8E49-4119-A68E-1FAA67C7623F}" dt="2021-11-26T08:19:05.891" v="56"/>
          <ac:spMkLst>
            <pc:docMk/>
            <pc:sldMk cId="772636723" sldId="4291"/>
            <ac:spMk id="2" creationId="{E7621DB3-2BAF-4D5A-99FC-35518936D740}"/>
          </ac:spMkLst>
        </pc:spChg>
        <pc:spChg chg="del">
          <ac:chgData name="Dean Lawrence" userId="9840441c-97d5-4b74-b04b-65dc4b52e6ca" providerId="ADAL" clId="{B68BA81A-8E49-4119-A68E-1FAA67C7623F}" dt="2021-11-26T08:18:49.776" v="53" actId="478"/>
          <ac:spMkLst>
            <pc:docMk/>
            <pc:sldMk cId="772636723" sldId="4291"/>
            <ac:spMk id="8" creationId="{22C6AE3A-3CAC-409D-8ED6-D34716DCDA08}"/>
          </ac:spMkLst>
        </pc:spChg>
        <pc:spChg chg="add mod">
          <ac:chgData name="Dean Lawrence" userId="9840441c-97d5-4b74-b04b-65dc4b52e6ca" providerId="ADAL" clId="{B68BA81A-8E49-4119-A68E-1FAA67C7623F}" dt="2021-11-26T08:24:56.632" v="327" actId="404"/>
          <ac:spMkLst>
            <pc:docMk/>
            <pc:sldMk cId="772636723" sldId="4291"/>
            <ac:spMk id="18" creationId="{92AA5050-BBC1-4F60-8C10-01570AD9EB7A}"/>
          </ac:spMkLst>
        </pc:spChg>
        <pc:spChg chg="mod">
          <ac:chgData name="Dean Lawrence" userId="9840441c-97d5-4b74-b04b-65dc4b52e6ca" providerId="ADAL" clId="{B68BA81A-8E49-4119-A68E-1FAA67C7623F}" dt="2021-11-26T08:24:46.193" v="325" actId="1036"/>
          <ac:spMkLst>
            <pc:docMk/>
            <pc:sldMk cId="772636723" sldId="4291"/>
            <ac:spMk id="24" creationId="{7CC373DB-6C98-4F21-85BF-4DFB3CB7EF6D}"/>
          </ac:spMkLst>
        </pc:spChg>
        <pc:grpChg chg="add mod">
          <ac:chgData name="Dean Lawrence" userId="9840441c-97d5-4b74-b04b-65dc4b52e6ca" providerId="ADAL" clId="{B68BA81A-8E49-4119-A68E-1FAA67C7623F}" dt="2021-11-26T08:22:44.810" v="294" actId="164"/>
          <ac:grpSpMkLst>
            <pc:docMk/>
            <pc:sldMk cId="772636723" sldId="4291"/>
            <ac:grpSpMk id="3" creationId="{11349EB5-DD6B-4F61-8142-4A55C20C3863}"/>
          </ac:grpSpMkLst>
        </pc:grpChg>
        <pc:grpChg chg="del">
          <ac:chgData name="Dean Lawrence" userId="9840441c-97d5-4b74-b04b-65dc4b52e6ca" providerId="ADAL" clId="{B68BA81A-8E49-4119-A68E-1FAA67C7623F}" dt="2021-11-26T08:18:51.644" v="54" actId="478"/>
          <ac:grpSpMkLst>
            <pc:docMk/>
            <pc:sldMk cId="772636723" sldId="4291"/>
            <ac:grpSpMk id="23" creationId="{3A92BFE0-9931-43DD-8D33-12933231C699}"/>
          </ac:grpSpMkLst>
        </pc:grpChg>
        <pc:picChg chg="mod">
          <ac:chgData name="Dean Lawrence" userId="9840441c-97d5-4b74-b04b-65dc4b52e6ca" providerId="ADAL" clId="{B68BA81A-8E49-4119-A68E-1FAA67C7623F}" dt="2021-11-26T08:24:46.193" v="325" actId="1036"/>
          <ac:picMkLst>
            <pc:docMk/>
            <pc:sldMk cId="772636723" sldId="4291"/>
            <ac:picMk id="7" creationId="{6BAA5FD8-1F24-4AFB-90C1-9FA59E1316C0}"/>
          </ac:picMkLst>
        </pc:picChg>
      </pc:sldChg>
      <pc:sldChg chg="modSp add mod">
        <pc:chgData name="Dean Lawrence" userId="9840441c-97d5-4b74-b04b-65dc4b52e6ca" providerId="ADAL" clId="{B68BA81A-8E49-4119-A68E-1FAA67C7623F}" dt="2021-11-26T08:26:34.359" v="374" actId="207"/>
        <pc:sldMkLst>
          <pc:docMk/>
          <pc:sldMk cId="420760039" sldId="4292"/>
        </pc:sldMkLst>
        <pc:spChg chg="mod">
          <ac:chgData name="Dean Lawrence" userId="9840441c-97d5-4b74-b04b-65dc4b52e6ca" providerId="ADAL" clId="{B68BA81A-8E49-4119-A68E-1FAA67C7623F}" dt="2021-11-26T08:26:34.359" v="374" actId="207"/>
          <ac:spMkLst>
            <pc:docMk/>
            <pc:sldMk cId="420760039" sldId="4292"/>
            <ac:spMk id="48" creationId="{A8D67655-3866-4E8C-852D-C2803EF01723}"/>
          </ac:spMkLst>
        </pc:spChg>
      </pc:sldChg>
      <pc:sldChg chg="delSp modSp add mod ord delAnim modAnim">
        <pc:chgData name="Dean Lawrence" userId="9840441c-97d5-4b74-b04b-65dc4b52e6ca" providerId="ADAL" clId="{B68BA81A-8E49-4119-A68E-1FAA67C7623F}" dt="2021-11-26T08:33:19.132" v="1262"/>
        <pc:sldMkLst>
          <pc:docMk/>
          <pc:sldMk cId="3984034474" sldId="4293"/>
        </pc:sldMkLst>
        <pc:spChg chg="mod">
          <ac:chgData name="Dean Lawrence" userId="9840441c-97d5-4b74-b04b-65dc4b52e6ca" providerId="ADAL" clId="{B68BA81A-8E49-4119-A68E-1FAA67C7623F}" dt="2021-11-26T08:26:27.908" v="372" actId="207"/>
          <ac:spMkLst>
            <pc:docMk/>
            <pc:sldMk cId="3984034474" sldId="4293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32:59.058" v="1255" actId="403"/>
          <ac:spMkLst>
            <pc:docMk/>
            <pc:sldMk cId="3984034474" sldId="4293"/>
            <ac:spMk id="18" creationId="{92AA5050-BBC1-4F60-8C10-01570AD9EB7A}"/>
          </ac:spMkLst>
        </pc:spChg>
        <pc:spChg chg="del mod topLvl">
          <ac:chgData name="Dean Lawrence" userId="9840441c-97d5-4b74-b04b-65dc4b52e6ca" providerId="ADAL" clId="{B68BA81A-8E49-4119-A68E-1FAA67C7623F}" dt="2021-11-26T08:26:41.425" v="376" actId="478"/>
          <ac:spMkLst>
            <pc:docMk/>
            <pc:sldMk cId="3984034474" sldId="4293"/>
            <ac:spMk id="24" creationId="{7CC373DB-6C98-4F21-85BF-4DFB3CB7EF6D}"/>
          </ac:spMkLst>
        </pc:spChg>
        <pc:grpChg chg="del">
          <ac:chgData name="Dean Lawrence" userId="9840441c-97d5-4b74-b04b-65dc4b52e6ca" providerId="ADAL" clId="{B68BA81A-8E49-4119-A68E-1FAA67C7623F}" dt="2021-11-26T08:26:41.425" v="376" actId="478"/>
          <ac:grpSpMkLst>
            <pc:docMk/>
            <pc:sldMk cId="3984034474" sldId="4293"/>
            <ac:grpSpMk id="3" creationId="{11349EB5-DD6B-4F61-8142-4A55C20C3863}"/>
          </ac:grpSpMkLst>
        </pc:grpChg>
        <pc:picChg chg="del topLvl">
          <ac:chgData name="Dean Lawrence" userId="9840441c-97d5-4b74-b04b-65dc4b52e6ca" providerId="ADAL" clId="{B68BA81A-8E49-4119-A68E-1FAA67C7623F}" dt="2021-11-26T08:26:42" v="377" actId="478"/>
          <ac:picMkLst>
            <pc:docMk/>
            <pc:sldMk cId="3984034474" sldId="4293"/>
            <ac:picMk id="7" creationId="{6BAA5FD8-1F24-4AFB-90C1-9FA59E1316C0}"/>
          </ac:picMkLst>
        </pc:picChg>
      </pc:sldChg>
      <pc:sldChg chg="modSp add mod modAnim">
        <pc:chgData name="Dean Lawrence" userId="9840441c-97d5-4b74-b04b-65dc4b52e6ca" providerId="ADAL" clId="{B68BA81A-8E49-4119-A68E-1FAA67C7623F}" dt="2021-11-26T08:40:26.627" v="1792"/>
        <pc:sldMkLst>
          <pc:docMk/>
          <pc:sldMk cId="3737383844" sldId="4294"/>
        </pc:sldMkLst>
        <pc:spChg chg="mod">
          <ac:chgData name="Dean Lawrence" userId="9840441c-97d5-4b74-b04b-65dc4b52e6ca" providerId="ADAL" clId="{B68BA81A-8E49-4119-A68E-1FAA67C7623F}" dt="2021-11-26T08:33:30.442" v="1281" actId="20577"/>
          <ac:spMkLst>
            <pc:docMk/>
            <pc:sldMk cId="3737383844" sldId="4294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0:06.250" v="1789" actId="20577"/>
          <ac:spMkLst>
            <pc:docMk/>
            <pc:sldMk cId="3737383844" sldId="4294"/>
            <ac:spMk id="18" creationId="{92AA5050-BBC1-4F60-8C10-01570AD9EB7A}"/>
          </ac:spMkLst>
        </pc:spChg>
      </pc:sldChg>
      <pc:sldChg chg="modSp add mod modAnim">
        <pc:chgData name="Dean Lawrence" userId="9840441c-97d5-4b74-b04b-65dc4b52e6ca" providerId="ADAL" clId="{B68BA81A-8E49-4119-A68E-1FAA67C7623F}" dt="2021-11-26T08:47:05.248" v="2166"/>
        <pc:sldMkLst>
          <pc:docMk/>
          <pc:sldMk cId="3318346833" sldId="4295"/>
        </pc:sldMkLst>
        <pc:spChg chg="mod">
          <ac:chgData name="Dean Lawrence" userId="9840441c-97d5-4b74-b04b-65dc4b52e6ca" providerId="ADAL" clId="{B68BA81A-8E49-4119-A68E-1FAA67C7623F}" dt="2021-11-26T08:46:42.810" v="2161" actId="6549"/>
          <ac:spMkLst>
            <pc:docMk/>
            <pc:sldMk cId="3318346833" sldId="4295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6:07.801" v="2114" actId="20577"/>
          <ac:spMkLst>
            <pc:docMk/>
            <pc:sldMk cId="3318346833" sldId="4295"/>
            <ac:spMk id="18" creationId="{92AA5050-BBC1-4F60-8C10-01570AD9EB7A}"/>
          </ac:spMkLst>
        </pc:spChg>
      </pc:sldChg>
    </pc:docChg>
  </pc:docChgLst>
  <pc:docChgLst>
    <pc:chgData name="Dean Lawrence" userId="9840441c-97d5-4b74-b04b-65dc4b52e6ca" providerId="ADAL" clId="{5DBCD133-776D-47AF-8C12-F42A8F509933}"/>
    <pc:docChg chg="undo custSel addSld delSld modSld sldOrd">
      <pc:chgData name="Dean Lawrence" userId="9840441c-97d5-4b74-b04b-65dc4b52e6ca" providerId="ADAL" clId="{5DBCD133-776D-47AF-8C12-F42A8F509933}" dt="2024-02-25T18:44:45.510" v="1287" actId="255"/>
      <pc:docMkLst>
        <pc:docMk/>
      </pc:docMkLst>
      <pc:sldChg chg="addSp delSp modSp del mod ord modShow">
        <pc:chgData name="Dean Lawrence" userId="9840441c-97d5-4b74-b04b-65dc4b52e6ca" providerId="ADAL" clId="{5DBCD133-776D-47AF-8C12-F42A8F509933}" dt="2024-02-25T18:25:04.174" v="948" actId="47"/>
        <pc:sldMkLst>
          <pc:docMk/>
          <pc:sldMk cId="3902267962" sldId="374"/>
        </pc:sldMkLst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09T17:05:29.694" v="51" actId="20577"/>
          <ac:spMkLst>
            <pc:docMk/>
            <pc:sldMk cId="3902267962" sldId="3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4" creationId="{C30D330D-1584-79EC-6B46-99980622E3C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6" creationId="{534533F9-0E29-49EE-9C09-9BE96DFBCE9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6" creationId="{D94A212E-1B88-B5CE-EE96-ACED1BF0411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" creationId="{45B44B6F-DEC9-469B-8FAE-432BEA483F6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8" creationId="{767EEA21-2554-4499-8255-3D403735AE3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8" creationId="{DE48AEEF-774A-E65B-7160-B3E82EF8A3F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9" creationId="{DD43DA07-8119-453C-AE1C-268191EE062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" creationId="{D50430BB-7751-4FDB-8AFE-ADF279619E2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" creationId="{82DD1ED2-C7C6-4B36-A498-D38438E5B099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" creationId="{443422C7-32C9-4FEC-BD89-D1936A00DAC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3" creationId="{2EC6CDFF-8D07-4292-8E50-3713597EF314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3" creationId="{EBBCEC94-EF9B-8046-1B78-7D6E34F8E9C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4" creationId="{E25FE993-51E1-4A7D-ADD9-7A4FF8628E4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5" creationId="{7E4CF512-C57F-4324-BA97-74B0154BB6EC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6" creationId="{61AA0769-4AF6-4338-A12A-99E8F6E9ACE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7" creationId="{A9BB6359-7E97-409C-AF78-85138EE244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8" creationId="{4938C850-16C3-405D-A504-8365FA8ED4F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8" creationId="{F12A1331-5D50-7AD2-C73D-FE8771A0DB69}"/>
          </ac:spMkLst>
        </pc:spChg>
        <pc:spChg chg="add del mod">
          <ac:chgData name="Dean Lawrence" userId="9840441c-97d5-4b74-b04b-65dc4b52e6ca" providerId="ADAL" clId="{5DBCD133-776D-47AF-8C12-F42A8F509933}" dt="2024-02-25T17:54:14.476" v="219" actId="478"/>
          <ac:spMkLst>
            <pc:docMk/>
            <pc:sldMk cId="3902267962" sldId="374"/>
            <ac:spMk id="19" creationId="{33329FCC-5B85-77B7-6C72-889E0EC01D5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9" creationId="{EF196499-B27C-41AB-9599-9C526EB5811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0" creationId="{79105AAB-6162-49DD-A46E-ABCB23FE4605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0" creationId="{BA466BA2-409A-7BDA-A71C-44A6E3D7371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1" creationId="{6CBD7DE7-15FF-48ED-98EA-854256554EC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2" creationId="{091A0DAB-3174-4B48-802E-B73209AB3BA2}"/>
          </ac:spMkLst>
        </pc:spChg>
        <pc:spChg chg="add del mod">
          <ac:chgData name="Dean Lawrence" userId="9840441c-97d5-4b74-b04b-65dc4b52e6ca" providerId="ADAL" clId="{5DBCD133-776D-47AF-8C12-F42A8F509933}" dt="2024-02-25T17:54:15.357" v="220" actId="478"/>
          <ac:spMkLst>
            <pc:docMk/>
            <pc:sldMk cId="3902267962" sldId="374"/>
            <ac:spMk id="22" creationId="{8D0E030E-5D5C-0832-4A79-27F7FB949CF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3" creationId="{9820300A-8EFE-46A1-AC22-02C0F96D6DF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4" creationId="{370ADB13-8546-4452-B6F0-45DEB73CA92F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5" creationId="{033990AB-3E2C-4417-89D9-4264E3FA7D0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6" creationId="{030D4C38-DDE8-4EC0-8536-4BCA6E335E4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6" creationId="{31AEA9EA-ABC2-0222-B8B9-5811786924B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7" creationId="{B4112405-4707-48F3-B74D-4A1DAD6D295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8" creationId="{5FAEF240-2915-4246-817D-96D6DD444B0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30" creationId="{D4E737D2-3068-4190-A5F0-7E70FDBD499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1" creationId="{C3E7D1E7-7304-4179-9A62-50EA5D18EA2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8" creationId="{89B929DE-7B17-41E5-ADC2-B981BE38839F}"/>
          </ac:spMkLst>
        </pc:spChg>
        <pc:spChg chg="del">
          <ac:chgData name="Dean Lawrence" userId="9840441c-97d5-4b74-b04b-65dc4b52e6ca" providerId="ADAL" clId="{5DBCD133-776D-47AF-8C12-F42A8F509933}" dt="2024-02-09T17:02:25.784" v="3" actId="478"/>
          <ac:spMkLst>
            <pc:docMk/>
            <pc:sldMk cId="3902267962" sldId="374"/>
            <ac:spMk id="96" creationId="{2D9D83D1-6958-447F-B4BA-9683520F7C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1" creationId="{A3B2C849-845B-40D5-BD25-BFB53A310DE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3" creationId="{57F3509C-B11B-426B-A876-E9AAAC1205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6" creationId="{A6BA5DCE-39FA-444E-85AD-85099980B6C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9" creationId="{E163A409-F26A-4F99-937C-A2824289A2C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7" creationId="{4E18407D-C708-4707-8B39-95D1DCF6EBD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1" creationId="{80A66E5F-0246-4689-9FC9-438A73485EC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2" creationId="{EFFB4EDB-9DDE-4AAB-B638-52F0998BC69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3" creationId="{EAFB541A-B429-493F-8E0A-D9CE19A89DC8}"/>
          </ac:spMkLst>
        </pc:sp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45" creationId="{4183A3DC-5772-4351-9F8D-E611CA8E5CA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69" creationId="{2FBA3731-1656-49A0-951B-4DBC86DC45E5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0" creationId="{88E62A73-3591-466E-AE76-4432479B46C9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4" creationId="{9030BD4A-0D69-40B4-8C6B-F8A96B02E3D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5" creationId="{0E9FDA26-ACFC-4097-8FF1-1303B7959D7B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6" creationId="{7CB77176-FEC0-4945-B61D-5EDCCCBDD8C8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7" creationId="{A83EECE0-CAC8-4D07-A20B-E3B5C07A6843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8" creationId="{10C9D244-B969-4872-B861-3C0BE9F57664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9" creationId="{7E10677C-E9CD-4B36-852E-637B0F22DFDC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1" creationId="{78CE9066-6816-49D3-924A-9BD1F4A76090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2" creationId="{3AC8DD45-38FB-4C64-B4CB-7F4869BABDCD}"/>
          </ac:picMkLst>
        </pc:pic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56" creationId="{1FF5BFBF-F691-4DD8-997A-02C69764F3F8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77" creationId="{EC7DB0BE-170E-471D-856E-001ABC46BB34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95" creationId="{54D72EC8-51B0-40E9-BD33-9C02260A8C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0" creationId="{9859C813-B173-4285-B741-DE58D10188F5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2" creationId="{B743ACFD-E03A-4509-937D-38BD3C0B0A73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5" creationId="{CAD716BB-8B96-4627-B3C1-E4A97568A397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0" creationId="{6C1A9716-944D-4471-B8BC-00F95EC99B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8" creationId="{EF83D9C2-FCEB-4AEA-A2C6-EC8AA3C0C99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4" creationId="{CB2DB1A6-28D6-4C99-9F4E-D12897B969E1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8" creationId="{07F5B504-7A74-4350-ADED-ABD580008009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32" creationId="{528E8E7F-B7BD-4F74-9F2E-107B6E644849}"/>
          </ac:cxnSpMkLst>
        </pc:cxnChg>
      </pc:sldChg>
      <pc:sldChg chg="addSp delSp modSp mod">
        <pc:chgData name="Dean Lawrence" userId="9840441c-97d5-4b74-b04b-65dc4b52e6ca" providerId="ADAL" clId="{5DBCD133-776D-47AF-8C12-F42A8F509933}" dt="2024-02-12T14:07:47.390" v="133" actId="1076"/>
        <pc:sldMkLst>
          <pc:docMk/>
          <pc:sldMk cId="3841246239" sldId="4073"/>
        </pc:sldMkLst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6" creationId="{10542947-4A61-4E4A-A353-23F0F2DC6D5F}"/>
          </ac:spMkLst>
        </pc:spChg>
        <pc:picChg chg="add del mod">
          <ac:chgData name="Dean Lawrence" userId="9840441c-97d5-4b74-b04b-65dc4b52e6ca" providerId="ADAL" clId="{5DBCD133-776D-47AF-8C12-F42A8F509933}" dt="2024-02-12T14:06:19.211" v="67" actId="478"/>
          <ac:picMkLst>
            <pc:docMk/>
            <pc:sldMk cId="3841246239" sldId="4073"/>
            <ac:picMk id="3" creationId="{5C891753-5510-694D-AA2C-1CB2F8A6C76F}"/>
          </ac:picMkLst>
        </pc:picChg>
        <pc:picChg chg="add mod">
          <ac:chgData name="Dean Lawrence" userId="9840441c-97d5-4b74-b04b-65dc4b52e6ca" providerId="ADAL" clId="{5DBCD133-776D-47AF-8C12-F42A8F509933}" dt="2024-02-12T14:07:02.880" v="74" actId="1076"/>
          <ac:picMkLst>
            <pc:docMk/>
            <pc:sldMk cId="3841246239" sldId="4073"/>
            <ac:picMk id="7" creationId="{33AD9200-68A3-0E6C-405C-74ED80FF78E3}"/>
          </ac:picMkLst>
        </pc:picChg>
        <pc:picChg chg="add del mod">
          <ac:chgData name="Dean Lawrence" userId="9840441c-97d5-4b74-b04b-65dc4b52e6ca" providerId="ADAL" clId="{5DBCD133-776D-47AF-8C12-F42A8F509933}" dt="2024-02-09T17:04:50.847" v="46" actId="478"/>
          <ac:picMkLst>
            <pc:docMk/>
            <pc:sldMk cId="3841246239" sldId="4073"/>
            <ac:picMk id="8" creationId="{EEF5E2D6-0F76-16C9-04B0-7C96675AB5E1}"/>
          </ac:picMkLst>
        </pc:picChg>
      </pc:sldChg>
      <pc:sldChg chg="addSp delSp modSp add mod ord">
        <pc:chgData name="Dean Lawrence" userId="9840441c-97d5-4b74-b04b-65dc4b52e6ca" providerId="ADAL" clId="{5DBCD133-776D-47AF-8C12-F42A8F509933}" dt="2024-02-25T18:44:45.510" v="1287" actId="255"/>
        <pc:sldMkLst>
          <pc:docMk/>
          <pc:sldMk cId="307890703" sldId="4074"/>
        </pc:sldMkLst>
        <pc:spChg chg="mod">
          <ac:chgData name="Dean Lawrence" userId="9840441c-97d5-4b74-b04b-65dc4b52e6ca" providerId="ADAL" clId="{5DBCD133-776D-47AF-8C12-F42A8F509933}" dt="2024-02-25T18:06:11.980" v="526" actId="20577"/>
          <ac:spMkLst>
            <pc:docMk/>
            <pc:sldMk cId="307890703" sldId="40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10:55.356" v="645" actId="12"/>
          <ac:spMkLst>
            <pc:docMk/>
            <pc:sldMk cId="307890703" sldId="4074"/>
            <ac:spMk id="4" creationId="{278E8472-054B-DA9E-31A6-172F31D5FE39}"/>
          </ac:spMkLst>
        </pc:spChg>
        <pc:spChg chg="add mod">
          <ac:chgData name="Dean Lawrence" userId="9840441c-97d5-4b74-b04b-65dc4b52e6ca" providerId="ADAL" clId="{5DBCD133-776D-47AF-8C12-F42A8F509933}" dt="2024-02-25T18:44:45.510" v="1287" actId="255"/>
          <ac:spMkLst>
            <pc:docMk/>
            <pc:sldMk cId="307890703" sldId="4074"/>
            <ac:spMk id="6" creationId="{3FC17D46-0B32-F259-C815-9FF3DD500FDE}"/>
          </ac:spMkLst>
        </pc:spChg>
        <pc:spChg chg="del mod">
          <ac:chgData name="Dean Lawrence" userId="9840441c-97d5-4b74-b04b-65dc4b52e6ca" providerId="ADAL" clId="{5DBCD133-776D-47AF-8C12-F42A8F509933}" dt="2024-02-25T18:03:24.157" v="349"/>
          <ac:spMkLst>
            <pc:docMk/>
            <pc:sldMk cId="307890703" sldId="4074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" creationId="{8D2CFC59-33D5-14A0-5985-F7330A073320}"/>
          </ac:picMkLst>
        </pc:pic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050" creationId="{6BACF50A-6FC9-65EA-A493-402687DD6D1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36:14.038" v="1093" actId="20577"/>
        <pc:sldMkLst>
          <pc:docMk/>
          <pc:sldMk cId="3805530639" sldId="4075"/>
        </pc:sldMkLst>
        <pc:spChg chg="mod">
          <ac:chgData name="Dean Lawrence" userId="9840441c-97d5-4b74-b04b-65dc4b52e6ca" providerId="ADAL" clId="{5DBCD133-776D-47AF-8C12-F42A8F509933}" dt="2024-02-25T18:36:14.038" v="1093" actId="20577"/>
          <ac:spMkLst>
            <pc:docMk/>
            <pc:sldMk cId="3805530639" sldId="4075"/>
            <ac:spMk id="3" creationId="{00000000-0000-0000-0000-000000000000}"/>
          </ac:spMkLst>
        </pc:spChg>
        <pc:spChg chg="add del">
          <ac:chgData name="Dean Lawrence" userId="9840441c-97d5-4b74-b04b-65dc4b52e6ca" providerId="ADAL" clId="{5DBCD133-776D-47AF-8C12-F42A8F509933}" dt="2024-02-25T18:29:29.105" v="981" actId="22"/>
          <ac:spMkLst>
            <pc:docMk/>
            <pc:sldMk cId="3805530639" sldId="4075"/>
            <ac:spMk id="4" creationId="{15A90693-0CEA-85A7-C15C-C77E5BE2312C}"/>
          </ac:spMkLst>
        </pc:spChg>
        <pc:spChg chg="add mod">
          <ac:chgData name="Dean Lawrence" userId="9840441c-97d5-4b74-b04b-65dc4b52e6ca" providerId="ADAL" clId="{5DBCD133-776D-47AF-8C12-F42A8F509933}" dt="2024-02-25T18:30:00.417" v="999" actId="1076"/>
          <ac:spMkLst>
            <pc:docMk/>
            <pc:sldMk cId="3805530639" sldId="4075"/>
            <ac:spMk id="6" creationId="{7CB7F08F-3AA1-BFD1-580D-073E423E9D37}"/>
          </ac:spMkLst>
        </pc:spChg>
        <pc:spChg chg="mod">
          <ac:chgData name="Dean Lawrence" userId="9840441c-97d5-4b74-b04b-65dc4b52e6ca" providerId="ADAL" clId="{5DBCD133-776D-47AF-8C12-F42A8F509933}" dt="2024-02-25T18:35:59.009" v="1076" actId="5793"/>
          <ac:spMkLst>
            <pc:docMk/>
            <pc:sldMk cId="3805530639" sldId="4075"/>
            <ac:spMk id="39" creationId="{9A1CA093-AF5D-495D-9AFD-0DF092AEF21D}"/>
          </ac:spMkLst>
        </pc:spChg>
        <pc:picChg chg="add del mod">
          <ac:chgData name="Dean Lawrence" userId="9840441c-97d5-4b74-b04b-65dc4b52e6ca" providerId="ADAL" clId="{5DBCD133-776D-47AF-8C12-F42A8F509933}" dt="2024-02-25T18:28:59.561" v="972" actId="478"/>
          <ac:picMkLst>
            <pc:docMk/>
            <pc:sldMk cId="3805530639" sldId="4075"/>
            <ac:picMk id="3074" creationId="{78FCF4A3-6D39-C8E0-631B-309068EB980B}"/>
          </ac:picMkLst>
        </pc:picChg>
        <pc:picChg chg="add mod">
          <ac:chgData name="Dean Lawrence" userId="9840441c-97d5-4b74-b04b-65dc4b52e6ca" providerId="ADAL" clId="{5DBCD133-776D-47AF-8C12-F42A8F509933}" dt="2024-02-25T18:31:31.059" v="1017" actId="1076"/>
          <ac:picMkLst>
            <pc:docMk/>
            <pc:sldMk cId="3805530639" sldId="4075"/>
            <ac:picMk id="3076" creationId="{4A8290AB-BC55-7866-4F27-FBB6A31CF0D4}"/>
          </ac:picMkLst>
        </pc:picChg>
      </pc:sldChg>
      <pc:sldChg chg="addSp delSp modSp add del mod">
        <pc:chgData name="Dean Lawrence" userId="9840441c-97d5-4b74-b04b-65dc4b52e6ca" providerId="ADAL" clId="{5DBCD133-776D-47AF-8C12-F42A8F509933}" dt="2024-02-25T18:25:04.174" v="948" actId="47"/>
        <pc:sldMkLst>
          <pc:docMk/>
          <pc:sldMk cId="4267842409" sldId="4076"/>
        </pc:sldMkLst>
        <pc:picChg chg="add del mod">
          <ac:chgData name="Dean Lawrence" userId="9840441c-97d5-4b74-b04b-65dc4b52e6ca" providerId="ADAL" clId="{5DBCD133-776D-47AF-8C12-F42A8F509933}" dt="2024-02-09T17:07:14.900" v="59" actId="478"/>
          <ac:picMkLst>
            <pc:docMk/>
            <pc:sldMk cId="4267842409" sldId="4076"/>
            <ac:picMk id="4" creationId="{9146E824-7423-4162-A0CC-DD2F5DFE7109}"/>
          </ac:picMkLst>
        </pc:picChg>
        <pc:picChg chg="add mod">
          <ac:chgData name="Dean Lawrence" userId="9840441c-97d5-4b74-b04b-65dc4b52e6ca" providerId="ADAL" clId="{5DBCD133-776D-47AF-8C12-F42A8F509933}" dt="2024-02-09T17:07:17.209" v="60" actId="14100"/>
          <ac:picMkLst>
            <pc:docMk/>
            <pc:sldMk cId="4267842409" sldId="4076"/>
            <ac:picMk id="6" creationId="{50306AE5-26BC-0E8B-42C0-F7555F0950D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4:36.172" v="1286" actId="404"/>
        <pc:sldMkLst>
          <pc:docMk/>
          <pc:sldMk cId="1470086327" sldId="4077"/>
        </pc:sldMkLst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25T18:10:36.723" v="644" actId="6549"/>
          <ac:spMkLst>
            <pc:docMk/>
            <pc:sldMk cId="1470086327" sldId="4077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4" creationId="{C30D330D-1584-79EC-6B46-99980622E3C2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6" creationId="{D94A212E-1B88-B5CE-EE96-ACED1BF0411D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8" creationId="{DE48AEEF-774A-E65B-7160-B3E82EF8A3F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3" creationId="{EBBCEC94-EF9B-8046-1B78-7D6E34F8E9C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8" creationId="{F12A1331-5D50-7AD2-C73D-FE8771A0DB6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0" creationId="{BA466BA2-409A-7BDA-A71C-44A6E3D73717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6" creationId="{31AEA9EA-ABC2-0222-B8B9-5811786924BF}"/>
          </ac:spMkLst>
        </pc:spChg>
        <pc:spChg chg="add mod">
          <ac:chgData name="Dean Lawrence" userId="9840441c-97d5-4b74-b04b-65dc4b52e6ca" providerId="ADAL" clId="{5DBCD133-776D-47AF-8C12-F42A8F509933}" dt="2024-02-25T18:44:36.172" v="1286" actId="404"/>
          <ac:spMkLst>
            <pc:docMk/>
            <pc:sldMk cId="1470086327" sldId="4077"/>
            <ac:spMk id="27" creationId="{882222AE-E32C-876A-58E5-98D229D82CA0}"/>
          </ac:spMkLst>
        </pc:spChg>
        <pc:spChg chg="mod">
          <ac:chgData name="Dean Lawrence" userId="9840441c-97d5-4b74-b04b-65dc4b52e6ca" providerId="ADAL" clId="{5DBCD133-776D-47AF-8C12-F42A8F509933}" dt="2024-02-25T18:10:28.855" v="643" actId="1076"/>
          <ac:spMkLst>
            <pc:docMk/>
            <pc:sldMk cId="1470086327" sldId="4077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9" creationId="{58497C6B-420E-B1B9-CBBF-46C7BA3A5939}"/>
          </ac:picMkLst>
        </pc:pic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026" creationId="{5AC4D8D3-C864-BE45-B837-6487E6106F7E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3:48.633" v="1282" actId="404"/>
        <pc:sldMkLst>
          <pc:docMk/>
          <pc:sldMk cId="3104440579" sldId="4078"/>
        </pc:sldMkLst>
        <pc:spChg chg="add del mod">
          <ac:chgData name="Dean Lawrence" userId="9840441c-97d5-4b74-b04b-65dc4b52e6ca" providerId="ADAL" clId="{5DBCD133-776D-47AF-8C12-F42A8F509933}" dt="2024-02-25T18:17:56.194" v="742" actId="478"/>
          <ac:spMkLst>
            <pc:docMk/>
            <pc:sldMk cId="3104440579" sldId="4078"/>
            <ac:spMk id="2" creationId="{E64CE01E-704B-9697-EF8E-4AC53AA9D67B}"/>
          </ac:spMkLst>
        </pc:spChg>
        <pc:spChg chg="mod">
          <ac:chgData name="Dean Lawrence" userId="9840441c-97d5-4b74-b04b-65dc4b52e6ca" providerId="ADAL" clId="{5DBCD133-776D-47AF-8C12-F42A8F509933}" dt="2024-02-25T18:23:01.069" v="879" actId="20577"/>
          <ac:spMkLst>
            <pc:docMk/>
            <pc:sldMk cId="3104440579" sldId="4078"/>
            <ac:spMk id="3" creationId="{00000000-0000-0000-0000-000000000000}"/>
          </ac:spMkLst>
        </pc:spChg>
        <pc:spChg chg="add del mod">
          <ac:chgData name="Dean Lawrence" userId="9840441c-97d5-4b74-b04b-65dc4b52e6ca" providerId="ADAL" clId="{5DBCD133-776D-47AF-8C12-F42A8F509933}" dt="2024-02-25T18:17:55.214" v="741" actId="478"/>
          <ac:spMkLst>
            <pc:docMk/>
            <pc:sldMk cId="3104440579" sldId="4078"/>
            <ac:spMk id="4" creationId="{F65D9FE2-527F-EC0E-2950-39C87D88C1FF}"/>
          </ac:spMkLst>
        </pc:spChg>
        <pc:spChg chg="mod">
          <ac:chgData name="Dean Lawrence" userId="9840441c-97d5-4b74-b04b-65dc4b52e6ca" providerId="ADAL" clId="{5DBCD133-776D-47AF-8C12-F42A8F509933}" dt="2024-02-25T18:43:48.633" v="1282" actId="404"/>
          <ac:spMkLst>
            <pc:docMk/>
            <pc:sldMk cId="3104440579" sldId="4078"/>
            <ac:spMk id="39" creationId="{9A1CA093-AF5D-495D-9AFD-0DF092AEF21D}"/>
          </ac:spMkLst>
        </pc:spChg>
        <pc:graphicFrameChg chg="add del mod modGraphic">
          <ac:chgData name="Dean Lawrence" userId="9840441c-97d5-4b74-b04b-65dc4b52e6ca" providerId="ADAL" clId="{5DBCD133-776D-47AF-8C12-F42A8F509933}" dt="2024-02-25T18:22:20.980" v="852" actId="478"/>
          <ac:graphicFrameMkLst>
            <pc:docMk/>
            <pc:sldMk cId="3104440579" sldId="4078"/>
            <ac:graphicFrameMk id="5" creationId="{D1052FAB-B3B3-08EA-6D1E-790563710CDD}"/>
          </ac:graphicFrameMkLst>
        </pc:graphicFrameChg>
        <pc:picChg chg="del">
          <ac:chgData name="Dean Lawrence" userId="9840441c-97d5-4b74-b04b-65dc4b52e6ca" providerId="ADAL" clId="{5DBCD133-776D-47AF-8C12-F42A8F509933}" dt="2024-02-25T18:16:14.980" v="687" actId="478"/>
          <ac:picMkLst>
            <pc:docMk/>
            <pc:sldMk cId="3104440579" sldId="4078"/>
            <ac:picMk id="19" creationId="{58497C6B-420E-B1B9-CBBF-46C7BA3A5939}"/>
          </ac:picMkLst>
        </pc:picChg>
        <pc:picChg chg="del">
          <ac:chgData name="Dean Lawrence" userId="9840441c-97d5-4b74-b04b-65dc4b52e6ca" providerId="ADAL" clId="{5DBCD133-776D-47AF-8C12-F42A8F509933}" dt="2024-02-25T18:16:15.408" v="688" actId="478"/>
          <ac:picMkLst>
            <pc:docMk/>
            <pc:sldMk cId="3104440579" sldId="4078"/>
            <ac:picMk id="1026" creationId="{5AC4D8D3-C864-BE45-B837-6487E6106F7E}"/>
          </ac:picMkLst>
        </pc:picChg>
      </pc:sldChg>
      <pc:sldChg chg="addSp modSp add ord">
        <pc:chgData name="Dean Lawrence" userId="9840441c-97d5-4b74-b04b-65dc4b52e6ca" providerId="ADAL" clId="{5DBCD133-776D-47AF-8C12-F42A8F509933}" dt="2024-02-25T18:27:25.751" v="970"/>
        <pc:sldMkLst>
          <pc:docMk/>
          <pc:sldMk cId="1563241323" sldId="4079"/>
        </pc:sldMkLst>
        <pc:picChg chg="add mod">
          <ac:chgData name="Dean Lawrence" userId="9840441c-97d5-4b74-b04b-65dc4b52e6ca" providerId="ADAL" clId="{5DBCD133-776D-47AF-8C12-F42A8F509933}" dt="2024-02-25T18:26:35.436" v="964" actId="1440"/>
          <ac:picMkLst>
            <pc:docMk/>
            <pc:sldMk cId="1563241323" sldId="4079"/>
            <ac:picMk id="2" creationId="{3ED96CAB-9412-4128-188C-1F23A9903408}"/>
          </ac:picMkLst>
        </pc:picChg>
        <pc:picChg chg="add mod">
          <ac:chgData name="Dean Lawrence" userId="9840441c-97d5-4b74-b04b-65dc4b52e6ca" providerId="ADAL" clId="{5DBCD133-776D-47AF-8C12-F42A8F509933}" dt="2024-02-25T18:26:45.458" v="966" actId="1076"/>
          <ac:picMkLst>
            <pc:docMk/>
            <pc:sldMk cId="1563241323" sldId="4079"/>
            <ac:picMk id="4098" creationId="{D0C26CA7-5669-EF40-BBF4-910330477B2B}"/>
          </ac:picMkLst>
        </pc:picChg>
      </pc:sldChg>
      <pc:sldChg chg="addSp delSp modSp add mod setBg">
        <pc:chgData name="Dean Lawrence" userId="9840441c-97d5-4b74-b04b-65dc4b52e6ca" providerId="ADAL" clId="{5DBCD133-776D-47AF-8C12-F42A8F509933}" dt="2024-02-25T18:41:11.831" v="1244" actId="1076"/>
        <pc:sldMkLst>
          <pc:docMk/>
          <pc:sldMk cId="2604948892" sldId="4080"/>
        </pc:sldMkLst>
        <pc:spChg chg="add">
          <ac:chgData name="Dean Lawrence" userId="9840441c-97d5-4b74-b04b-65dc4b52e6ca" providerId="ADAL" clId="{5DBCD133-776D-47AF-8C12-F42A8F509933}" dt="2024-02-25T18:36:47.597" v="1124"/>
          <ac:spMkLst>
            <pc:docMk/>
            <pc:sldMk cId="2604948892" sldId="4080"/>
            <ac:spMk id="2" creationId="{B04037F3-A6AD-47B7-0C63-404239C35279}"/>
          </ac:spMkLst>
        </pc:spChg>
        <pc:spChg chg="mod">
          <ac:chgData name="Dean Lawrence" userId="9840441c-97d5-4b74-b04b-65dc4b52e6ca" providerId="ADAL" clId="{5DBCD133-776D-47AF-8C12-F42A8F509933}" dt="2024-02-25T18:36:25.222" v="1121" actId="20577"/>
          <ac:spMkLst>
            <pc:docMk/>
            <pc:sldMk cId="2604948892" sldId="4080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4" creationId="{BAFC2C9D-6445-DE4B-1540-80593EF1C7B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5" creationId="{3DB69083-98AC-0C41-DBDE-227A6573C2DA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7" creationId="{5705A820-CE8A-31BE-42C2-BCDB177C15B4}"/>
          </ac:spMkLst>
        </pc:spChg>
        <pc:spChg chg="add mod or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8" creationId="{9B96748C-1499-105C-DF55-002E289EBF94}"/>
          </ac:spMkLst>
        </pc:spChg>
        <pc:spChg chg="add">
          <ac:chgData name="Dean Lawrence" userId="9840441c-97d5-4b74-b04b-65dc4b52e6ca" providerId="ADAL" clId="{5DBCD133-776D-47AF-8C12-F42A8F509933}" dt="2024-02-25T18:40:29.827" v="1226"/>
          <ac:spMkLst>
            <pc:docMk/>
            <pc:sldMk cId="2604948892" sldId="4080"/>
            <ac:spMk id="10" creationId="{626D66A9-7EBB-8841-2B06-257D03F39C45}"/>
          </ac:spMkLst>
        </pc:spChg>
        <pc:spChg chg="mod">
          <ac:chgData name="Dean Lawrence" userId="9840441c-97d5-4b74-b04b-65dc4b52e6ca" providerId="ADAL" clId="{5DBCD133-776D-47AF-8C12-F42A8F509933}" dt="2024-02-25T18:41:11.831" v="1244" actId="1076"/>
          <ac:spMkLst>
            <pc:docMk/>
            <pc:sldMk cId="2604948892" sldId="4080"/>
            <ac:spMk id="39" creationId="{9A1CA093-AF5D-495D-9AFD-0DF092AEF21D}"/>
          </ac:spMkLst>
        </pc:spChg>
        <pc:grpChg chg="add mod">
          <ac:chgData name="Dean Lawrence" userId="9840441c-97d5-4b74-b04b-65dc4b52e6ca" providerId="ADAL" clId="{5DBCD133-776D-47AF-8C12-F42A8F509933}" dt="2024-02-25T18:39:25.151" v="1216" actId="164"/>
          <ac:grpSpMkLst>
            <pc:docMk/>
            <pc:sldMk cId="2604948892" sldId="4080"/>
            <ac:grpSpMk id="9" creationId="{5FE68700-6B54-0556-3B33-5531FBA32A7B}"/>
          </ac:grpSpMkLst>
        </pc:grpChg>
        <pc:picChg chg="del">
          <ac:chgData name="Dean Lawrence" userId="9840441c-97d5-4b74-b04b-65dc4b52e6ca" providerId="ADAL" clId="{5DBCD133-776D-47AF-8C12-F42A8F509933}" dt="2024-02-25T18:36:26.705" v="1122" actId="478"/>
          <ac:picMkLst>
            <pc:docMk/>
            <pc:sldMk cId="2604948892" sldId="4080"/>
            <ac:picMk id="3076" creationId="{4A8290AB-BC55-7866-4F27-FBB6A31CF0D4}"/>
          </ac:picMkLst>
        </pc:picChg>
      </pc:sldChg>
      <pc:sldChg chg="delSp modSp add mod">
        <pc:chgData name="Dean Lawrence" userId="9840441c-97d5-4b74-b04b-65dc4b52e6ca" providerId="ADAL" clId="{5DBCD133-776D-47AF-8C12-F42A8F509933}" dt="2024-02-25T18:43:37.391" v="1281" actId="1076"/>
        <pc:sldMkLst>
          <pc:docMk/>
          <pc:sldMk cId="1949936983" sldId="4081"/>
        </pc:sldMkLst>
        <pc:spChg chg="mod">
          <ac:chgData name="Dean Lawrence" userId="9840441c-97d5-4b74-b04b-65dc4b52e6ca" providerId="ADAL" clId="{5DBCD133-776D-47AF-8C12-F42A8F509933}" dt="2024-02-25T18:43:37.391" v="1281" actId="1076"/>
          <ac:spMkLst>
            <pc:docMk/>
            <pc:sldMk cId="1949936983" sldId="4081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8:41:41.935" v="1246" actId="478"/>
          <ac:spMkLst>
            <pc:docMk/>
            <pc:sldMk cId="1949936983" sldId="4081"/>
            <ac:spMk id="39" creationId="{9A1CA093-AF5D-495D-9AFD-0DF092AEF21D}"/>
          </ac:spMkLst>
        </pc:spChg>
        <pc:grpChg chg="del">
          <ac:chgData name="Dean Lawrence" userId="9840441c-97d5-4b74-b04b-65dc4b52e6ca" providerId="ADAL" clId="{5DBCD133-776D-47AF-8C12-F42A8F509933}" dt="2024-02-25T18:41:43.013" v="1247" actId="478"/>
          <ac:grpSpMkLst>
            <pc:docMk/>
            <pc:sldMk cId="1949936983" sldId="4081"/>
            <ac:grpSpMk id="9" creationId="{5FE68700-6B54-0556-3B33-5531FBA32A7B}"/>
          </ac:grpSpMkLst>
        </pc:grpChg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772636723" sldId="4291"/>
        </pc:sldMkLst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420760039" sldId="4292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984034474" sldId="4293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737383844" sldId="4294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318346833" sldId="4295"/>
        </pc:sldMkLst>
      </pc:sldChg>
      <pc:sldMasterChg chg="delSldLayout">
        <pc:chgData name="Dean Lawrence" userId="9840441c-97d5-4b74-b04b-65dc4b52e6ca" providerId="ADAL" clId="{5DBCD133-776D-47AF-8C12-F42A8F509933}" dt="2024-02-09T17:02:13.145" v="0" actId="47"/>
        <pc:sldMasterMkLst>
          <pc:docMk/>
          <pc:sldMasterMk cId="2156093164" sldId="2147483758"/>
        </pc:sldMasterMkLst>
        <pc:sldLayoutChg chg="del">
          <pc:chgData name="Dean Lawrence" userId="9840441c-97d5-4b74-b04b-65dc4b52e6ca" providerId="ADAL" clId="{5DBCD133-776D-47AF-8C12-F42A8F509933}" dt="2024-02-09T17:02:13.145" v="0" actId="47"/>
          <pc:sldLayoutMkLst>
            <pc:docMk/>
            <pc:sldMasterMk cId="2156093164" sldId="2147483758"/>
            <pc:sldLayoutMk cId="563148072" sldId="21474842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67937-71EE-2E40-8930-C43612F7F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0E328-65A8-6B4F-9EF6-C5128DED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D4108-5533-5540-8846-3092E2C7C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F66B-C815-8849-811C-F1A4AB94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1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34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163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72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60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62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7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6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892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6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496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6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4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41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18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1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321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4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537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1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2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7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3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521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4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66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94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65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2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768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0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92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1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92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36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9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570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1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03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1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25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5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0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40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07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13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70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950A73-0864-0941-BC2D-903CC7518F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1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7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85" r:id="rId2"/>
    <p:sldLayoutId id="2147484007" r:id="rId3"/>
    <p:sldLayoutId id="2147483762" r:id="rId4"/>
    <p:sldLayoutId id="2147484152" r:id="rId5"/>
    <p:sldLayoutId id="2147484156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055" r:id="rId13"/>
    <p:sldLayoutId id="2147483847" r:id="rId14"/>
    <p:sldLayoutId id="2147484234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167" r:id="rId14"/>
    <p:sldLayoutId id="2147484168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179" r:id="rId14"/>
    <p:sldLayoutId id="2147484180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191" r:id="rId14"/>
    <p:sldLayoutId id="2147484192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668DD5E8-8B18-9A41-8609-281B3ECDB3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1" r:id="rId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D6BC354B-6309-4A42-9061-26D78EEA8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microservices/cloud-computing/containers-vs-vm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legacy.com/blog/monolithic-application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tlassian.com/microservices/cloud-computing/containers-vs-vm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microservices/cloud-computing/containers-vs-vms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rryservers.com/blog/a-complete-overview-of-docker-architectur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rryservers.com/blog/a-complete-overview-of-docker-architecture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rryservers.com/blog/a-complete-overview-of-docker-architecture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3384-D20D-4FE0-B805-7A77F282F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1210235"/>
            <a:ext cx="5063379" cy="3540007"/>
          </a:xfrm>
        </p:spPr>
        <p:txBody>
          <a:bodyPr/>
          <a:lstStyle/>
          <a:p>
            <a:r>
              <a:rPr lang="en-GB" dirty="0"/>
              <a:t>Containers and AKS, through the lens of an old weathered server admin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542947-4A61-4E4A-A353-23F0F2DC6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4" y="4937498"/>
            <a:ext cx="10848975" cy="738188"/>
          </a:xfrm>
        </p:spPr>
        <p:txBody>
          <a:bodyPr/>
          <a:lstStyle/>
          <a:p>
            <a:r>
              <a:rPr lang="en-GB" dirty="0"/>
              <a:t>Session 01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CFA9-814E-412C-88EB-77E0E27243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850" y="6218238"/>
            <a:ext cx="438150" cy="365125"/>
          </a:xfrm>
        </p:spPr>
        <p:txBody>
          <a:bodyPr/>
          <a:lstStyle/>
          <a:p>
            <a:fld id="{0EE23A24-5E29-4F5A-B780-9568AE9A51D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A person riding a whale&#10;&#10;Description automatically generated">
            <a:extLst>
              <a:ext uri="{FF2B5EF4-FFF2-40B4-BE49-F238E27FC236}">
                <a16:creationId xmlns:a16="http://schemas.microsoft.com/office/drawing/2014/main" id="{33AD9200-68A3-0E6C-405C-74ED80F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5600" y="566144"/>
            <a:ext cx="4781549" cy="47815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412462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Virtual machines vs containers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851464" y="1641160"/>
            <a:ext cx="6404811" cy="423192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Resource Efficiency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Containers use fewer system resources compared to virtual machines.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Faster Startup and Scaling </a:t>
            </a: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Containers start up much faster and can scale quickly in response to demand.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Portability and Consistency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Containers are highly portable across different environments and ensure consistent runtime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Easier Deployment and Orchestration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C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ontainers simplify deployment and orchestration tasks, enabling automation and efficient management.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Improved Developer Productivity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Containers streamline development processes and promote DevOps practices.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Isolation with Less Overhead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Containers provide isolation without the overhead of running separate operating system kernels.</a:t>
            </a:r>
          </a:p>
        </p:txBody>
      </p:sp>
      <p:pic>
        <p:nvPicPr>
          <p:cNvPr id="1026" name="Picture 2" descr="A container showing the differences between virtual machines and containers.">
            <a:extLst>
              <a:ext uri="{FF2B5EF4-FFF2-40B4-BE49-F238E27FC236}">
                <a16:creationId xmlns:a16="http://schemas.microsoft.com/office/drawing/2014/main" id="{5AC4D8D3-C864-BE45-B837-6487E6106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9"/>
          <a:stretch/>
        </p:blipFill>
        <p:spPr bwMode="auto">
          <a:xfrm>
            <a:off x="8243552" y="3609133"/>
            <a:ext cx="3523502" cy="24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 container showing the differences between virtual machines and containers.">
            <a:extLst>
              <a:ext uri="{FF2B5EF4-FFF2-40B4-BE49-F238E27FC236}">
                <a16:creationId xmlns:a16="http://schemas.microsoft.com/office/drawing/2014/main" id="{58497C6B-420E-B1B9-CBBF-46C7BA3A5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1"/>
          <a:stretch/>
        </p:blipFill>
        <p:spPr bwMode="auto">
          <a:xfrm>
            <a:off x="8138131" y="838196"/>
            <a:ext cx="3520470" cy="24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2222AE-E32C-876A-58E5-98D229D82CA0}"/>
              </a:ext>
            </a:extLst>
          </p:cNvPr>
          <p:cNvSpPr txBox="1"/>
          <p:nvPr/>
        </p:nvSpPr>
        <p:spPr>
          <a:xfrm>
            <a:off x="5237750" y="6453972"/>
            <a:ext cx="62684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i="1" dirty="0">
                <a:hlinkClick r:id="rId3"/>
              </a:rPr>
              <a:t>https://www.atlassian.com/microservices/cloud-computing/containers-vs-vms</a:t>
            </a:r>
            <a:endParaRPr lang="en-GB" sz="800" i="1" dirty="0"/>
          </a:p>
        </p:txBody>
      </p:sp>
    </p:spTree>
    <p:extLst>
      <p:ext uri="{BB962C8B-B14F-4D97-AF65-F5344CB8AC3E}">
        <p14:creationId xmlns:p14="http://schemas.microsoft.com/office/powerpoint/2010/main" val="14700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Containers in the enterprise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An infographic illustrating the main differences between monolithic vs. microservice architecture.">
            <a:extLst>
              <a:ext uri="{FF2B5EF4-FFF2-40B4-BE49-F238E27FC236}">
                <a16:creationId xmlns:a16="http://schemas.microsoft.com/office/drawing/2014/main" id="{6BACF50A-6FC9-65EA-A493-402687DD6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4"/>
          <a:stretch/>
        </p:blipFill>
        <p:spPr bwMode="auto">
          <a:xfrm>
            <a:off x="7836765" y="1439904"/>
            <a:ext cx="4063827" cy="397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n infographic illustrating the main differences between monolithic vs. microservice architecture.">
            <a:extLst>
              <a:ext uri="{FF2B5EF4-FFF2-40B4-BE49-F238E27FC236}">
                <a16:creationId xmlns:a16="http://schemas.microsoft.com/office/drawing/2014/main" id="{8D2CFC59-33D5-14A0-5985-F7330A073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71"/>
          <a:stretch/>
        </p:blipFill>
        <p:spPr bwMode="auto">
          <a:xfrm>
            <a:off x="5210470" y="1439904"/>
            <a:ext cx="2332730" cy="397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E8472-054B-DA9E-31A6-172F31D5FE39}"/>
              </a:ext>
            </a:extLst>
          </p:cNvPr>
          <p:cNvSpPr txBox="1"/>
          <p:nvPr/>
        </p:nvSpPr>
        <p:spPr>
          <a:xfrm>
            <a:off x="442390" y="1376466"/>
            <a:ext cx="4474515" cy="447814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Decomposed Architecture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Applications are split into small, independent services, each responsible for specific business functions.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Scalability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A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llows scaling individual components independently based on demand.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Flexibility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Enables the use of different technologies and programming languages for each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Fault Isolation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Failure in one service doesn't necessarily affect others; services can fail gracefully.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Development Agility</a:t>
            </a:r>
            <a:r>
              <a:rPr lang="en-GB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Facilitates agile development practices and faster release cycles for individual services.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17D46-0B32-F259-C815-9FF3DD500FDE}"/>
              </a:ext>
            </a:extLst>
          </p:cNvPr>
          <p:cNvSpPr txBox="1"/>
          <p:nvPr/>
        </p:nvSpPr>
        <p:spPr>
          <a:xfrm>
            <a:off x="5731043" y="5652085"/>
            <a:ext cx="62684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i="1" dirty="0">
                <a:hlinkClick r:id="rId3"/>
              </a:rPr>
              <a:t>https://www.openlegacy.com/blog/monolithic-application </a:t>
            </a:r>
            <a:endParaRPr lang="en-GB" sz="800" i="1" dirty="0"/>
          </a:p>
        </p:txBody>
      </p:sp>
    </p:spTree>
    <p:extLst>
      <p:ext uri="{BB962C8B-B14F-4D97-AF65-F5344CB8AC3E}">
        <p14:creationId xmlns:p14="http://schemas.microsoft.com/office/powerpoint/2010/main" val="30789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0680032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Hypervisor vs container runtime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538641" y="1023539"/>
            <a:ext cx="11272359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GB" sz="1600" b="1" i="0" dirty="0">
                <a:solidFill>
                  <a:srgbClr val="0D0D0D"/>
                </a:solidFill>
                <a:effectLst/>
                <a:latin typeface="Söhne"/>
              </a:rPr>
              <a:t>A container runtime and a hypervisor are both technologies used to create isolated environments for running applications, but they have fundamental differences in their architectures and approaches to virtualization.</a:t>
            </a:r>
            <a:endParaRPr lang="en-GB" sz="1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222AE-E32C-876A-58E5-98D229D82CA0}"/>
              </a:ext>
            </a:extLst>
          </p:cNvPr>
          <p:cNvSpPr txBox="1"/>
          <p:nvPr/>
        </p:nvSpPr>
        <p:spPr>
          <a:xfrm>
            <a:off x="5237750" y="6453972"/>
            <a:ext cx="62684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i="1" dirty="0">
                <a:hlinkClick r:id="rId2"/>
              </a:rPr>
              <a:t>https://www.atlassian.com/microservices/cloud-computing/containers-vs-vms</a:t>
            </a:r>
            <a:endParaRPr lang="en-GB" sz="11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52FAB-B3B3-08EA-6D1E-790563710CDD}"/>
              </a:ext>
            </a:extLst>
          </p:cNvPr>
          <p:cNvGraphicFramePr>
            <a:graphicFrameLocks noGrp="1"/>
          </p:cNvGraphicFramePr>
          <p:nvPr/>
        </p:nvGraphicFramePr>
        <p:xfrm>
          <a:off x="459821" y="1726590"/>
          <a:ext cx="11272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179">
                  <a:extLst>
                    <a:ext uri="{9D8B030D-6E8A-4147-A177-3AD203B41FA5}">
                      <a16:colId xmlns:a16="http://schemas.microsoft.com/office/drawing/2014/main" val="3869249677"/>
                    </a:ext>
                  </a:extLst>
                </a:gridCol>
                <a:gridCol w="5636179">
                  <a:extLst>
                    <a:ext uri="{9D8B030D-6E8A-4147-A177-3AD203B41FA5}">
                      <a16:colId xmlns:a16="http://schemas.microsoft.com/office/drawing/2014/main" val="339836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CONTAINER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Hardware Level Virtualization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OS Level Virtualization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Creates VMs with dedicated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Lightweight, sharing host OS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Strong isolation between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Efficient resource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3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Supports various guest 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rgbClr val="0D0D0D"/>
                          </a:solidFill>
                          <a:effectLst/>
                          <a:latin typeface="Söhne"/>
                          <a:ea typeface="+mn-ea"/>
                          <a:cs typeface="+mn-cs"/>
                        </a:rPr>
                        <a:t>Portability across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10468"/>
                  </a:ext>
                </a:extLst>
              </a:tr>
            </a:tbl>
          </a:graphicData>
        </a:graphic>
      </p:graphicFrame>
      <p:pic>
        <p:nvPicPr>
          <p:cNvPr id="2" name="Picture 2" descr="A Suggestion on Docker Whale Logo RE:&quot;The Wave&quot; - General Discussions -  Docker Community Forums">
            <a:extLst>
              <a:ext uri="{FF2B5EF4-FFF2-40B4-BE49-F238E27FC236}">
                <a16:creationId xmlns:a16="http://schemas.microsoft.com/office/drawing/2014/main" id="{3ED96CAB-9412-4128-188C-1F23A9903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3" y="3865260"/>
            <a:ext cx="2461126" cy="207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Mware vSphere | Cloud Foundry">
            <a:extLst>
              <a:ext uri="{FF2B5EF4-FFF2-40B4-BE49-F238E27FC236}">
                <a16:creationId xmlns:a16="http://schemas.microsoft.com/office/drawing/2014/main" id="{D0C26CA7-5669-EF40-BBF4-91033047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4285163"/>
            <a:ext cx="4207934" cy="12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4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10680032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container runtime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538641" y="1023539"/>
            <a:ext cx="11272359" cy="392415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container runtime is responsible for executing and managing containers, which are lightweight, portable, and isolated environments for running applications.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container runtime interacts directly with the host operating system's kernel to create and manage these containers providing the runtime environment necessary for running containerized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2"/>
                </a:solidFill>
              </a:rPr>
              <a:t>Containerd</a:t>
            </a:r>
            <a:r>
              <a:rPr lang="en-GB" dirty="0"/>
              <a:t> is an open-source container runtime designed to be a core component of container platforms.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2"/>
                </a:solidFill>
              </a:rPr>
              <a:t>Containerd</a:t>
            </a:r>
            <a:r>
              <a:rPr lang="en-GB" dirty="0"/>
              <a:t> was originally developed by Docker, Inc., it was later contributed to the Cloud Native Computing Foundation (CNCF) as a standalone project.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2"/>
                </a:solidFill>
              </a:rPr>
              <a:t>Containerd</a:t>
            </a:r>
            <a:r>
              <a:rPr lang="en-GB" dirty="0"/>
              <a:t> focuses on providing the essential functionalities required for container execution, image distribution, and lifecycle management, serving as a building block for higher-level container orchestration systems like Kubernetes.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222AE-E32C-876A-58E5-98D229D82CA0}"/>
              </a:ext>
            </a:extLst>
          </p:cNvPr>
          <p:cNvSpPr txBox="1"/>
          <p:nvPr/>
        </p:nvSpPr>
        <p:spPr>
          <a:xfrm>
            <a:off x="5237750" y="6453972"/>
            <a:ext cx="62684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i="1" dirty="0">
                <a:hlinkClick r:id="rId2"/>
              </a:rPr>
              <a:t>https://www.atlassian.com/microservices/cloud-computing/containers-vs-vms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310444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Docker architecture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381000" y="1007943"/>
            <a:ext cx="6510867" cy="543225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The Docker architecture employs a client-server design.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/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A Docker client talks to the Docker daemon via the REST API and the daemon manages the containers according to the commands issued by the user.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/>
              <a:t>Docker Engine is essentially Docker installed on a host. When you install Docker on a system, you are installing the following key components: the Docker daemon, Docker REST API, and Docker CLI which interacts with the Docker daemon through the REST API.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/>
              <a:t>Docker Daemon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/>
              <a:t>This is a background process that manages Docker objects such as images, containers, storage volumes, and networks. It constantly listens to API requests and processes them.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/>
              <a:t>Docker REST API </a:t>
            </a:r>
            <a:r>
              <a:rPr lang="en-GB" sz="1400" dirty="0">
                <a:sym typeface="Wingdings" panose="05000000000000000000" pitchFamily="2" charset="2"/>
              </a:rPr>
              <a:t> </a:t>
            </a:r>
            <a:r>
              <a:rPr lang="en-GB" sz="1400" dirty="0"/>
              <a:t> This is an API interface that applications use to talk with the Docker Daemon and provide instructions.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/>
              <a:t>Docker CLI </a:t>
            </a:r>
            <a:r>
              <a:rPr lang="en-GB" sz="1400" dirty="0">
                <a:sym typeface="Wingdings" panose="05000000000000000000" pitchFamily="2" charset="2"/>
              </a:rPr>
              <a:t> </a:t>
            </a:r>
            <a:r>
              <a:rPr lang="en-GB" sz="1400" dirty="0"/>
              <a:t> This is a command line interface for interacting with the Docker daemon. It helps you to perform tasks such as running, stopping, and terminating containers and images to mention a few. It uses the REST API to interact with the Docker daemon.</a:t>
            </a:r>
          </a:p>
          <a:p>
            <a:pPr algn="just"/>
            <a:endParaRPr lang="en-GB" sz="1400" dirty="0"/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A Docker registry is a repository on which various types of container images are hosted.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400" dirty="0"/>
          </a:p>
        </p:txBody>
      </p:sp>
      <p:pic>
        <p:nvPicPr>
          <p:cNvPr id="3076" name="Picture 4" descr="Docker Architecture">
            <a:extLst>
              <a:ext uri="{FF2B5EF4-FFF2-40B4-BE49-F238E27FC236}">
                <a16:creationId xmlns:a16="http://schemas.microsoft.com/office/drawing/2014/main" id="{4A8290AB-BC55-7866-4F27-FBB6A31C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17" y="2110213"/>
            <a:ext cx="5016243" cy="27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7F08F-3AA1-BFD1-580D-073E423E9D37}"/>
              </a:ext>
            </a:extLst>
          </p:cNvPr>
          <p:cNvSpPr txBox="1"/>
          <p:nvPr/>
        </p:nvSpPr>
        <p:spPr>
          <a:xfrm>
            <a:off x="5784594" y="5998754"/>
            <a:ext cx="6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hlinkClick r:id="rId3"/>
              </a:rPr>
              <a:t>https://www.cherryservers.com/blog/a-complete-overview-of-docker-architecture</a:t>
            </a:r>
            <a:endParaRPr lang="en-GB" sz="1000" i="1" dirty="0"/>
          </a:p>
          <a:p>
            <a:pPr algn="r"/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380553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anatomy of a container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270934" y="1425048"/>
            <a:ext cx="7907869" cy="435503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Docker images are the building blocks for containers. A Docker image is an immutable or read-only template that provides instructions for a Docker container.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/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Docker networking is a subsystem in which Docker containers connect with other containers either on the same host or on different hosts, including internet-facing hosts.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/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/>
              <a:t>Data stored in a container is ephemeral, and it ceases to exist once the container is terminated. Docker offers the following options to ensure persistent storage: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400" dirty="0"/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Data volumes: These are the most preferred storage systems for persisting data generated and used by containers.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Volume Container: Another solution is to have a dedicated container hosting a volume which is then used as a mount space for other containers.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Directory Mounts: For data volumes and volume containers, data is stored in the /var/lib/docker/volumes filesystem which is managed purely by Docker.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628650" lvl="1" indent="-1714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Storage Plugins: Plugins extend the functionality of Docker. Storage plugins provide a means of connecting to external storage devices.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F08F-3AA1-BFD1-580D-073E423E9D37}"/>
              </a:ext>
            </a:extLst>
          </p:cNvPr>
          <p:cNvSpPr txBox="1"/>
          <p:nvPr/>
        </p:nvSpPr>
        <p:spPr>
          <a:xfrm>
            <a:off x="5784594" y="5998754"/>
            <a:ext cx="6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hlinkClick r:id="rId2"/>
              </a:rPr>
              <a:t>https://www.cherryservers.com/blog/a-complete-overview-of-docker-architecture</a:t>
            </a:r>
            <a:endParaRPr lang="en-GB" sz="1000" i="1" dirty="0"/>
          </a:p>
          <a:p>
            <a:pPr algn="r"/>
            <a:endParaRPr lang="en-GB" sz="1000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68700-6B54-0556-3B33-5531FBA32A7B}"/>
              </a:ext>
            </a:extLst>
          </p:cNvPr>
          <p:cNvGrpSpPr/>
          <p:nvPr/>
        </p:nvGrpSpPr>
        <p:grpSpPr>
          <a:xfrm>
            <a:off x="8593667" y="2396067"/>
            <a:ext cx="3217332" cy="2413000"/>
            <a:chOff x="8593667" y="2396067"/>
            <a:chExt cx="3217332" cy="2413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96748C-1499-105C-DF55-002E289EBF94}"/>
                </a:ext>
              </a:extLst>
            </p:cNvPr>
            <p:cNvSpPr/>
            <p:nvPr/>
          </p:nvSpPr>
          <p:spPr>
            <a:xfrm>
              <a:off x="8593667" y="2396067"/>
              <a:ext cx="3217332" cy="2413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CONTAINER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FC2C9D-6445-DE4B-1540-80593EF1C7B0}"/>
                </a:ext>
              </a:extLst>
            </p:cNvPr>
            <p:cNvSpPr/>
            <p:nvPr/>
          </p:nvSpPr>
          <p:spPr>
            <a:xfrm>
              <a:off x="8974667" y="4182533"/>
              <a:ext cx="2531535" cy="47413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IMAGE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B69083-98AC-0C41-DBDE-227A6573C2DA}"/>
                </a:ext>
              </a:extLst>
            </p:cNvPr>
            <p:cNvSpPr/>
            <p:nvPr/>
          </p:nvSpPr>
          <p:spPr>
            <a:xfrm>
              <a:off x="8974667" y="3555999"/>
              <a:ext cx="2531535" cy="4741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NETWORKING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5A820-CE8A-31BE-42C2-BCDB177C15B4}"/>
                </a:ext>
              </a:extLst>
            </p:cNvPr>
            <p:cNvSpPr/>
            <p:nvPr/>
          </p:nvSpPr>
          <p:spPr>
            <a:xfrm>
              <a:off x="8974667" y="2929465"/>
              <a:ext cx="2531535" cy="47413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9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781109"/>
            <a:ext cx="11430001" cy="4792134"/>
          </a:xfrm>
        </p:spPr>
        <p:txBody>
          <a:bodyPr>
            <a:noAutofit/>
          </a:bodyPr>
          <a:lstStyle/>
          <a:p>
            <a:pPr algn="ctr" defTabSz="914377">
              <a:lnSpc>
                <a:spcPct val="70000"/>
              </a:lnSpc>
            </a:pPr>
            <a:r>
              <a:rPr lang="en-US" sz="16600" cap="all" dirty="0">
                <a:latin typeface="Graphik"/>
                <a:ea typeface="+mj-ea"/>
                <a:cs typeface="+mj-cs"/>
              </a:rPr>
              <a:t>LET’S</a:t>
            </a:r>
            <a:br>
              <a:rPr lang="en-US" sz="16600" cap="all" dirty="0">
                <a:latin typeface="Graphik"/>
                <a:ea typeface="+mj-ea"/>
                <a:cs typeface="+mj-cs"/>
              </a:rPr>
            </a:br>
            <a:r>
              <a:rPr lang="en-US" sz="16600" cap="all" dirty="0">
                <a:latin typeface="Graphik"/>
                <a:ea typeface="+mj-ea"/>
                <a:cs typeface="+mj-cs"/>
              </a:rPr>
              <a:t>BUILD</a:t>
            </a:r>
            <a:br>
              <a:rPr lang="en-US" sz="16600" cap="all" dirty="0">
                <a:latin typeface="Graphik"/>
                <a:ea typeface="+mj-ea"/>
                <a:cs typeface="+mj-cs"/>
              </a:rPr>
            </a:br>
            <a:r>
              <a:rPr lang="en-US" sz="16600" cap="all" dirty="0">
                <a:latin typeface="Graphik"/>
                <a:ea typeface="+mj-ea"/>
                <a:cs typeface="+mj-cs"/>
              </a:rPr>
              <a:t>IT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F08F-3AA1-BFD1-580D-073E423E9D37}"/>
              </a:ext>
            </a:extLst>
          </p:cNvPr>
          <p:cNvSpPr txBox="1"/>
          <p:nvPr/>
        </p:nvSpPr>
        <p:spPr>
          <a:xfrm>
            <a:off x="5784594" y="5998754"/>
            <a:ext cx="6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hlinkClick r:id="rId2"/>
              </a:rPr>
              <a:t>https://www.cherryservers.com/blog/a-complete-overview-of-docker-architecture</a:t>
            </a:r>
            <a:endParaRPr lang="en-GB" sz="1000" i="1" dirty="0"/>
          </a:p>
          <a:p>
            <a:pPr algn="r"/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1949936983"/>
      </p:ext>
    </p:extLst>
  </p:cSld>
  <p:clrMapOvr>
    <a:masterClrMapping/>
  </p:clrMapOvr>
</p:sld>
</file>

<file path=ppt/theme/theme1.xml><?xml version="1.0" encoding="utf-8"?>
<a:theme xmlns:a="http://schemas.openxmlformats.org/drawingml/2006/main" name="Highly 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6462BBF-5BEE-4EB2-A154-3428CBF3A2BB}"/>
    </a:ext>
  </a:extLst>
</a:theme>
</file>

<file path=ppt/theme/theme2.xml><?xml version="1.0" encoding="utf-8"?>
<a:theme xmlns:a="http://schemas.openxmlformats.org/drawingml/2006/main" name="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269A2B5C-2164-4B71-A811-9923B54C5266}"/>
    </a:ext>
  </a:extLst>
</a:theme>
</file>

<file path=ppt/theme/theme3.xml><?xml version="1.0" encoding="utf-8"?>
<a:theme xmlns:a="http://schemas.openxmlformats.org/drawingml/2006/main" name="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3ACCA60-D60C-467C-9554-200F755D9427}"/>
    </a:ext>
  </a:extLst>
</a:theme>
</file>

<file path=ppt/theme/theme4.xml><?xml version="1.0" encoding="utf-8"?>
<a:theme xmlns:a="http://schemas.openxmlformats.org/drawingml/2006/main" name="Un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1E6B31FD-6CBA-420B-A30C-C47A5E6EB634}"/>
    </a:ext>
  </a:extLst>
</a:theme>
</file>

<file path=ppt/theme/theme5.xml><?xml version="1.0" encoding="utf-8"?>
<a:theme xmlns:a="http://schemas.openxmlformats.org/drawingml/2006/main" name="Title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A5C13937-F8C3-40B4-A5EB-BD5DC534E82D}"/>
    </a:ext>
  </a:extLst>
</a:theme>
</file>

<file path=ppt/theme/theme6.xml><?xml version="1.0" encoding="utf-8"?>
<a:theme xmlns:a="http://schemas.openxmlformats.org/drawingml/2006/main" name="Breaker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5C788BC4-D08E-4855-8C65-D192AB022868}"/>
    </a:ext>
  </a:extLst>
</a:theme>
</file>

<file path=ppt/theme/theme7.xml><?xml version="1.0" encoding="utf-8"?>
<a:theme xmlns:a="http://schemas.openxmlformats.org/drawingml/2006/main" name="End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FEDF327E-9C9B-40F5-BBD2-D683F415FAB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5B31A60EA244FAE9C2B5AFD1D36F1" ma:contentTypeVersion="4" ma:contentTypeDescription="Create a new document." ma:contentTypeScope="" ma:versionID="aaa4cc033acf6a4791e53a976e27c0f3">
  <xsd:schema xmlns:xsd="http://www.w3.org/2001/XMLSchema" xmlns:xs="http://www.w3.org/2001/XMLSchema" xmlns:p="http://schemas.microsoft.com/office/2006/metadata/properties" xmlns:ns2="5e5f9a58-8fb9-4caa-abe5-de1e07824853" targetNamespace="http://schemas.microsoft.com/office/2006/metadata/properties" ma:root="true" ma:fieldsID="b685d16a3a4463d2b77649f30393b85b" ns2:_="">
    <xsd:import namespace="5e5f9a58-8fb9-4caa-abe5-de1e07824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f9a58-8fb9-4caa-abe5-de1e07824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1999D2-7637-4638-A0A9-B4522EDE0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f9a58-8fb9-4caa-abe5-de1e07824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5BC5BD-2F86-406E-8953-9EE1A3C800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03C18-8CA8-4E85-8FD3-26F080DC8A47}">
  <ds:schemaRefs>
    <ds:schemaRef ds:uri="http://purl.org/dc/terms/"/>
    <ds:schemaRef ds:uri="http://schemas.microsoft.com/office/2006/documentManagement/types"/>
    <ds:schemaRef ds:uri="99813c5d-2777-4308-bc7a-796bfbbfb35b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492d498-ca26-4a48-9077-d38364db9e65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Privilege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WVD Intro</Template>
  <TotalTime>921</TotalTime>
  <Words>887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Graphik</vt:lpstr>
      <vt:lpstr>Segoe UI</vt:lpstr>
      <vt:lpstr>Segoe UI Light</vt:lpstr>
      <vt:lpstr>Segoe UI Semibold</vt:lpstr>
      <vt:lpstr>Segoe UI Semilight</vt:lpstr>
      <vt:lpstr>Söhne</vt:lpstr>
      <vt:lpstr>Wingdings</vt:lpstr>
      <vt:lpstr>Highly Confidential</vt:lpstr>
      <vt:lpstr>Confidential</vt:lpstr>
      <vt:lpstr>Restricted</vt:lpstr>
      <vt:lpstr>Unrestricted</vt:lpstr>
      <vt:lpstr>Title Slides</vt:lpstr>
      <vt:lpstr>Breaker Slides</vt:lpstr>
      <vt:lpstr>End Slides</vt:lpstr>
      <vt:lpstr>PowerPoint Presentation</vt:lpstr>
      <vt:lpstr>Virtual machines vs containers</vt:lpstr>
      <vt:lpstr>Containers in the enterprise</vt:lpstr>
      <vt:lpstr>Hypervisor vs container runtime</vt:lpstr>
      <vt:lpstr>container runtime</vt:lpstr>
      <vt:lpstr>Docker architecture</vt:lpstr>
      <vt:lpstr>The anatomy of a container</vt:lpstr>
      <vt:lpstr>LET’S BUILD 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Dean Lawrence</dc:creator>
  <cp:keywords/>
  <dc:description/>
  <cp:lastModifiedBy>Dean Lawrence</cp:lastModifiedBy>
  <cp:revision>2</cp:revision>
  <dcterms:created xsi:type="dcterms:W3CDTF">2020-12-10T13:22:00Z</dcterms:created>
  <dcterms:modified xsi:type="dcterms:W3CDTF">2024-02-25T18:44:49Z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courteney.malon@avanade.com</vt:lpwstr>
  </property>
  <property fmtid="{D5CDD505-2E9C-101B-9397-08002B2CF9AE}" pid="5" name="MSIP_Label_236020b0-6d69-48c1-9bb5-c586c1062b70_SetDate">
    <vt:lpwstr>2018-12-20T17:57:52.8924816Z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courteney.malon@avanade.com</vt:lpwstr>
  </property>
  <property fmtid="{D5CDD505-2E9C-101B-9397-08002B2CF9AE}" pid="12" name="MSIP_Label_5fae8262-b78e-4366-8929-a5d6aac95320_SetDate">
    <vt:lpwstr>2018-12-20T17:57:52.8924816Z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  <property fmtid="{D5CDD505-2E9C-101B-9397-08002B2CF9AE}" pid="18" name="ContentTypeId">
    <vt:lpwstr>0x010100E3F5B31A60EA244FAE9C2B5AFD1D36F1</vt:lpwstr>
  </property>
  <property fmtid="{D5CDD505-2E9C-101B-9397-08002B2CF9AE}" pid="19" name="_dlc_DocIdItemGuid">
    <vt:lpwstr>a222494f-6060-4b71-ae7f-e56b6a69a872</vt:lpwstr>
  </property>
  <property fmtid="{D5CDD505-2E9C-101B-9397-08002B2CF9AE}" pid="20" name="Order">
    <vt:r8>646300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</Properties>
</file>