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5.xml" ContentType="application/vnd.openxmlformats-officedocument.theme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8" r:id="rId4"/>
    <p:sldMasterId id="2147484157" r:id="rId5"/>
    <p:sldMasterId id="2147484169" r:id="rId6"/>
    <p:sldMasterId id="2147484181" r:id="rId7"/>
    <p:sldMasterId id="2147483998" r:id="rId8"/>
    <p:sldMasterId id="2147484006" r:id="rId9"/>
    <p:sldMasterId id="2147483820" r:id="rId10"/>
  </p:sldMasterIdLst>
  <p:notesMasterIdLst>
    <p:notesMasterId r:id="rId27"/>
  </p:notesMasterIdLst>
  <p:handoutMasterIdLst>
    <p:handoutMasterId r:id="rId28"/>
  </p:handoutMasterIdLst>
  <p:sldIdLst>
    <p:sldId id="4073" r:id="rId11"/>
    <p:sldId id="4097" r:id="rId12"/>
    <p:sldId id="4077" r:id="rId13"/>
    <p:sldId id="4086" r:id="rId14"/>
    <p:sldId id="4087" r:id="rId15"/>
    <p:sldId id="4082" r:id="rId16"/>
    <p:sldId id="4088" r:id="rId17"/>
    <p:sldId id="4089" r:id="rId18"/>
    <p:sldId id="4090" r:id="rId19"/>
    <p:sldId id="4091" r:id="rId20"/>
    <p:sldId id="4093" r:id="rId21"/>
    <p:sldId id="4092" r:id="rId22"/>
    <p:sldId id="4095" r:id="rId23"/>
    <p:sldId id="4096" r:id="rId24"/>
    <p:sldId id="4094" r:id="rId25"/>
    <p:sldId id="40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591F"/>
    <a:srgbClr val="E7E6E6"/>
    <a:srgbClr val="595959"/>
    <a:srgbClr val="008376"/>
    <a:srgbClr val="47800A"/>
    <a:srgbClr val="008C95"/>
    <a:srgbClr val="4B912A"/>
    <a:srgbClr val="FDFDFD"/>
    <a:srgbClr val="FF5800"/>
    <a:srgbClr val="B4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CD133-776D-47AF-8C12-F42A8F509933}" v="182" dt="2024-02-25T18:40:32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8" autoAdjust="0"/>
    <p:restoredTop sz="94627" autoAdjust="0"/>
  </p:normalViewPr>
  <p:slideViewPr>
    <p:cSldViewPr snapToGrid="0" snapToObjects="1">
      <p:cViewPr varScale="1">
        <p:scale>
          <a:sx n="95" d="100"/>
          <a:sy n="95" d="100"/>
        </p:scale>
        <p:origin x="514" y="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" Type="http://schemas.openxmlformats.org/officeDocument/2006/relationships/customXml" Target="../customXml/item3.xml"/><Relationship Id="rId21" Type="http://schemas.openxmlformats.org/officeDocument/2006/relationships/slide" Target="slides/slide11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an Lawrence" userId="9840441c-97d5-4b74-b04b-65dc4b52e6ca" providerId="ADAL" clId="{B68BA81A-8E49-4119-A68E-1FAA67C7623F}"/>
    <pc:docChg chg="undo custSel addSld delSld modSld sldOrd">
      <pc:chgData name="Dean Lawrence" userId="9840441c-97d5-4b74-b04b-65dc4b52e6ca" providerId="ADAL" clId="{B68BA81A-8E49-4119-A68E-1FAA67C7623F}" dt="2021-11-26T08:47:05.248" v="2166"/>
      <pc:docMkLst>
        <pc:docMk/>
      </pc:docMkLst>
      <pc:sldChg chg="modSp add mod">
        <pc:chgData name="Dean Lawrence" userId="9840441c-97d5-4b74-b04b-65dc4b52e6ca" providerId="ADAL" clId="{B68BA81A-8E49-4119-A68E-1FAA67C7623F}" dt="2021-11-26T08:26:31.177" v="373" actId="207"/>
        <pc:sldMkLst>
          <pc:docMk/>
          <pc:sldMk cId="3902267962" sldId="374"/>
        </pc:sldMkLst>
        <pc:spChg chg="mod">
          <ac:chgData name="Dean Lawrence" userId="9840441c-97d5-4b74-b04b-65dc4b52e6ca" providerId="ADAL" clId="{B68BA81A-8E49-4119-A68E-1FAA67C7623F}" dt="2021-11-26T08:26:31.177" v="373" actId="207"/>
          <ac:spMkLst>
            <pc:docMk/>
            <pc:sldMk cId="3902267962" sldId="374"/>
            <ac:spMk id="3" creationId="{00000000-0000-0000-0000-000000000000}"/>
          </ac:spMkLst>
        </pc:spChg>
      </pc:sldChg>
      <pc:sldChg chg="delSp modSp del mod">
        <pc:chgData name="Dean Lawrence" userId="9840441c-97d5-4b74-b04b-65dc4b52e6ca" providerId="ADAL" clId="{B68BA81A-8E49-4119-A68E-1FAA67C7623F}" dt="2021-11-26T08:19:10.458" v="57" actId="2696"/>
        <pc:sldMkLst>
          <pc:docMk/>
          <pc:sldMk cId="2012115403" sldId="4070"/>
        </pc:sldMkLst>
        <pc:spChg chg="mod">
          <ac:chgData name="Dean Lawrence" userId="9840441c-97d5-4b74-b04b-65dc4b52e6ca" providerId="ADAL" clId="{B68BA81A-8E49-4119-A68E-1FAA67C7623F}" dt="2021-11-26T08:17:25.726" v="51" actId="20577"/>
          <ac:spMkLst>
            <pc:docMk/>
            <pc:sldMk cId="2012115403" sldId="4070"/>
            <ac:spMk id="5" creationId="{00000000-0000-0000-0000-000000000000}"/>
          </ac:spMkLst>
        </pc:spChg>
        <pc:spChg chg="del">
          <ac:chgData name="Dean Lawrence" userId="9840441c-97d5-4b74-b04b-65dc4b52e6ca" providerId="ADAL" clId="{B68BA81A-8E49-4119-A68E-1FAA67C7623F}" dt="2021-11-26T08:17:20.905" v="37" actId="478"/>
          <ac:spMkLst>
            <pc:docMk/>
            <pc:sldMk cId="2012115403" sldId="4070"/>
            <ac:spMk id="6" creationId="{4325A138-9F2F-41E4-B94D-A00D3EEE9507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3425166462" sldId="4071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27396548" sldId="4072"/>
        </pc:sldMkLst>
      </pc:sldChg>
      <pc:sldChg chg="modSp mod">
        <pc:chgData name="Dean Lawrence" userId="9840441c-97d5-4b74-b04b-65dc4b52e6ca" providerId="ADAL" clId="{B68BA81A-8E49-4119-A68E-1FAA67C7623F}" dt="2021-11-26T08:15:43.769" v="35" actId="20577"/>
        <pc:sldMkLst>
          <pc:docMk/>
          <pc:sldMk cId="3841246239" sldId="4073"/>
        </pc:sldMkLst>
        <pc:spChg chg="mod">
          <ac:chgData name="Dean Lawrence" userId="9840441c-97d5-4b74-b04b-65dc4b52e6ca" providerId="ADAL" clId="{B68BA81A-8E49-4119-A68E-1FAA67C7623F}" dt="2021-11-26T08:15:35.219" v="23" actId="20577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B68BA81A-8E49-4119-A68E-1FAA67C7623F}" dt="2021-11-26T08:15:43.769" v="35" actId="20577"/>
          <ac:spMkLst>
            <pc:docMk/>
            <pc:sldMk cId="3841246239" sldId="4073"/>
            <ac:spMk id="6" creationId="{10542947-4A61-4E4A-A353-23F0F2DC6D5F}"/>
          </ac:spMkLst>
        </pc:spChg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638399094" sldId="4074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137743072" sldId="4125"/>
        </pc:sldMkLst>
      </pc:sldChg>
      <pc:sldChg chg="del">
        <pc:chgData name="Dean Lawrence" userId="9840441c-97d5-4b74-b04b-65dc4b52e6ca" providerId="ADAL" clId="{B68BA81A-8E49-4119-A68E-1FAA67C7623F}" dt="2021-11-26T08:17:17.108" v="36" actId="47"/>
        <pc:sldMkLst>
          <pc:docMk/>
          <pc:sldMk cId="2371141235" sldId="4126"/>
        </pc:sldMkLst>
      </pc:sldChg>
      <pc:sldChg chg="addSp delSp modSp add mod modAnim">
        <pc:chgData name="Dean Lawrence" userId="9840441c-97d5-4b74-b04b-65dc4b52e6ca" providerId="ADAL" clId="{B68BA81A-8E49-4119-A68E-1FAA67C7623F}" dt="2021-11-26T08:25:26.446" v="334"/>
        <pc:sldMkLst>
          <pc:docMk/>
          <pc:sldMk cId="772636723" sldId="4291"/>
        </pc:sldMkLst>
        <pc:spChg chg="mod">
          <ac:chgData name="Dean Lawrence" userId="9840441c-97d5-4b74-b04b-65dc4b52e6ca" providerId="ADAL" clId="{B68BA81A-8E49-4119-A68E-1FAA67C7623F}" dt="2021-11-26T08:19:05.891" v="56"/>
          <ac:spMkLst>
            <pc:docMk/>
            <pc:sldMk cId="772636723" sldId="4291"/>
            <ac:spMk id="2" creationId="{E7621DB3-2BAF-4D5A-99FC-35518936D740}"/>
          </ac:spMkLst>
        </pc:spChg>
        <pc:spChg chg="del">
          <ac:chgData name="Dean Lawrence" userId="9840441c-97d5-4b74-b04b-65dc4b52e6ca" providerId="ADAL" clId="{B68BA81A-8E49-4119-A68E-1FAA67C7623F}" dt="2021-11-26T08:18:49.776" v="53" actId="478"/>
          <ac:spMkLst>
            <pc:docMk/>
            <pc:sldMk cId="772636723" sldId="4291"/>
            <ac:spMk id="8" creationId="{22C6AE3A-3CAC-409D-8ED6-D34716DCDA08}"/>
          </ac:spMkLst>
        </pc:spChg>
        <pc:spChg chg="add mod">
          <ac:chgData name="Dean Lawrence" userId="9840441c-97d5-4b74-b04b-65dc4b52e6ca" providerId="ADAL" clId="{B68BA81A-8E49-4119-A68E-1FAA67C7623F}" dt="2021-11-26T08:24:56.632" v="327" actId="404"/>
          <ac:spMkLst>
            <pc:docMk/>
            <pc:sldMk cId="772636723" sldId="4291"/>
            <ac:spMk id="18" creationId="{92AA5050-BBC1-4F60-8C10-01570AD9EB7A}"/>
          </ac:spMkLst>
        </pc:spChg>
        <pc:spChg chg="mod">
          <ac:chgData name="Dean Lawrence" userId="9840441c-97d5-4b74-b04b-65dc4b52e6ca" providerId="ADAL" clId="{B68BA81A-8E49-4119-A68E-1FAA67C7623F}" dt="2021-11-26T08:24:46.193" v="325" actId="1036"/>
          <ac:spMkLst>
            <pc:docMk/>
            <pc:sldMk cId="772636723" sldId="4291"/>
            <ac:spMk id="24" creationId="{7CC373DB-6C98-4F21-85BF-4DFB3CB7EF6D}"/>
          </ac:spMkLst>
        </pc:spChg>
        <pc:grpChg chg="add mod">
          <ac:chgData name="Dean Lawrence" userId="9840441c-97d5-4b74-b04b-65dc4b52e6ca" providerId="ADAL" clId="{B68BA81A-8E49-4119-A68E-1FAA67C7623F}" dt="2021-11-26T08:22:44.810" v="294" actId="164"/>
          <ac:grpSpMkLst>
            <pc:docMk/>
            <pc:sldMk cId="772636723" sldId="4291"/>
            <ac:grpSpMk id="3" creationId="{11349EB5-DD6B-4F61-8142-4A55C20C3863}"/>
          </ac:grpSpMkLst>
        </pc:grpChg>
        <pc:grpChg chg="del">
          <ac:chgData name="Dean Lawrence" userId="9840441c-97d5-4b74-b04b-65dc4b52e6ca" providerId="ADAL" clId="{B68BA81A-8E49-4119-A68E-1FAA67C7623F}" dt="2021-11-26T08:18:51.644" v="54" actId="478"/>
          <ac:grpSpMkLst>
            <pc:docMk/>
            <pc:sldMk cId="772636723" sldId="4291"/>
            <ac:grpSpMk id="23" creationId="{3A92BFE0-9931-43DD-8D33-12933231C699}"/>
          </ac:grpSpMkLst>
        </pc:grpChg>
        <pc:picChg chg="mod">
          <ac:chgData name="Dean Lawrence" userId="9840441c-97d5-4b74-b04b-65dc4b52e6ca" providerId="ADAL" clId="{B68BA81A-8E49-4119-A68E-1FAA67C7623F}" dt="2021-11-26T08:24:46.193" v="325" actId="1036"/>
          <ac:picMkLst>
            <pc:docMk/>
            <pc:sldMk cId="772636723" sldId="4291"/>
            <ac:picMk id="7" creationId="{6BAA5FD8-1F24-4AFB-90C1-9FA59E1316C0}"/>
          </ac:picMkLst>
        </pc:picChg>
      </pc:sldChg>
      <pc:sldChg chg="modSp add mod">
        <pc:chgData name="Dean Lawrence" userId="9840441c-97d5-4b74-b04b-65dc4b52e6ca" providerId="ADAL" clId="{B68BA81A-8E49-4119-A68E-1FAA67C7623F}" dt="2021-11-26T08:26:34.359" v="374" actId="207"/>
        <pc:sldMkLst>
          <pc:docMk/>
          <pc:sldMk cId="420760039" sldId="4292"/>
        </pc:sldMkLst>
        <pc:spChg chg="mod">
          <ac:chgData name="Dean Lawrence" userId="9840441c-97d5-4b74-b04b-65dc4b52e6ca" providerId="ADAL" clId="{B68BA81A-8E49-4119-A68E-1FAA67C7623F}" dt="2021-11-26T08:26:34.359" v="374" actId="207"/>
          <ac:spMkLst>
            <pc:docMk/>
            <pc:sldMk cId="420760039" sldId="4292"/>
            <ac:spMk id="48" creationId="{A8D67655-3866-4E8C-852D-C2803EF01723}"/>
          </ac:spMkLst>
        </pc:spChg>
      </pc:sldChg>
      <pc:sldChg chg="delSp modSp add mod ord delAnim modAnim">
        <pc:chgData name="Dean Lawrence" userId="9840441c-97d5-4b74-b04b-65dc4b52e6ca" providerId="ADAL" clId="{B68BA81A-8E49-4119-A68E-1FAA67C7623F}" dt="2021-11-26T08:33:19.132" v="1262"/>
        <pc:sldMkLst>
          <pc:docMk/>
          <pc:sldMk cId="3984034474" sldId="4293"/>
        </pc:sldMkLst>
        <pc:spChg chg="mod">
          <ac:chgData name="Dean Lawrence" userId="9840441c-97d5-4b74-b04b-65dc4b52e6ca" providerId="ADAL" clId="{B68BA81A-8E49-4119-A68E-1FAA67C7623F}" dt="2021-11-26T08:26:27.908" v="372" actId="207"/>
          <ac:spMkLst>
            <pc:docMk/>
            <pc:sldMk cId="3984034474" sldId="4293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32:59.058" v="1255" actId="403"/>
          <ac:spMkLst>
            <pc:docMk/>
            <pc:sldMk cId="3984034474" sldId="4293"/>
            <ac:spMk id="18" creationId="{92AA5050-BBC1-4F60-8C10-01570AD9EB7A}"/>
          </ac:spMkLst>
        </pc:spChg>
        <pc:spChg chg="del mod topLvl">
          <ac:chgData name="Dean Lawrence" userId="9840441c-97d5-4b74-b04b-65dc4b52e6ca" providerId="ADAL" clId="{B68BA81A-8E49-4119-A68E-1FAA67C7623F}" dt="2021-11-26T08:26:41.425" v="376" actId="478"/>
          <ac:spMkLst>
            <pc:docMk/>
            <pc:sldMk cId="3984034474" sldId="4293"/>
            <ac:spMk id="24" creationId="{7CC373DB-6C98-4F21-85BF-4DFB3CB7EF6D}"/>
          </ac:spMkLst>
        </pc:spChg>
        <pc:grpChg chg="del">
          <ac:chgData name="Dean Lawrence" userId="9840441c-97d5-4b74-b04b-65dc4b52e6ca" providerId="ADAL" clId="{B68BA81A-8E49-4119-A68E-1FAA67C7623F}" dt="2021-11-26T08:26:41.425" v="376" actId="478"/>
          <ac:grpSpMkLst>
            <pc:docMk/>
            <pc:sldMk cId="3984034474" sldId="4293"/>
            <ac:grpSpMk id="3" creationId="{11349EB5-DD6B-4F61-8142-4A55C20C3863}"/>
          </ac:grpSpMkLst>
        </pc:grpChg>
        <pc:picChg chg="del topLvl">
          <ac:chgData name="Dean Lawrence" userId="9840441c-97d5-4b74-b04b-65dc4b52e6ca" providerId="ADAL" clId="{B68BA81A-8E49-4119-A68E-1FAA67C7623F}" dt="2021-11-26T08:26:42" v="377" actId="478"/>
          <ac:picMkLst>
            <pc:docMk/>
            <pc:sldMk cId="3984034474" sldId="4293"/>
            <ac:picMk id="7" creationId="{6BAA5FD8-1F24-4AFB-90C1-9FA59E1316C0}"/>
          </ac:picMkLst>
        </pc:picChg>
      </pc:sldChg>
      <pc:sldChg chg="modSp add mod modAnim">
        <pc:chgData name="Dean Lawrence" userId="9840441c-97d5-4b74-b04b-65dc4b52e6ca" providerId="ADAL" clId="{B68BA81A-8E49-4119-A68E-1FAA67C7623F}" dt="2021-11-26T08:40:26.627" v="1792"/>
        <pc:sldMkLst>
          <pc:docMk/>
          <pc:sldMk cId="3737383844" sldId="4294"/>
        </pc:sldMkLst>
        <pc:spChg chg="mod">
          <ac:chgData name="Dean Lawrence" userId="9840441c-97d5-4b74-b04b-65dc4b52e6ca" providerId="ADAL" clId="{B68BA81A-8E49-4119-A68E-1FAA67C7623F}" dt="2021-11-26T08:33:30.442" v="1281" actId="20577"/>
          <ac:spMkLst>
            <pc:docMk/>
            <pc:sldMk cId="3737383844" sldId="4294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0:06.250" v="1789" actId="20577"/>
          <ac:spMkLst>
            <pc:docMk/>
            <pc:sldMk cId="3737383844" sldId="4294"/>
            <ac:spMk id="18" creationId="{92AA5050-BBC1-4F60-8C10-01570AD9EB7A}"/>
          </ac:spMkLst>
        </pc:spChg>
      </pc:sldChg>
      <pc:sldChg chg="modSp add mod modAnim">
        <pc:chgData name="Dean Lawrence" userId="9840441c-97d5-4b74-b04b-65dc4b52e6ca" providerId="ADAL" clId="{B68BA81A-8E49-4119-A68E-1FAA67C7623F}" dt="2021-11-26T08:47:05.248" v="2166"/>
        <pc:sldMkLst>
          <pc:docMk/>
          <pc:sldMk cId="3318346833" sldId="4295"/>
        </pc:sldMkLst>
        <pc:spChg chg="mod">
          <ac:chgData name="Dean Lawrence" userId="9840441c-97d5-4b74-b04b-65dc4b52e6ca" providerId="ADAL" clId="{B68BA81A-8E49-4119-A68E-1FAA67C7623F}" dt="2021-11-26T08:46:42.810" v="2161" actId="6549"/>
          <ac:spMkLst>
            <pc:docMk/>
            <pc:sldMk cId="3318346833" sldId="4295"/>
            <ac:spMk id="2" creationId="{E7621DB3-2BAF-4D5A-99FC-35518936D740}"/>
          </ac:spMkLst>
        </pc:spChg>
        <pc:spChg chg="mod">
          <ac:chgData name="Dean Lawrence" userId="9840441c-97d5-4b74-b04b-65dc4b52e6ca" providerId="ADAL" clId="{B68BA81A-8E49-4119-A68E-1FAA67C7623F}" dt="2021-11-26T08:46:07.801" v="2114" actId="20577"/>
          <ac:spMkLst>
            <pc:docMk/>
            <pc:sldMk cId="3318346833" sldId="4295"/>
            <ac:spMk id="18" creationId="{92AA5050-BBC1-4F60-8C10-01570AD9EB7A}"/>
          </ac:spMkLst>
        </pc:spChg>
      </pc:sldChg>
    </pc:docChg>
  </pc:docChgLst>
  <pc:docChgLst>
    <pc:chgData name="Dean Lawrence" userId="9840441c-97d5-4b74-b04b-65dc4b52e6ca" providerId="ADAL" clId="{5DBCD133-776D-47AF-8C12-F42A8F509933}"/>
    <pc:docChg chg="undo custSel addSld delSld modSld sldOrd">
      <pc:chgData name="Dean Lawrence" userId="9840441c-97d5-4b74-b04b-65dc4b52e6ca" providerId="ADAL" clId="{5DBCD133-776D-47AF-8C12-F42A8F509933}" dt="2024-02-25T18:44:45.510" v="1287" actId="255"/>
      <pc:docMkLst>
        <pc:docMk/>
      </pc:docMkLst>
      <pc:sldChg chg="addSp delSp modSp del mod ord modShow">
        <pc:chgData name="Dean Lawrence" userId="9840441c-97d5-4b74-b04b-65dc4b52e6ca" providerId="ADAL" clId="{5DBCD133-776D-47AF-8C12-F42A8F509933}" dt="2024-02-25T18:25:04.174" v="948" actId="47"/>
        <pc:sldMkLst>
          <pc:docMk/>
          <pc:sldMk cId="3902267962" sldId="374"/>
        </pc:sldMkLst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09T17:05:29.694" v="51" actId="20577"/>
          <ac:spMkLst>
            <pc:docMk/>
            <pc:sldMk cId="3902267962" sldId="3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4" creationId="{C30D330D-1584-79EC-6B46-99980622E3C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6" creationId="{534533F9-0E29-49EE-9C09-9BE96DFBCE9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6" creationId="{D94A212E-1B88-B5CE-EE96-ACED1BF0411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" creationId="{45B44B6F-DEC9-469B-8FAE-432BEA483F6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8" creationId="{767EEA21-2554-4499-8255-3D403735AE3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8" creationId="{DE48AEEF-774A-E65B-7160-B3E82EF8A3F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9" creationId="{DD43DA07-8119-453C-AE1C-268191EE062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" creationId="{D50430BB-7751-4FDB-8AFE-ADF279619E2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" creationId="{82DD1ED2-C7C6-4B36-A498-D38438E5B099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" creationId="{443422C7-32C9-4FEC-BD89-D1936A00DAC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3" creationId="{2EC6CDFF-8D07-4292-8E50-3713597EF314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3" creationId="{EBBCEC94-EF9B-8046-1B78-7D6E34F8E9C1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4" creationId="{E25FE993-51E1-4A7D-ADD9-7A4FF8628E40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5" creationId="{7E4CF512-C57F-4324-BA97-74B0154BB6EC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6" creationId="{61AA0769-4AF6-4338-A12A-99E8F6E9ACE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7" creationId="{A9BB6359-7E97-409C-AF78-85138EE244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8" creationId="{4938C850-16C3-405D-A504-8365FA8ED4F2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18" creationId="{F12A1331-5D50-7AD2-C73D-FE8771A0DB69}"/>
          </ac:spMkLst>
        </pc:spChg>
        <pc:spChg chg="add del mod">
          <ac:chgData name="Dean Lawrence" userId="9840441c-97d5-4b74-b04b-65dc4b52e6ca" providerId="ADAL" clId="{5DBCD133-776D-47AF-8C12-F42A8F509933}" dt="2024-02-25T17:54:14.476" v="219" actId="478"/>
          <ac:spMkLst>
            <pc:docMk/>
            <pc:sldMk cId="3902267962" sldId="374"/>
            <ac:spMk id="19" creationId="{33329FCC-5B85-77B7-6C72-889E0EC01D5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9" creationId="{EF196499-B27C-41AB-9599-9C526EB5811D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0" creationId="{79105AAB-6162-49DD-A46E-ABCB23FE4605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0" creationId="{BA466BA2-409A-7BDA-A71C-44A6E3D73717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1" creationId="{6CBD7DE7-15FF-48ED-98EA-854256554EC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2" creationId="{091A0DAB-3174-4B48-802E-B73209AB3BA2}"/>
          </ac:spMkLst>
        </pc:spChg>
        <pc:spChg chg="add del mod">
          <ac:chgData name="Dean Lawrence" userId="9840441c-97d5-4b74-b04b-65dc4b52e6ca" providerId="ADAL" clId="{5DBCD133-776D-47AF-8C12-F42A8F509933}" dt="2024-02-25T17:54:15.357" v="220" actId="478"/>
          <ac:spMkLst>
            <pc:docMk/>
            <pc:sldMk cId="3902267962" sldId="374"/>
            <ac:spMk id="22" creationId="{8D0E030E-5D5C-0832-4A79-27F7FB949CF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3" creationId="{9820300A-8EFE-46A1-AC22-02C0F96D6DFD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4" creationId="{370ADB13-8546-4452-B6F0-45DEB73CA92F}"/>
          </ac:spMkLst>
        </pc:spChg>
        <pc:spChg chg="add mod">
          <ac:chgData name="Dean Lawrence" userId="9840441c-97d5-4b74-b04b-65dc4b52e6ca" providerId="ADAL" clId="{5DBCD133-776D-47AF-8C12-F42A8F509933}" dt="2024-02-25T17:55:53.747" v="250" actId="1076"/>
          <ac:spMkLst>
            <pc:docMk/>
            <pc:sldMk cId="3902267962" sldId="374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5" creationId="{033990AB-3E2C-4417-89D9-4264E3FA7D0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6" creationId="{030D4C38-DDE8-4EC0-8536-4BCA6E335E4C}"/>
          </ac:spMkLst>
        </pc:spChg>
        <pc:spChg chg="add mod">
          <ac:chgData name="Dean Lawrence" userId="9840441c-97d5-4b74-b04b-65dc4b52e6ca" providerId="ADAL" clId="{5DBCD133-776D-47AF-8C12-F42A8F509933}" dt="2024-02-25T17:56:10.538" v="277" actId="13822"/>
          <ac:spMkLst>
            <pc:docMk/>
            <pc:sldMk cId="3902267962" sldId="374"/>
            <ac:spMk id="26" creationId="{31AEA9EA-ABC2-0222-B8B9-5811786924B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7" creationId="{B4112405-4707-48F3-B74D-4A1DAD6D295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28" creationId="{5FAEF240-2915-4246-817D-96D6DD444B0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30" creationId="{D4E737D2-3068-4190-A5F0-7E70FDBD499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1" creationId="{C3E7D1E7-7304-4179-9A62-50EA5D18EA2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78" creationId="{89B929DE-7B17-41E5-ADC2-B981BE38839F}"/>
          </ac:spMkLst>
        </pc:spChg>
        <pc:spChg chg="del">
          <ac:chgData name="Dean Lawrence" userId="9840441c-97d5-4b74-b04b-65dc4b52e6ca" providerId="ADAL" clId="{5DBCD133-776D-47AF-8C12-F42A8F509933}" dt="2024-02-09T17:02:25.784" v="3" actId="478"/>
          <ac:spMkLst>
            <pc:docMk/>
            <pc:sldMk cId="3902267962" sldId="374"/>
            <ac:spMk id="96" creationId="{2D9D83D1-6958-447F-B4BA-9683520F7C29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1" creationId="{A3B2C849-845B-40D5-BD25-BFB53A310DEC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3" creationId="{57F3509C-B11B-426B-A876-E9AAAC120571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6" creationId="{A6BA5DCE-39FA-444E-85AD-85099980B6C2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09" creationId="{E163A409-F26A-4F99-937C-A2824289A2C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17" creationId="{4E18407D-C708-4707-8B39-95D1DCF6EBDF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1" creationId="{80A66E5F-0246-4689-9FC9-438A73485EC7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2" creationId="{EFFB4EDB-9DDE-4AAB-B638-52F0998BC693}"/>
          </ac:spMkLst>
        </pc:spChg>
        <pc:spChg chg="del">
          <ac:chgData name="Dean Lawrence" userId="9840441c-97d5-4b74-b04b-65dc4b52e6ca" providerId="ADAL" clId="{5DBCD133-776D-47AF-8C12-F42A8F509933}" dt="2024-02-09T17:02:21.489" v="2" actId="478"/>
          <ac:spMkLst>
            <pc:docMk/>
            <pc:sldMk cId="3902267962" sldId="374"/>
            <ac:spMk id="123" creationId="{EAFB541A-B429-493F-8E0A-D9CE19A89DC8}"/>
          </ac:spMkLst>
        </pc:sp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45" creationId="{4183A3DC-5772-4351-9F8D-E611CA8E5CA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69" creationId="{2FBA3731-1656-49A0-951B-4DBC86DC45E5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0" creationId="{88E62A73-3591-466E-AE76-4432479B46C9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4" creationId="{9030BD4A-0D69-40B4-8C6B-F8A96B02E3D6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5" creationId="{0E9FDA26-ACFC-4097-8FF1-1303B7959D7B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6" creationId="{7CB77176-FEC0-4945-B61D-5EDCCCBDD8C8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7" creationId="{A83EECE0-CAC8-4D07-A20B-E3B5C07A6843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8" creationId="{10C9D244-B969-4872-B861-3C0BE9F57664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89" creationId="{7E10677C-E9CD-4B36-852E-637B0F22DFDC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1" creationId="{78CE9066-6816-49D3-924A-9BD1F4A76090}"/>
          </ac:picMkLst>
        </pc:picChg>
        <pc:picChg chg="del">
          <ac:chgData name="Dean Lawrence" userId="9840441c-97d5-4b74-b04b-65dc4b52e6ca" providerId="ADAL" clId="{5DBCD133-776D-47AF-8C12-F42A8F509933}" dt="2024-02-09T17:02:21.489" v="2" actId="478"/>
          <ac:picMkLst>
            <pc:docMk/>
            <pc:sldMk cId="3902267962" sldId="374"/>
            <ac:picMk id="92" creationId="{3AC8DD45-38FB-4C64-B4CB-7F4869BABDCD}"/>
          </ac:picMkLst>
        </pc:pic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56" creationId="{1FF5BFBF-F691-4DD8-997A-02C69764F3F8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77" creationId="{EC7DB0BE-170E-471D-856E-001ABC46BB34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95" creationId="{54D72EC8-51B0-40E9-BD33-9C02260A8C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0" creationId="{9859C813-B173-4285-B741-DE58D10188F5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2" creationId="{B743ACFD-E03A-4509-937D-38BD3C0B0A73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05" creationId="{CAD716BB-8B96-4627-B3C1-E4A97568A397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0" creationId="{6C1A9716-944D-4471-B8BC-00F95EC99B2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18" creationId="{EF83D9C2-FCEB-4AEA-A2C6-EC8AA3C0C996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4" creationId="{CB2DB1A6-28D6-4C99-9F4E-D12897B969E1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28" creationId="{07F5B504-7A74-4350-ADED-ABD580008009}"/>
          </ac:cxnSpMkLst>
        </pc:cxnChg>
        <pc:cxnChg chg="del">
          <ac:chgData name="Dean Lawrence" userId="9840441c-97d5-4b74-b04b-65dc4b52e6ca" providerId="ADAL" clId="{5DBCD133-776D-47AF-8C12-F42A8F509933}" dt="2024-02-09T17:02:21.489" v="2" actId="478"/>
          <ac:cxnSpMkLst>
            <pc:docMk/>
            <pc:sldMk cId="3902267962" sldId="374"/>
            <ac:cxnSpMk id="132" creationId="{528E8E7F-B7BD-4F74-9F2E-107B6E644849}"/>
          </ac:cxnSpMkLst>
        </pc:cxnChg>
      </pc:sldChg>
      <pc:sldChg chg="addSp delSp modSp mod">
        <pc:chgData name="Dean Lawrence" userId="9840441c-97d5-4b74-b04b-65dc4b52e6ca" providerId="ADAL" clId="{5DBCD133-776D-47AF-8C12-F42A8F509933}" dt="2024-02-12T14:07:47.390" v="133" actId="1076"/>
        <pc:sldMkLst>
          <pc:docMk/>
          <pc:sldMk cId="3841246239" sldId="4073"/>
        </pc:sldMkLst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5" creationId="{E0773384-D20D-4FE0-B805-7A77F282F917}"/>
          </ac:spMkLst>
        </pc:spChg>
        <pc:spChg chg="mod">
          <ac:chgData name="Dean Lawrence" userId="9840441c-97d5-4b74-b04b-65dc4b52e6ca" providerId="ADAL" clId="{5DBCD133-776D-47AF-8C12-F42A8F509933}" dt="2024-02-12T14:07:47.390" v="133" actId="1076"/>
          <ac:spMkLst>
            <pc:docMk/>
            <pc:sldMk cId="3841246239" sldId="4073"/>
            <ac:spMk id="6" creationId="{10542947-4A61-4E4A-A353-23F0F2DC6D5F}"/>
          </ac:spMkLst>
        </pc:spChg>
        <pc:picChg chg="add del mod">
          <ac:chgData name="Dean Lawrence" userId="9840441c-97d5-4b74-b04b-65dc4b52e6ca" providerId="ADAL" clId="{5DBCD133-776D-47AF-8C12-F42A8F509933}" dt="2024-02-12T14:06:19.211" v="67" actId="478"/>
          <ac:picMkLst>
            <pc:docMk/>
            <pc:sldMk cId="3841246239" sldId="4073"/>
            <ac:picMk id="3" creationId="{5C891753-5510-694D-AA2C-1CB2F8A6C76F}"/>
          </ac:picMkLst>
        </pc:picChg>
        <pc:picChg chg="add mod">
          <ac:chgData name="Dean Lawrence" userId="9840441c-97d5-4b74-b04b-65dc4b52e6ca" providerId="ADAL" clId="{5DBCD133-776D-47AF-8C12-F42A8F509933}" dt="2024-02-12T14:07:02.880" v="74" actId="1076"/>
          <ac:picMkLst>
            <pc:docMk/>
            <pc:sldMk cId="3841246239" sldId="4073"/>
            <ac:picMk id="7" creationId="{33AD9200-68A3-0E6C-405C-74ED80FF78E3}"/>
          </ac:picMkLst>
        </pc:picChg>
        <pc:picChg chg="add del mod">
          <ac:chgData name="Dean Lawrence" userId="9840441c-97d5-4b74-b04b-65dc4b52e6ca" providerId="ADAL" clId="{5DBCD133-776D-47AF-8C12-F42A8F509933}" dt="2024-02-09T17:04:50.847" v="46" actId="478"/>
          <ac:picMkLst>
            <pc:docMk/>
            <pc:sldMk cId="3841246239" sldId="4073"/>
            <ac:picMk id="8" creationId="{EEF5E2D6-0F76-16C9-04B0-7C96675AB5E1}"/>
          </ac:picMkLst>
        </pc:picChg>
      </pc:sldChg>
      <pc:sldChg chg="addSp delSp modSp add mod ord">
        <pc:chgData name="Dean Lawrence" userId="9840441c-97d5-4b74-b04b-65dc4b52e6ca" providerId="ADAL" clId="{5DBCD133-776D-47AF-8C12-F42A8F509933}" dt="2024-02-25T18:44:45.510" v="1287" actId="255"/>
        <pc:sldMkLst>
          <pc:docMk/>
          <pc:sldMk cId="307890703" sldId="4074"/>
        </pc:sldMkLst>
        <pc:spChg chg="mod">
          <ac:chgData name="Dean Lawrence" userId="9840441c-97d5-4b74-b04b-65dc4b52e6ca" providerId="ADAL" clId="{5DBCD133-776D-47AF-8C12-F42A8F509933}" dt="2024-02-25T18:06:11.980" v="526" actId="20577"/>
          <ac:spMkLst>
            <pc:docMk/>
            <pc:sldMk cId="307890703" sldId="4074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10:55.356" v="645" actId="12"/>
          <ac:spMkLst>
            <pc:docMk/>
            <pc:sldMk cId="307890703" sldId="4074"/>
            <ac:spMk id="4" creationId="{278E8472-054B-DA9E-31A6-172F31D5FE39}"/>
          </ac:spMkLst>
        </pc:spChg>
        <pc:spChg chg="add mod">
          <ac:chgData name="Dean Lawrence" userId="9840441c-97d5-4b74-b04b-65dc4b52e6ca" providerId="ADAL" clId="{5DBCD133-776D-47AF-8C12-F42A8F509933}" dt="2024-02-25T18:44:45.510" v="1287" actId="255"/>
          <ac:spMkLst>
            <pc:docMk/>
            <pc:sldMk cId="307890703" sldId="4074"/>
            <ac:spMk id="6" creationId="{3FC17D46-0B32-F259-C815-9FF3DD500FDE}"/>
          </ac:spMkLst>
        </pc:spChg>
        <pc:spChg chg="del mod">
          <ac:chgData name="Dean Lawrence" userId="9840441c-97d5-4b74-b04b-65dc4b52e6ca" providerId="ADAL" clId="{5DBCD133-776D-47AF-8C12-F42A8F509933}" dt="2024-02-25T18:03:24.157" v="349"/>
          <ac:spMkLst>
            <pc:docMk/>
            <pc:sldMk cId="307890703" sldId="4074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" creationId="{8D2CFC59-33D5-14A0-5985-F7330A073320}"/>
          </ac:picMkLst>
        </pc:picChg>
        <pc:picChg chg="add mod">
          <ac:chgData name="Dean Lawrence" userId="9840441c-97d5-4b74-b04b-65dc4b52e6ca" providerId="ADAL" clId="{5DBCD133-776D-47AF-8C12-F42A8F509933}" dt="2024-02-25T18:11:11.348" v="649" actId="1076"/>
          <ac:picMkLst>
            <pc:docMk/>
            <pc:sldMk cId="307890703" sldId="4074"/>
            <ac:picMk id="2050" creationId="{6BACF50A-6FC9-65EA-A493-402687DD6D1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36:14.038" v="1093" actId="20577"/>
        <pc:sldMkLst>
          <pc:docMk/>
          <pc:sldMk cId="3805530639" sldId="4075"/>
        </pc:sldMkLst>
        <pc:spChg chg="mod">
          <ac:chgData name="Dean Lawrence" userId="9840441c-97d5-4b74-b04b-65dc4b52e6ca" providerId="ADAL" clId="{5DBCD133-776D-47AF-8C12-F42A8F509933}" dt="2024-02-25T18:36:14.038" v="1093" actId="20577"/>
          <ac:spMkLst>
            <pc:docMk/>
            <pc:sldMk cId="3805530639" sldId="4075"/>
            <ac:spMk id="3" creationId="{00000000-0000-0000-0000-000000000000}"/>
          </ac:spMkLst>
        </pc:spChg>
        <pc:spChg chg="add del">
          <ac:chgData name="Dean Lawrence" userId="9840441c-97d5-4b74-b04b-65dc4b52e6ca" providerId="ADAL" clId="{5DBCD133-776D-47AF-8C12-F42A8F509933}" dt="2024-02-25T18:29:29.105" v="981" actId="22"/>
          <ac:spMkLst>
            <pc:docMk/>
            <pc:sldMk cId="3805530639" sldId="4075"/>
            <ac:spMk id="4" creationId="{15A90693-0CEA-85A7-C15C-C77E5BE2312C}"/>
          </ac:spMkLst>
        </pc:spChg>
        <pc:spChg chg="add mod">
          <ac:chgData name="Dean Lawrence" userId="9840441c-97d5-4b74-b04b-65dc4b52e6ca" providerId="ADAL" clId="{5DBCD133-776D-47AF-8C12-F42A8F509933}" dt="2024-02-25T18:30:00.417" v="999" actId="1076"/>
          <ac:spMkLst>
            <pc:docMk/>
            <pc:sldMk cId="3805530639" sldId="4075"/>
            <ac:spMk id="6" creationId="{7CB7F08F-3AA1-BFD1-580D-073E423E9D37}"/>
          </ac:spMkLst>
        </pc:spChg>
        <pc:spChg chg="mod">
          <ac:chgData name="Dean Lawrence" userId="9840441c-97d5-4b74-b04b-65dc4b52e6ca" providerId="ADAL" clId="{5DBCD133-776D-47AF-8C12-F42A8F509933}" dt="2024-02-25T18:35:59.009" v="1076" actId="5793"/>
          <ac:spMkLst>
            <pc:docMk/>
            <pc:sldMk cId="3805530639" sldId="4075"/>
            <ac:spMk id="39" creationId="{9A1CA093-AF5D-495D-9AFD-0DF092AEF21D}"/>
          </ac:spMkLst>
        </pc:spChg>
        <pc:picChg chg="add del mod">
          <ac:chgData name="Dean Lawrence" userId="9840441c-97d5-4b74-b04b-65dc4b52e6ca" providerId="ADAL" clId="{5DBCD133-776D-47AF-8C12-F42A8F509933}" dt="2024-02-25T18:28:59.561" v="972" actId="478"/>
          <ac:picMkLst>
            <pc:docMk/>
            <pc:sldMk cId="3805530639" sldId="4075"/>
            <ac:picMk id="3074" creationId="{78FCF4A3-6D39-C8E0-631B-309068EB980B}"/>
          </ac:picMkLst>
        </pc:picChg>
        <pc:picChg chg="add mod">
          <ac:chgData name="Dean Lawrence" userId="9840441c-97d5-4b74-b04b-65dc4b52e6ca" providerId="ADAL" clId="{5DBCD133-776D-47AF-8C12-F42A8F509933}" dt="2024-02-25T18:31:31.059" v="1017" actId="1076"/>
          <ac:picMkLst>
            <pc:docMk/>
            <pc:sldMk cId="3805530639" sldId="4075"/>
            <ac:picMk id="3076" creationId="{4A8290AB-BC55-7866-4F27-FBB6A31CF0D4}"/>
          </ac:picMkLst>
        </pc:picChg>
      </pc:sldChg>
      <pc:sldChg chg="addSp delSp modSp add del mod">
        <pc:chgData name="Dean Lawrence" userId="9840441c-97d5-4b74-b04b-65dc4b52e6ca" providerId="ADAL" clId="{5DBCD133-776D-47AF-8C12-F42A8F509933}" dt="2024-02-25T18:25:04.174" v="948" actId="47"/>
        <pc:sldMkLst>
          <pc:docMk/>
          <pc:sldMk cId="4267842409" sldId="4076"/>
        </pc:sldMkLst>
        <pc:picChg chg="add del mod">
          <ac:chgData name="Dean Lawrence" userId="9840441c-97d5-4b74-b04b-65dc4b52e6ca" providerId="ADAL" clId="{5DBCD133-776D-47AF-8C12-F42A8F509933}" dt="2024-02-09T17:07:14.900" v="59" actId="478"/>
          <ac:picMkLst>
            <pc:docMk/>
            <pc:sldMk cId="4267842409" sldId="4076"/>
            <ac:picMk id="4" creationId="{9146E824-7423-4162-A0CC-DD2F5DFE7109}"/>
          </ac:picMkLst>
        </pc:picChg>
        <pc:picChg chg="add mod">
          <ac:chgData name="Dean Lawrence" userId="9840441c-97d5-4b74-b04b-65dc4b52e6ca" providerId="ADAL" clId="{5DBCD133-776D-47AF-8C12-F42A8F509933}" dt="2024-02-09T17:07:17.209" v="60" actId="14100"/>
          <ac:picMkLst>
            <pc:docMk/>
            <pc:sldMk cId="4267842409" sldId="4076"/>
            <ac:picMk id="6" creationId="{50306AE5-26BC-0E8B-42C0-F7555F0950DD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4:36.172" v="1286" actId="404"/>
        <pc:sldMkLst>
          <pc:docMk/>
          <pc:sldMk cId="1470086327" sldId="4077"/>
        </pc:sldMkLst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" creationId="{A0AEE930-AB62-B8E4-ECA3-D89C2C7B62BA}"/>
          </ac:spMkLst>
        </pc:spChg>
        <pc:spChg chg="mod">
          <ac:chgData name="Dean Lawrence" userId="9840441c-97d5-4b74-b04b-65dc4b52e6ca" providerId="ADAL" clId="{5DBCD133-776D-47AF-8C12-F42A8F509933}" dt="2024-02-25T18:10:36.723" v="644" actId="6549"/>
          <ac:spMkLst>
            <pc:docMk/>
            <pc:sldMk cId="1470086327" sldId="4077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4" creationId="{C30D330D-1584-79EC-6B46-99980622E3C2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5" creationId="{2B10BBF8-4940-9B08-5E9E-AD64245F53B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6" creationId="{D94A212E-1B88-B5CE-EE96-ACED1BF0411D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7" creationId="{35BA0848-35C1-C122-3311-8FAB8A8970F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8" creationId="{DE48AEEF-774A-E65B-7160-B3E82EF8A3F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9" creationId="{6214275B-71D8-13BA-B964-5B380D390D8C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0" creationId="{7727225C-F37B-CFCE-40A5-D8555AD0B1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1" creationId="{DD2ABEB5-8356-314C-F7F8-567F214E4A54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2" creationId="{CE7738B1-550E-CD16-FF2D-B83B243B8B1E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3" creationId="{EBBCEC94-EF9B-8046-1B78-7D6E34F8E9C1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4" creationId="{9D0C8FA3-BB45-DBCD-E68E-A1ECF46AE75A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5" creationId="{67911DD4-1389-1153-BEDC-7D40B6E2B958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6" creationId="{49E7F726-60FD-7DD9-B015-34B2AA226BB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7" creationId="{85853B0B-CDE2-6ED7-9AF6-AF8B2C6C009B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18" creationId="{F12A1331-5D50-7AD2-C73D-FE8771A0DB6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0" creationId="{BA466BA2-409A-7BDA-A71C-44A6E3D73717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1" creationId="{69007136-2EC8-6B1D-81FD-C8A44FD0FB29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3" creationId="{D167E941-3B9D-646C-105E-E44AD2C8FB43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4" creationId="{3BA2271F-2C2C-EF96-753D-E2DF1EF99FE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5" creationId="{5AC1B7A3-5B50-8A2A-C99F-486D409E0156}"/>
          </ac:spMkLst>
        </pc:spChg>
        <pc:spChg chg="del">
          <ac:chgData name="Dean Lawrence" userId="9840441c-97d5-4b74-b04b-65dc4b52e6ca" providerId="ADAL" clId="{5DBCD133-776D-47AF-8C12-F42A8F509933}" dt="2024-02-25T17:58:33.835" v="279" actId="478"/>
          <ac:spMkLst>
            <pc:docMk/>
            <pc:sldMk cId="1470086327" sldId="4077"/>
            <ac:spMk id="26" creationId="{31AEA9EA-ABC2-0222-B8B9-5811786924BF}"/>
          </ac:spMkLst>
        </pc:spChg>
        <pc:spChg chg="add mod">
          <ac:chgData name="Dean Lawrence" userId="9840441c-97d5-4b74-b04b-65dc4b52e6ca" providerId="ADAL" clId="{5DBCD133-776D-47AF-8C12-F42A8F509933}" dt="2024-02-25T18:44:36.172" v="1286" actId="404"/>
          <ac:spMkLst>
            <pc:docMk/>
            <pc:sldMk cId="1470086327" sldId="4077"/>
            <ac:spMk id="27" creationId="{882222AE-E32C-876A-58E5-98D229D82CA0}"/>
          </ac:spMkLst>
        </pc:spChg>
        <pc:spChg chg="mod">
          <ac:chgData name="Dean Lawrence" userId="9840441c-97d5-4b74-b04b-65dc4b52e6ca" providerId="ADAL" clId="{5DBCD133-776D-47AF-8C12-F42A8F509933}" dt="2024-02-25T18:10:28.855" v="643" actId="1076"/>
          <ac:spMkLst>
            <pc:docMk/>
            <pc:sldMk cId="1470086327" sldId="4077"/>
            <ac:spMk id="39" creationId="{9A1CA093-AF5D-495D-9AFD-0DF092AEF21D}"/>
          </ac:spMkLst>
        </pc:sp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9" creationId="{58497C6B-420E-B1B9-CBBF-46C7BA3A5939}"/>
          </ac:picMkLst>
        </pc:picChg>
        <pc:picChg chg="add mod">
          <ac:chgData name="Dean Lawrence" userId="9840441c-97d5-4b74-b04b-65dc4b52e6ca" providerId="ADAL" clId="{5DBCD133-776D-47AF-8C12-F42A8F509933}" dt="2024-02-25T18:03:54.693" v="417" actId="1035"/>
          <ac:picMkLst>
            <pc:docMk/>
            <pc:sldMk cId="1470086327" sldId="4077"/>
            <ac:picMk id="1026" creationId="{5AC4D8D3-C864-BE45-B837-6487E6106F7E}"/>
          </ac:picMkLst>
        </pc:picChg>
      </pc:sldChg>
      <pc:sldChg chg="addSp delSp modSp add mod">
        <pc:chgData name="Dean Lawrence" userId="9840441c-97d5-4b74-b04b-65dc4b52e6ca" providerId="ADAL" clId="{5DBCD133-776D-47AF-8C12-F42A8F509933}" dt="2024-02-25T18:43:48.633" v="1282" actId="404"/>
        <pc:sldMkLst>
          <pc:docMk/>
          <pc:sldMk cId="3104440579" sldId="4078"/>
        </pc:sldMkLst>
        <pc:spChg chg="add del mod">
          <ac:chgData name="Dean Lawrence" userId="9840441c-97d5-4b74-b04b-65dc4b52e6ca" providerId="ADAL" clId="{5DBCD133-776D-47AF-8C12-F42A8F509933}" dt="2024-02-25T18:17:56.194" v="742" actId="478"/>
          <ac:spMkLst>
            <pc:docMk/>
            <pc:sldMk cId="3104440579" sldId="4078"/>
            <ac:spMk id="2" creationId="{E64CE01E-704B-9697-EF8E-4AC53AA9D67B}"/>
          </ac:spMkLst>
        </pc:spChg>
        <pc:spChg chg="mod">
          <ac:chgData name="Dean Lawrence" userId="9840441c-97d5-4b74-b04b-65dc4b52e6ca" providerId="ADAL" clId="{5DBCD133-776D-47AF-8C12-F42A8F509933}" dt="2024-02-25T18:23:01.069" v="879" actId="20577"/>
          <ac:spMkLst>
            <pc:docMk/>
            <pc:sldMk cId="3104440579" sldId="4078"/>
            <ac:spMk id="3" creationId="{00000000-0000-0000-0000-000000000000}"/>
          </ac:spMkLst>
        </pc:spChg>
        <pc:spChg chg="add del mod">
          <ac:chgData name="Dean Lawrence" userId="9840441c-97d5-4b74-b04b-65dc4b52e6ca" providerId="ADAL" clId="{5DBCD133-776D-47AF-8C12-F42A8F509933}" dt="2024-02-25T18:17:55.214" v="741" actId="478"/>
          <ac:spMkLst>
            <pc:docMk/>
            <pc:sldMk cId="3104440579" sldId="4078"/>
            <ac:spMk id="4" creationId="{F65D9FE2-527F-EC0E-2950-39C87D88C1FF}"/>
          </ac:spMkLst>
        </pc:spChg>
        <pc:spChg chg="mod">
          <ac:chgData name="Dean Lawrence" userId="9840441c-97d5-4b74-b04b-65dc4b52e6ca" providerId="ADAL" clId="{5DBCD133-776D-47AF-8C12-F42A8F509933}" dt="2024-02-25T18:43:48.633" v="1282" actId="404"/>
          <ac:spMkLst>
            <pc:docMk/>
            <pc:sldMk cId="3104440579" sldId="4078"/>
            <ac:spMk id="39" creationId="{9A1CA093-AF5D-495D-9AFD-0DF092AEF21D}"/>
          </ac:spMkLst>
        </pc:spChg>
        <pc:graphicFrameChg chg="add del mod modGraphic">
          <ac:chgData name="Dean Lawrence" userId="9840441c-97d5-4b74-b04b-65dc4b52e6ca" providerId="ADAL" clId="{5DBCD133-776D-47AF-8C12-F42A8F509933}" dt="2024-02-25T18:22:20.980" v="852" actId="478"/>
          <ac:graphicFrameMkLst>
            <pc:docMk/>
            <pc:sldMk cId="3104440579" sldId="4078"/>
            <ac:graphicFrameMk id="5" creationId="{D1052FAB-B3B3-08EA-6D1E-790563710CDD}"/>
          </ac:graphicFrameMkLst>
        </pc:graphicFrameChg>
        <pc:picChg chg="del">
          <ac:chgData name="Dean Lawrence" userId="9840441c-97d5-4b74-b04b-65dc4b52e6ca" providerId="ADAL" clId="{5DBCD133-776D-47AF-8C12-F42A8F509933}" dt="2024-02-25T18:16:14.980" v="687" actId="478"/>
          <ac:picMkLst>
            <pc:docMk/>
            <pc:sldMk cId="3104440579" sldId="4078"/>
            <ac:picMk id="19" creationId="{58497C6B-420E-B1B9-CBBF-46C7BA3A5939}"/>
          </ac:picMkLst>
        </pc:picChg>
        <pc:picChg chg="del">
          <ac:chgData name="Dean Lawrence" userId="9840441c-97d5-4b74-b04b-65dc4b52e6ca" providerId="ADAL" clId="{5DBCD133-776D-47AF-8C12-F42A8F509933}" dt="2024-02-25T18:16:15.408" v="688" actId="478"/>
          <ac:picMkLst>
            <pc:docMk/>
            <pc:sldMk cId="3104440579" sldId="4078"/>
            <ac:picMk id="1026" creationId="{5AC4D8D3-C864-BE45-B837-6487E6106F7E}"/>
          </ac:picMkLst>
        </pc:picChg>
      </pc:sldChg>
      <pc:sldChg chg="addSp modSp add ord">
        <pc:chgData name="Dean Lawrence" userId="9840441c-97d5-4b74-b04b-65dc4b52e6ca" providerId="ADAL" clId="{5DBCD133-776D-47AF-8C12-F42A8F509933}" dt="2024-02-25T18:27:25.751" v="970"/>
        <pc:sldMkLst>
          <pc:docMk/>
          <pc:sldMk cId="1563241323" sldId="4079"/>
        </pc:sldMkLst>
        <pc:picChg chg="add mod">
          <ac:chgData name="Dean Lawrence" userId="9840441c-97d5-4b74-b04b-65dc4b52e6ca" providerId="ADAL" clId="{5DBCD133-776D-47AF-8C12-F42A8F509933}" dt="2024-02-25T18:26:35.436" v="964" actId="1440"/>
          <ac:picMkLst>
            <pc:docMk/>
            <pc:sldMk cId="1563241323" sldId="4079"/>
            <ac:picMk id="2" creationId="{3ED96CAB-9412-4128-188C-1F23A9903408}"/>
          </ac:picMkLst>
        </pc:picChg>
        <pc:picChg chg="add mod">
          <ac:chgData name="Dean Lawrence" userId="9840441c-97d5-4b74-b04b-65dc4b52e6ca" providerId="ADAL" clId="{5DBCD133-776D-47AF-8C12-F42A8F509933}" dt="2024-02-25T18:26:45.458" v="966" actId="1076"/>
          <ac:picMkLst>
            <pc:docMk/>
            <pc:sldMk cId="1563241323" sldId="4079"/>
            <ac:picMk id="4098" creationId="{D0C26CA7-5669-EF40-BBF4-910330477B2B}"/>
          </ac:picMkLst>
        </pc:picChg>
      </pc:sldChg>
      <pc:sldChg chg="addSp delSp modSp add mod setBg">
        <pc:chgData name="Dean Lawrence" userId="9840441c-97d5-4b74-b04b-65dc4b52e6ca" providerId="ADAL" clId="{5DBCD133-776D-47AF-8C12-F42A8F509933}" dt="2024-02-25T18:41:11.831" v="1244" actId="1076"/>
        <pc:sldMkLst>
          <pc:docMk/>
          <pc:sldMk cId="2604948892" sldId="4080"/>
        </pc:sldMkLst>
        <pc:spChg chg="add">
          <ac:chgData name="Dean Lawrence" userId="9840441c-97d5-4b74-b04b-65dc4b52e6ca" providerId="ADAL" clId="{5DBCD133-776D-47AF-8C12-F42A8F509933}" dt="2024-02-25T18:36:47.597" v="1124"/>
          <ac:spMkLst>
            <pc:docMk/>
            <pc:sldMk cId="2604948892" sldId="4080"/>
            <ac:spMk id="2" creationId="{B04037F3-A6AD-47B7-0C63-404239C35279}"/>
          </ac:spMkLst>
        </pc:spChg>
        <pc:spChg chg="mod">
          <ac:chgData name="Dean Lawrence" userId="9840441c-97d5-4b74-b04b-65dc4b52e6ca" providerId="ADAL" clId="{5DBCD133-776D-47AF-8C12-F42A8F509933}" dt="2024-02-25T18:36:25.222" v="1121" actId="20577"/>
          <ac:spMkLst>
            <pc:docMk/>
            <pc:sldMk cId="2604948892" sldId="4080"/>
            <ac:spMk id="3" creationId="{00000000-0000-0000-0000-00000000000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4" creationId="{BAFC2C9D-6445-DE4B-1540-80593EF1C7B0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5" creationId="{3DB69083-98AC-0C41-DBDE-227A6573C2DA}"/>
          </ac:spMkLst>
        </pc:spChg>
        <pc:spChg chg="add mo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7" creationId="{5705A820-CE8A-31BE-42C2-BCDB177C15B4}"/>
          </ac:spMkLst>
        </pc:spChg>
        <pc:spChg chg="add mod ord">
          <ac:chgData name="Dean Lawrence" userId="9840441c-97d5-4b74-b04b-65dc4b52e6ca" providerId="ADAL" clId="{5DBCD133-776D-47AF-8C12-F42A8F509933}" dt="2024-02-25T18:39:25.151" v="1216" actId="164"/>
          <ac:spMkLst>
            <pc:docMk/>
            <pc:sldMk cId="2604948892" sldId="4080"/>
            <ac:spMk id="8" creationId="{9B96748C-1499-105C-DF55-002E289EBF94}"/>
          </ac:spMkLst>
        </pc:spChg>
        <pc:spChg chg="add">
          <ac:chgData name="Dean Lawrence" userId="9840441c-97d5-4b74-b04b-65dc4b52e6ca" providerId="ADAL" clId="{5DBCD133-776D-47AF-8C12-F42A8F509933}" dt="2024-02-25T18:40:29.827" v="1226"/>
          <ac:spMkLst>
            <pc:docMk/>
            <pc:sldMk cId="2604948892" sldId="4080"/>
            <ac:spMk id="10" creationId="{626D66A9-7EBB-8841-2B06-257D03F39C45}"/>
          </ac:spMkLst>
        </pc:spChg>
        <pc:spChg chg="mod">
          <ac:chgData name="Dean Lawrence" userId="9840441c-97d5-4b74-b04b-65dc4b52e6ca" providerId="ADAL" clId="{5DBCD133-776D-47AF-8C12-F42A8F509933}" dt="2024-02-25T18:41:11.831" v="1244" actId="1076"/>
          <ac:spMkLst>
            <pc:docMk/>
            <pc:sldMk cId="2604948892" sldId="4080"/>
            <ac:spMk id="39" creationId="{9A1CA093-AF5D-495D-9AFD-0DF092AEF21D}"/>
          </ac:spMkLst>
        </pc:spChg>
        <pc:grpChg chg="add mod">
          <ac:chgData name="Dean Lawrence" userId="9840441c-97d5-4b74-b04b-65dc4b52e6ca" providerId="ADAL" clId="{5DBCD133-776D-47AF-8C12-F42A8F509933}" dt="2024-02-25T18:39:25.151" v="1216" actId="164"/>
          <ac:grpSpMkLst>
            <pc:docMk/>
            <pc:sldMk cId="2604948892" sldId="4080"/>
            <ac:grpSpMk id="9" creationId="{5FE68700-6B54-0556-3B33-5531FBA32A7B}"/>
          </ac:grpSpMkLst>
        </pc:grpChg>
        <pc:picChg chg="del">
          <ac:chgData name="Dean Lawrence" userId="9840441c-97d5-4b74-b04b-65dc4b52e6ca" providerId="ADAL" clId="{5DBCD133-776D-47AF-8C12-F42A8F509933}" dt="2024-02-25T18:36:26.705" v="1122" actId="478"/>
          <ac:picMkLst>
            <pc:docMk/>
            <pc:sldMk cId="2604948892" sldId="4080"/>
            <ac:picMk id="3076" creationId="{4A8290AB-BC55-7866-4F27-FBB6A31CF0D4}"/>
          </ac:picMkLst>
        </pc:picChg>
      </pc:sldChg>
      <pc:sldChg chg="delSp modSp add mod">
        <pc:chgData name="Dean Lawrence" userId="9840441c-97d5-4b74-b04b-65dc4b52e6ca" providerId="ADAL" clId="{5DBCD133-776D-47AF-8C12-F42A8F509933}" dt="2024-02-25T18:43:37.391" v="1281" actId="1076"/>
        <pc:sldMkLst>
          <pc:docMk/>
          <pc:sldMk cId="1949936983" sldId="4081"/>
        </pc:sldMkLst>
        <pc:spChg chg="mod">
          <ac:chgData name="Dean Lawrence" userId="9840441c-97d5-4b74-b04b-65dc4b52e6ca" providerId="ADAL" clId="{5DBCD133-776D-47AF-8C12-F42A8F509933}" dt="2024-02-25T18:43:37.391" v="1281" actId="1076"/>
          <ac:spMkLst>
            <pc:docMk/>
            <pc:sldMk cId="1949936983" sldId="4081"/>
            <ac:spMk id="3" creationId="{00000000-0000-0000-0000-000000000000}"/>
          </ac:spMkLst>
        </pc:spChg>
        <pc:spChg chg="del">
          <ac:chgData name="Dean Lawrence" userId="9840441c-97d5-4b74-b04b-65dc4b52e6ca" providerId="ADAL" clId="{5DBCD133-776D-47AF-8C12-F42A8F509933}" dt="2024-02-25T18:41:41.935" v="1246" actId="478"/>
          <ac:spMkLst>
            <pc:docMk/>
            <pc:sldMk cId="1949936983" sldId="4081"/>
            <ac:spMk id="39" creationId="{9A1CA093-AF5D-495D-9AFD-0DF092AEF21D}"/>
          </ac:spMkLst>
        </pc:spChg>
        <pc:grpChg chg="del">
          <ac:chgData name="Dean Lawrence" userId="9840441c-97d5-4b74-b04b-65dc4b52e6ca" providerId="ADAL" clId="{5DBCD133-776D-47AF-8C12-F42A8F509933}" dt="2024-02-25T18:41:43.013" v="1247" actId="478"/>
          <ac:grpSpMkLst>
            <pc:docMk/>
            <pc:sldMk cId="1949936983" sldId="4081"/>
            <ac:grpSpMk id="9" creationId="{5FE68700-6B54-0556-3B33-5531FBA32A7B}"/>
          </ac:grpSpMkLst>
        </pc:grpChg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772636723" sldId="4291"/>
        </pc:sldMkLst>
      </pc:sldChg>
      <pc:sldChg chg="del">
        <pc:chgData name="Dean Lawrence" userId="9840441c-97d5-4b74-b04b-65dc4b52e6ca" providerId="ADAL" clId="{5DBCD133-776D-47AF-8C12-F42A8F509933}" dt="2024-02-09T17:02:13.145" v="0" actId="47"/>
        <pc:sldMkLst>
          <pc:docMk/>
          <pc:sldMk cId="420760039" sldId="4292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984034474" sldId="4293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737383844" sldId="4294"/>
        </pc:sldMkLst>
      </pc:sldChg>
      <pc:sldChg chg="del">
        <pc:chgData name="Dean Lawrence" userId="9840441c-97d5-4b74-b04b-65dc4b52e6ca" providerId="ADAL" clId="{5DBCD133-776D-47AF-8C12-F42A8F509933}" dt="2024-02-09T17:02:14.977" v="1" actId="47"/>
        <pc:sldMkLst>
          <pc:docMk/>
          <pc:sldMk cId="3318346833" sldId="4295"/>
        </pc:sldMkLst>
      </pc:sldChg>
      <pc:sldMasterChg chg="delSldLayout">
        <pc:chgData name="Dean Lawrence" userId="9840441c-97d5-4b74-b04b-65dc4b52e6ca" providerId="ADAL" clId="{5DBCD133-776D-47AF-8C12-F42A8F509933}" dt="2024-02-09T17:02:13.145" v="0" actId="47"/>
        <pc:sldMasterMkLst>
          <pc:docMk/>
          <pc:sldMasterMk cId="2156093164" sldId="2147483758"/>
        </pc:sldMasterMkLst>
        <pc:sldLayoutChg chg="del">
          <pc:chgData name="Dean Lawrence" userId="9840441c-97d5-4b74-b04b-65dc4b52e6ca" providerId="ADAL" clId="{5DBCD133-776D-47AF-8C12-F42A8F509933}" dt="2024-02-09T17:02:13.145" v="0" actId="47"/>
          <pc:sldLayoutMkLst>
            <pc:docMk/>
            <pc:sldMasterMk cId="2156093164" sldId="2147483758"/>
            <pc:sldLayoutMk cId="563148072" sldId="214748423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F67937-71EE-2E40-8930-C43612F7F1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B0E328-65A8-6B4F-9EF6-C5128DED21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D4108-5533-5540-8846-3092E2C7CF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5F66B-C815-8849-811C-F1A4AB94F6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10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323134-CEB1-9C43-B6DE-74B10BFB1C0A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17A60-5211-564C-AE51-C5EE6D827C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17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.pn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503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7512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95346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2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11634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37281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996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7602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5962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072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32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1654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489269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066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5496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467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44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4041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8187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531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932124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347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0537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dirty="0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53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72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417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228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0799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387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0521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48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6603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97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 userDrawn="1">
          <p15:clr>
            <a:srgbClr val="FBAE40"/>
          </p15:clr>
        </p15:guide>
        <p15:guide id="4" pos="7083" userDrawn="1">
          <p15:clr>
            <a:srgbClr val="FBAE40"/>
          </p15:clr>
        </p15:guide>
        <p15:guide id="5" orient="horz" pos="119" userDrawn="1">
          <p15:clr>
            <a:srgbClr val="FBAE40"/>
          </p15:clr>
        </p15:guide>
        <p15:guide id="6" orient="horz" pos="3929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5943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2650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6210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7682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5058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89226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1815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1926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F2C7DF-21F8-7F43-AF2B-D19C00A05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565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dient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">
            <a:extLst>
              <a:ext uri="{FF2B5EF4-FFF2-40B4-BE49-F238E27FC236}">
                <a16:creationId xmlns:a16="http://schemas.microsoft.com/office/drawing/2014/main" id="{EAAD1CA0-EB30-B64D-8342-A394C875F02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E770253-2368-9B43-9ECE-D6AB45B10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324" y="6211501"/>
            <a:ext cx="1200727" cy="303302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0D2DB1-3F08-094A-8327-8A632F8E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6363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9342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7" pos="597">
          <p15:clr>
            <a:srgbClr val="FBAE40"/>
          </p15:clr>
        </p15:guide>
        <p15:guide id="8" pos="7083">
          <p15:clr>
            <a:srgbClr val="FBAE40"/>
          </p15:clr>
        </p15:guide>
        <p15:guide id="9" orient="horz" pos="119">
          <p15:clr>
            <a:srgbClr val="FBAE40"/>
          </p15:clr>
        </p15:guide>
        <p15:guide id="10" orient="horz" pos="3929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gray wav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8CEEF2A-9F45-F84E-B6FF-1FB37873D6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364480"/>
            <a:ext cx="12192000" cy="14935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91B1B2D-7418-D841-88B9-B399E71E4DA7}"/>
              </a:ext>
            </a:extLst>
          </p:cNvPr>
          <p:cNvSpPr/>
          <p:nvPr userDrawn="1"/>
        </p:nvSpPr>
        <p:spPr>
          <a:xfrm>
            <a:off x="960793" y="0"/>
            <a:ext cx="10270414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8CA1F2E-8AB2-A74B-A85D-C88346D85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76" y="1524000"/>
            <a:ext cx="10783229" cy="38404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5">
            <a:extLst>
              <a:ext uri="{FF2B5EF4-FFF2-40B4-BE49-F238E27FC236}">
                <a16:creationId xmlns:a16="http://schemas.microsoft.com/office/drawing/2014/main" id="{178D1DDA-5C3B-C442-A8B8-A1A521B67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7A858-2C0A-204F-B2B7-AB9900D71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82979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375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31080" y="1524000"/>
            <a:ext cx="5369545" cy="435133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10783229" cy="9983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495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95707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314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03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21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250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1/2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5187210" y="0"/>
            <a:ext cx="7004790" cy="6858000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3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84893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4893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91601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729663" cy="685800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29662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15576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dient 3/4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141D4626-6814-274C-8C5A-29FDA20C28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3462337" y="0"/>
            <a:ext cx="8729663" cy="6858001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564" y="390719"/>
            <a:ext cx="2862269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68508" y="1584000"/>
            <a:ext cx="63234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8508" y="390719"/>
            <a:ext cx="6323423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9033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53103" y="6217538"/>
            <a:ext cx="43883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847DB54-D037-B84F-B6F1-2E8DA40D09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Quot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0CD186-226D-A64C-BEF8-879D9CDF19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21B81D0-5F01-4B4C-A1C0-5A4B8F7483A2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455FB5EF-951F-6342-9716-4AA4A07B7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376" y="1152719"/>
            <a:ext cx="10783229" cy="2447731"/>
          </a:xfrm>
          <a:prstGeom prst="rect">
            <a:avLst/>
          </a:prstGeom>
        </p:spPr>
        <p:txBody>
          <a:bodyPr/>
          <a:lstStyle>
            <a:lvl1pPr>
              <a:defRPr sz="4000" b="0" i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Add your quote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76D3E08-4B2F-D448-83DD-6F1777BA5C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0563" y="3943350"/>
            <a:ext cx="10901362" cy="7429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Insert authors quote details here</a:t>
            </a:r>
          </a:p>
          <a:p>
            <a:pPr>
              <a:lnSpc>
                <a:spcPct val="95000"/>
              </a:lnSpc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maximum 3 lines at 20pt, minimum 14pt. 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4012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rgbClr val="4B91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rgbClr val="008C9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0797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wave cover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7A9DE5B-A4E0-A44F-B6BF-BBC6726F49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4CEE6339-B898-8448-83C0-DD2C637A102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2138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cov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Cover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7703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wave breaker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F7F7FFD-3968-2849-ABE3-C35B2D18B6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8174" y="2275220"/>
            <a:ext cx="10848975" cy="1363399"/>
          </a:xfrm>
          <a:prstGeom prst="rect">
            <a:avLst/>
          </a:prstGeom>
        </p:spPr>
        <p:txBody>
          <a:bodyPr anchor="b"/>
          <a:lstStyle>
            <a:lvl1pPr>
              <a:defRPr sz="4800" b="1" i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Headline text – Breaker slide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AF8EA7CA-7885-A84A-BCED-A10FB7B96A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174" y="3825875"/>
            <a:ext cx="10848975" cy="738188"/>
          </a:xfrm>
          <a:prstGeom prst="rect">
            <a:avLst/>
          </a:prstGeom>
        </p:spPr>
        <p:txBody>
          <a:bodyPr/>
          <a:lstStyle>
            <a:lvl1pPr>
              <a:defRPr sz="2800" b="0" i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pPr lvl="0"/>
            <a:r>
              <a:rPr lang="en-US" dirty="0"/>
              <a:t>Subtitle text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3950A73-0864-0941-BC2D-903CC7518F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81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65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3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5843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6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9376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3 Vertical R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1375" y="390719"/>
            <a:ext cx="7236090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FDADAF-83F2-9F49-8A00-D4D7B31C19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7836165" y="0"/>
            <a:ext cx="4355835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61710" y="2344071"/>
            <a:ext cx="2330223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1710" y="390719"/>
            <a:ext cx="2330223" cy="1781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915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1/2 Vertical L no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F86D1474-6BEE-7548-BD84-8B8A225527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004790" cy="6858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0562" y="1584000"/>
            <a:ext cx="4707038" cy="3599528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bg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B0F35A1-ECAD-184C-9715-C2206C9C7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75" y="390719"/>
            <a:ext cx="4707038" cy="108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11DA9F-3A3B-6240-AF7B-61558CB880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00" y="6213600"/>
            <a:ext cx="1200727" cy="3033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94" y="390719"/>
            <a:ext cx="4707038" cy="555288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3pPr>
            <a:lvl4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4pPr>
            <a:lvl5pPr>
              <a:defRPr b="0" i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9E170-7F47-A34D-8014-495FD6082C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53102" y="6217537"/>
            <a:ext cx="43883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6988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597">
          <p15:clr>
            <a:srgbClr val="FBAE40"/>
          </p15:clr>
        </p15:guide>
        <p15:guide id="4" pos="7083">
          <p15:clr>
            <a:srgbClr val="FBAE40"/>
          </p15:clr>
        </p15:guide>
        <p15:guide id="5" orient="horz" pos="119">
          <p15:clr>
            <a:srgbClr val="FBAE40"/>
          </p15:clr>
        </p15:guide>
        <p15:guide id="6" orient="horz" pos="392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59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8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48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65.xml"/><Relationship Id="rId4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&lt;Highly 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0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885" r:id="rId2"/>
    <p:sldLayoutId id="2147484007" r:id="rId3"/>
    <p:sldLayoutId id="2147483762" r:id="rId4"/>
    <p:sldLayoutId id="2147484152" r:id="rId5"/>
    <p:sldLayoutId id="2147484156" r:id="rId6"/>
    <p:sldLayoutId id="2147484209" r:id="rId7"/>
    <p:sldLayoutId id="2147484210" r:id="rId8"/>
    <p:sldLayoutId id="2147484211" r:id="rId9"/>
    <p:sldLayoutId id="2147484212" r:id="rId10"/>
    <p:sldLayoutId id="2147484213" r:id="rId11"/>
    <p:sldLayoutId id="2147484214" r:id="rId12"/>
    <p:sldLayoutId id="2147484055" r:id="rId13"/>
    <p:sldLayoutId id="2147483847" r:id="rId14"/>
    <p:sldLayoutId id="2147484234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&lt;Confidential&gt;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00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8" r:id="rId1"/>
    <p:sldLayoutId id="2147484159" r:id="rId2"/>
    <p:sldLayoutId id="2147484160" r:id="rId3"/>
    <p:sldLayoutId id="2147484161" r:id="rId4"/>
    <p:sldLayoutId id="2147484162" r:id="rId5"/>
    <p:sldLayoutId id="2147484163" r:id="rId6"/>
    <p:sldLayoutId id="2147484164" r:id="rId7"/>
    <p:sldLayoutId id="2147484215" r:id="rId8"/>
    <p:sldLayoutId id="2147484216" r:id="rId9"/>
    <p:sldLayoutId id="2147484217" r:id="rId10"/>
    <p:sldLayoutId id="2147484218" r:id="rId11"/>
    <p:sldLayoutId id="2147484219" r:id="rId12"/>
    <p:sldLayoutId id="2147484220" r:id="rId13"/>
    <p:sldLayoutId id="2147484167" r:id="rId14"/>
    <p:sldLayoutId id="2147484168" r:id="rId15"/>
    <p:sldLayoutId id="2147484235" r:id="rId16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 &lt;Restricted&gt;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55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221" r:id="rId8"/>
    <p:sldLayoutId id="2147484222" r:id="rId9"/>
    <p:sldLayoutId id="2147484223" r:id="rId10"/>
    <p:sldLayoutId id="2147484224" r:id="rId11"/>
    <p:sldLayoutId id="2147484225" r:id="rId12"/>
    <p:sldLayoutId id="2147484226" r:id="rId13"/>
    <p:sldLayoutId id="2147484179" r:id="rId14"/>
    <p:sldLayoutId id="2147484180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55163B3-8138-3749-928F-B56A505153A1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AU" sz="700" b="0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Reserved.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E19BB9D1-C196-6743-84A2-EFF9DF8D2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7" name="Picture 26" descr="AvanadeLogoNoTM_AWColor_RGB.png">
            <a:extLst>
              <a:ext uri="{FF2B5EF4-FFF2-40B4-BE49-F238E27FC236}">
                <a16:creationId xmlns:a16="http://schemas.microsoft.com/office/drawing/2014/main" id="{3DE45E54-C75E-2442-B65B-75CB35B3E217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0" name="Rectangle 2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2" r:id="rId1"/>
    <p:sldLayoutId id="2147484183" r:id="rId2"/>
    <p:sldLayoutId id="2147484184" r:id="rId3"/>
    <p:sldLayoutId id="2147484185" r:id="rId4"/>
    <p:sldLayoutId id="2147484186" r:id="rId5"/>
    <p:sldLayoutId id="2147484187" r:id="rId6"/>
    <p:sldLayoutId id="2147484188" r:id="rId7"/>
    <p:sldLayoutId id="2147484227" r:id="rId8"/>
    <p:sldLayoutId id="2147484228" r:id="rId9"/>
    <p:sldLayoutId id="2147484229" r:id="rId10"/>
    <p:sldLayoutId id="2147484230" r:id="rId11"/>
    <p:sldLayoutId id="2147484231" r:id="rId12"/>
    <p:sldLayoutId id="2147484232" r:id="rId13"/>
    <p:sldLayoutId id="2147484191" r:id="rId14"/>
    <p:sldLayoutId id="2147484192" r:id="rId15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668DD5E8-8B18-9A41-8609-281B3ECDB3A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04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1" r:id="rId2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itle Placeholder 1">
            <a:extLst>
              <a:ext uri="{FF2B5EF4-FFF2-40B4-BE49-F238E27FC236}">
                <a16:creationId xmlns:a16="http://schemas.microsoft.com/office/drawing/2014/main" id="{658DE76C-BE08-874D-89E5-86F2CB5A1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390719"/>
            <a:ext cx="10789921" cy="9983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03EF9A9-1084-A048-BA5E-600BDC189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945" y="1524000"/>
            <a:ext cx="1078992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6ADD8B0-8C25-234B-ADCE-7E0BFFB2AA87}"/>
              </a:ext>
            </a:extLst>
          </p:cNvPr>
          <p:cNvSpPr/>
          <p:nvPr userDrawn="1"/>
        </p:nvSpPr>
        <p:spPr>
          <a:xfrm>
            <a:off x="694944" y="0"/>
            <a:ext cx="10789920" cy="45719"/>
          </a:xfrm>
          <a:prstGeom prst="rect">
            <a:avLst/>
          </a:prstGeom>
          <a:gradFill>
            <a:gsLst>
              <a:gs pos="80000">
                <a:srgbClr val="FF5800"/>
              </a:gs>
              <a:gs pos="0">
                <a:srgbClr val="FFD700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7116407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b="1" dirty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9" name="Slide Number Placeholder 2">
            <a:extLst>
              <a:ext uri="{FF2B5EF4-FFF2-40B4-BE49-F238E27FC236}">
                <a16:creationId xmlns:a16="http://schemas.microsoft.com/office/drawing/2014/main" id="{771D7EA5-2C25-AC48-B57F-31C6C4712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3102" y="6217537"/>
            <a:ext cx="4388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fld id="{0EE23A24-5E29-4F5A-B780-9568AE9A51D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0" name="Picture 29" descr="AvanadeLogoNoTM_AWColor_RGB.png">
            <a:extLst>
              <a:ext uri="{FF2B5EF4-FFF2-40B4-BE49-F238E27FC236}">
                <a16:creationId xmlns:a16="http://schemas.microsoft.com/office/drawing/2014/main" id="{D6BC354B-6309-4A42-9061-26D78EEA87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704" y="6092354"/>
            <a:ext cx="1494933" cy="548639"/>
          </a:xfrm>
          <a:prstGeom prst="rect">
            <a:avLst/>
          </a:prstGeom>
        </p:spPr>
      </p:pic>
      <p:sp>
        <p:nvSpPr>
          <p:cNvPr id="33" name="Rectangle 32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03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Segoe UI Semibold" panose="020B0502040204020203" pitchFamily="34" charset="0"/>
          <a:ea typeface="Segoe UI Semibold" panose="020B0502040204020203" pitchFamily="34" charset="0"/>
          <a:cs typeface="Segoe UI Semibold" panose="020B05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9248" y="2083305"/>
            <a:ext cx="7333503" cy="2691389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2218648" y="576694"/>
            <a:ext cx="155791" cy="527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12218648" y="1153388"/>
            <a:ext cx="155791" cy="5275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 userDrawn="1"/>
        </p:nvSpPr>
        <p:spPr>
          <a:xfrm>
            <a:off x="12215747" y="2306776"/>
            <a:ext cx="155791" cy="5275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2215747" y="4036858"/>
            <a:ext cx="155791" cy="527538"/>
          </a:xfrm>
          <a:prstGeom prst="rect">
            <a:avLst/>
          </a:prstGeom>
          <a:solidFill>
            <a:srgbClr val="006EC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2215747" y="1730082"/>
            <a:ext cx="155791" cy="527538"/>
          </a:xfrm>
          <a:prstGeom prst="rect">
            <a:avLst/>
          </a:prstGeom>
          <a:solidFill>
            <a:srgbClr val="890078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 userDrawn="1"/>
        </p:nvSpPr>
        <p:spPr>
          <a:xfrm>
            <a:off x="12382950" y="576694"/>
            <a:ext cx="155791" cy="527538"/>
          </a:xfrm>
          <a:prstGeom prst="rect">
            <a:avLst/>
          </a:prstGeom>
          <a:solidFill>
            <a:srgbClr val="A5064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2382950" y="1153388"/>
            <a:ext cx="155791" cy="527538"/>
          </a:xfrm>
          <a:prstGeom prst="rect">
            <a:avLst/>
          </a:prstGeom>
          <a:solidFill>
            <a:srgbClr val="9E120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 userDrawn="1"/>
        </p:nvSpPr>
        <p:spPr>
          <a:xfrm>
            <a:off x="12380049" y="2306776"/>
            <a:ext cx="155791" cy="527538"/>
          </a:xfrm>
          <a:prstGeom prst="rect">
            <a:avLst/>
          </a:prstGeom>
          <a:solidFill>
            <a:srgbClr val="E6A61C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 userDrawn="1"/>
        </p:nvSpPr>
        <p:spPr>
          <a:xfrm>
            <a:off x="12380049" y="2883470"/>
            <a:ext cx="155791" cy="527538"/>
          </a:xfrm>
          <a:prstGeom prst="rect">
            <a:avLst/>
          </a:prstGeom>
          <a:solidFill>
            <a:srgbClr val="05732A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12380049" y="3460164"/>
            <a:ext cx="155791" cy="527538"/>
          </a:xfrm>
          <a:prstGeom prst="rect">
            <a:avLst/>
          </a:prstGeom>
          <a:solidFill>
            <a:srgbClr val="005F6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/>
          <p:cNvSpPr/>
          <p:nvPr userDrawn="1"/>
        </p:nvSpPr>
        <p:spPr>
          <a:xfrm>
            <a:off x="12380049" y="4036858"/>
            <a:ext cx="155791" cy="527538"/>
          </a:xfrm>
          <a:prstGeom prst="rect">
            <a:avLst/>
          </a:prstGeom>
          <a:solidFill>
            <a:srgbClr val="05508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 userDrawn="1"/>
        </p:nvSpPr>
        <p:spPr>
          <a:xfrm>
            <a:off x="12380049" y="1730082"/>
            <a:ext cx="155791" cy="527538"/>
          </a:xfrm>
          <a:prstGeom prst="rect">
            <a:avLst/>
          </a:prstGeom>
          <a:solidFill>
            <a:srgbClr val="5A145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2218648" y="0"/>
            <a:ext cx="155791" cy="52753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 userDrawn="1"/>
        </p:nvSpPr>
        <p:spPr>
          <a:xfrm>
            <a:off x="12382950" y="0"/>
            <a:ext cx="155791" cy="527538"/>
          </a:xfrm>
          <a:prstGeom prst="rect">
            <a:avLst/>
          </a:prstGeom>
          <a:solidFill>
            <a:srgbClr val="CC4600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DBFE8E3-40FC-5E40-A795-8436EE48F886}"/>
              </a:ext>
            </a:extLst>
          </p:cNvPr>
          <p:cNvSpPr txBox="1">
            <a:spLocks/>
          </p:cNvSpPr>
          <p:nvPr userDrawn="1"/>
        </p:nvSpPr>
        <p:spPr>
          <a:xfrm>
            <a:off x="4038600" y="6217538"/>
            <a:ext cx="4114800" cy="365125"/>
          </a:xfr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700" b="1" dirty="0">
                <a:solidFill>
                  <a:schemeClr val="bg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©2020 Avanade Inc. All Rights Reserved 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2215747" y="2883470"/>
            <a:ext cx="155791" cy="52753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/>
          <p:cNvSpPr/>
          <p:nvPr userDrawn="1"/>
        </p:nvSpPr>
        <p:spPr>
          <a:xfrm>
            <a:off x="12215747" y="3460164"/>
            <a:ext cx="155791" cy="5275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165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0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6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400" b="0" i="0" kern="1200">
          <a:solidFill>
            <a:schemeClr val="tx1"/>
          </a:solidFill>
          <a:latin typeface="Segoe UI Light" charset="0"/>
          <a:ea typeface="Segoe UI Light" charset="0"/>
          <a:cs typeface="Segoe UI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erryservers.com/blog/a-complete-overview-of-docker-architecture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vanade.sharepoint.com/sites/HR/learn/LearningProgramsResources/Pages/pluralsight.aspx" TargetMode="External"/><Relationship Id="rId2" Type="http://schemas.openxmlformats.org/officeDocument/2006/relationships/hyperlink" Target="https://app.pluralsight.com/library/courses/kubernetes-getting-started-2023" TargetMode="Externa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Relationship Id="rId4" Type="http://schemas.openxmlformats.org/officeDocument/2006/relationships/hyperlink" Target="https://en.wikipedia.org/wiki/Kubernet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73384-D20D-4FE0-B805-7A77F282F9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174" y="1210235"/>
            <a:ext cx="5063379" cy="3540007"/>
          </a:xfrm>
        </p:spPr>
        <p:txBody>
          <a:bodyPr/>
          <a:lstStyle/>
          <a:p>
            <a:r>
              <a:rPr lang="en-GB" dirty="0"/>
              <a:t>Containers and AKS, through the lens of an old weathered server admin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542947-4A61-4E4A-A353-23F0F2DC6D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174" y="4937498"/>
            <a:ext cx="10848975" cy="738188"/>
          </a:xfrm>
        </p:spPr>
        <p:txBody>
          <a:bodyPr/>
          <a:lstStyle/>
          <a:p>
            <a:r>
              <a:rPr lang="en-GB" dirty="0"/>
              <a:t>Session 02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BCFA9-814E-412C-88EB-77E0E27243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850" y="6218238"/>
            <a:ext cx="438150" cy="365125"/>
          </a:xfrm>
        </p:spPr>
        <p:txBody>
          <a:bodyPr/>
          <a:lstStyle/>
          <a:p>
            <a:fld id="{0EE23A24-5E29-4F5A-B780-9568AE9A51DD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7" name="Picture 6" descr="A person riding a whale&#10;&#10;Description automatically generated">
            <a:extLst>
              <a:ext uri="{FF2B5EF4-FFF2-40B4-BE49-F238E27FC236}">
                <a16:creationId xmlns:a16="http://schemas.microsoft.com/office/drawing/2014/main" id="{33AD9200-68A3-0E6C-405C-74ED80FF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705600" y="566144"/>
            <a:ext cx="4781549" cy="47815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4124623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4540381" y="388182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358554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5896422" y="438718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5916000" y="211081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540084" y="260325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5916000" y="144973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5916000" y="356279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785338" y="306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263017" y="264450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324900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49A8AB-3126-0E9E-9D58-9866F730C5BD}"/>
              </a:ext>
            </a:extLst>
          </p:cNvPr>
          <p:cNvSpPr/>
          <p:nvPr/>
        </p:nvSpPr>
        <p:spPr>
          <a:xfrm>
            <a:off x="381000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D9127-549E-25A8-41C3-55DBD34BFA8F}"/>
              </a:ext>
            </a:extLst>
          </p:cNvPr>
          <p:cNvSpPr/>
          <p:nvPr/>
        </p:nvSpPr>
        <p:spPr>
          <a:xfrm>
            <a:off x="986554" y="52395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3FCC24-6E65-A431-38A7-C04BC1A12809}"/>
              </a:ext>
            </a:extLst>
          </p:cNvPr>
          <p:cNvSpPr/>
          <p:nvPr/>
        </p:nvSpPr>
        <p:spPr>
          <a:xfrm>
            <a:off x="1597813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8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4A2B9-5F46-4153-D401-65E845591777}"/>
              </a:ext>
            </a:extLst>
          </p:cNvPr>
          <p:cNvGrpSpPr/>
          <p:nvPr/>
        </p:nvGrpSpPr>
        <p:grpSpPr>
          <a:xfrm>
            <a:off x="2577937" y="1865548"/>
            <a:ext cx="5090037" cy="728283"/>
            <a:chOff x="2362728" y="1974457"/>
            <a:chExt cx="5090037" cy="7282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972631-6D1E-055D-3426-103553070C91}"/>
                </a:ext>
              </a:extLst>
            </p:cNvPr>
            <p:cNvGrpSpPr/>
            <p:nvPr/>
          </p:nvGrpSpPr>
          <p:grpSpPr>
            <a:xfrm>
              <a:off x="3325827" y="1974457"/>
              <a:ext cx="4126938" cy="728283"/>
              <a:chOff x="3325827" y="1974457"/>
              <a:chExt cx="4126938" cy="728283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898B80B-7D97-FC56-8816-96EA7EAC264B}"/>
                  </a:ext>
                </a:extLst>
              </p:cNvPr>
              <p:cNvSpPr/>
              <p:nvPr/>
            </p:nvSpPr>
            <p:spPr>
              <a:xfrm>
                <a:off x="3325827" y="1974457"/>
                <a:ext cx="4126938" cy="7282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91FCD1-1B34-07BE-B467-83D8359EEF5A}"/>
                  </a:ext>
                </a:extLst>
              </p:cNvPr>
              <p:cNvSpPr/>
              <p:nvPr/>
            </p:nvSpPr>
            <p:spPr>
              <a:xfrm>
                <a:off x="4293065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908FAE-EE5A-D4C2-92D6-A6580FA4E349}"/>
                  </a:ext>
                </a:extLst>
              </p:cNvPr>
              <p:cNvSpPr/>
              <p:nvPr/>
            </p:nvSpPr>
            <p:spPr>
              <a:xfrm>
                <a:off x="5125196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D9D998-E4F7-F2A1-86E9-E4F51C7A9860}"/>
                  </a:ext>
                </a:extLst>
              </p:cNvPr>
              <p:cNvSpPr/>
              <p:nvPr/>
            </p:nvSpPr>
            <p:spPr>
              <a:xfrm>
                <a:off x="5957327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799BE8-4B31-B487-511B-ECCA63328C89}"/>
                  </a:ext>
                </a:extLst>
              </p:cNvPr>
              <p:cNvSpPr/>
              <p:nvPr/>
            </p:nvSpPr>
            <p:spPr>
              <a:xfrm>
                <a:off x="6789458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FE4DFE-0166-D24C-A452-3530306CF7EC}"/>
                </a:ext>
              </a:extLst>
            </p:cNvPr>
            <p:cNvSpPr txBox="1"/>
            <p:nvPr/>
          </p:nvSpPr>
          <p:spPr>
            <a:xfrm>
              <a:off x="2362728" y="2149181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Auth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0EFD199-DE70-2C01-E66F-6F8908DF9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571234" y="2638720"/>
            <a:ext cx="1599060" cy="1580559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F771C210-451F-51F1-BFE6-CD370D40162B}"/>
              </a:ext>
            </a:extLst>
          </p:cNvPr>
          <p:cNvGrpSpPr/>
          <p:nvPr/>
        </p:nvGrpSpPr>
        <p:grpSpPr>
          <a:xfrm>
            <a:off x="2000488" y="3437032"/>
            <a:ext cx="6587063" cy="728283"/>
            <a:chOff x="2362728" y="2736226"/>
            <a:chExt cx="6587063" cy="7282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7FD3680-E110-A75F-4936-1C99285FC797}"/>
                </a:ext>
              </a:extLst>
            </p:cNvPr>
            <p:cNvSpPr/>
            <p:nvPr/>
          </p:nvSpPr>
          <p:spPr>
            <a:xfrm>
              <a:off x="4293065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1EB1C7-9039-BF9D-9601-49E6449F6AB4}"/>
                </a:ext>
              </a:extLst>
            </p:cNvPr>
            <p:cNvSpPr/>
            <p:nvPr/>
          </p:nvSpPr>
          <p:spPr>
            <a:xfrm>
              <a:off x="5125196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DFE5103-1E9C-2428-4AF3-D369BE0C8AE4}"/>
                </a:ext>
              </a:extLst>
            </p:cNvPr>
            <p:cNvSpPr/>
            <p:nvPr/>
          </p:nvSpPr>
          <p:spPr>
            <a:xfrm>
              <a:off x="5957327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4BFB138-7482-41C1-AEDA-E773B375093F}"/>
                </a:ext>
              </a:extLst>
            </p:cNvPr>
            <p:cNvSpPr/>
            <p:nvPr/>
          </p:nvSpPr>
          <p:spPr>
            <a:xfrm>
              <a:off x="6789458" y="291614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BD0FCDC-7C85-28EE-F1D7-923B517C86B7}"/>
                </a:ext>
              </a:extLst>
            </p:cNvPr>
            <p:cNvSpPr txBox="1"/>
            <p:nvPr/>
          </p:nvSpPr>
          <p:spPr>
            <a:xfrm>
              <a:off x="2362728" y="2907139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Search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A91C543-7A33-75B4-2114-FB30968ADD0C}"/>
                </a:ext>
              </a:extLst>
            </p:cNvPr>
            <p:cNvSpPr/>
            <p:nvPr/>
          </p:nvSpPr>
          <p:spPr>
            <a:xfrm>
              <a:off x="7621589" y="2922646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87CFAF7-ECCB-5745-F2D2-72926899660F}"/>
                </a:ext>
              </a:extLst>
            </p:cNvPr>
            <p:cNvSpPr/>
            <p:nvPr/>
          </p:nvSpPr>
          <p:spPr>
            <a:xfrm>
              <a:off x="8453720" y="2929151"/>
              <a:ext cx="360000" cy="3600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C1E75BE-5961-BCEE-1B2C-0CAC3951CC8B}"/>
                </a:ext>
              </a:extLst>
            </p:cNvPr>
            <p:cNvSpPr/>
            <p:nvPr/>
          </p:nvSpPr>
          <p:spPr>
            <a:xfrm>
              <a:off x="3062288" y="2736226"/>
              <a:ext cx="5887503" cy="72828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7378012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A719F-C33D-8697-33BE-30CC598029C2}"/>
              </a:ext>
            </a:extLst>
          </p:cNvPr>
          <p:cNvSpPr/>
          <p:nvPr/>
        </p:nvSpPr>
        <p:spPr>
          <a:xfrm>
            <a:off x="8210143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E4F68B-BF98-EF37-8CAF-7E726F2A77E3}"/>
              </a:ext>
            </a:extLst>
          </p:cNvPr>
          <p:cNvSpPr/>
          <p:nvPr/>
        </p:nvSpPr>
        <p:spPr>
          <a:xfrm>
            <a:off x="9042274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44A08-4B3F-D5A4-2913-EA0C56AC8108}"/>
              </a:ext>
            </a:extLst>
          </p:cNvPr>
          <p:cNvSpPr txBox="1"/>
          <p:nvPr/>
        </p:nvSpPr>
        <p:spPr>
          <a:xfrm>
            <a:off x="5447675" y="5119190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Reporting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2997090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8EDD38-EE21-6FB7-2247-813A35F905BB}"/>
              </a:ext>
            </a:extLst>
          </p:cNvPr>
          <p:cNvSpPr/>
          <p:nvPr/>
        </p:nvSpPr>
        <p:spPr>
          <a:xfrm>
            <a:off x="3829221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EAA55-6475-9F20-2B35-E50605EDC909}"/>
              </a:ext>
            </a:extLst>
          </p:cNvPr>
          <p:cNvSpPr txBox="1"/>
          <p:nvPr/>
        </p:nvSpPr>
        <p:spPr>
          <a:xfrm>
            <a:off x="1066753" y="5077369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Logging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F46EED-8692-7C4F-2F78-4E6045470427}"/>
              </a:ext>
            </a:extLst>
          </p:cNvPr>
          <p:cNvSpPr/>
          <p:nvPr/>
        </p:nvSpPr>
        <p:spPr>
          <a:xfrm>
            <a:off x="1737840" y="4905182"/>
            <a:ext cx="7886219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DC82-D4E1-93C7-DBF8-CFF499DD1EB6}"/>
              </a:ext>
            </a:extLst>
          </p:cNvPr>
          <p:cNvSpPr txBox="1"/>
          <p:nvPr/>
        </p:nvSpPr>
        <p:spPr>
          <a:xfrm>
            <a:off x="3647145" y="2577358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362D99-2EFF-BC89-CEE9-2DA2AA7F8B4D}"/>
              </a:ext>
            </a:extLst>
          </p:cNvPr>
          <p:cNvSpPr txBox="1"/>
          <p:nvPr/>
        </p:nvSpPr>
        <p:spPr>
          <a:xfrm>
            <a:off x="2853758" y="4126052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9ABD7-D342-76D7-926C-D559AD3F5081}"/>
              </a:ext>
            </a:extLst>
          </p:cNvPr>
          <p:cNvSpPr txBox="1"/>
          <p:nvPr/>
        </p:nvSpPr>
        <p:spPr>
          <a:xfrm>
            <a:off x="1861254" y="5614953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3</a:t>
            </a:r>
          </a:p>
        </p:txBody>
      </p:sp>
    </p:spTree>
    <p:extLst>
      <p:ext uri="{BB962C8B-B14F-4D97-AF65-F5344CB8AC3E}">
        <p14:creationId xmlns:p14="http://schemas.microsoft.com/office/powerpoint/2010/main" val="3878261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024A2B9-5F46-4153-D401-65E845591777}"/>
              </a:ext>
            </a:extLst>
          </p:cNvPr>
          <p:cNvGrpSpPr/>
          <p:nvPr/>
        </p:nvGrpSpPr>
        <p:grpSpPr>
          <a:xfrm>
            <a:off x="2577937" y="1865548"/>
            <a:ext cx="5090037" cy="728283"/>
            <a:chOff x="2362728" y="1974457"/>
            <a:chExt cx="5090037" cy="72828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9972631-6D1E-055D-3426-103553070C91}"/>
                </a:ext>
              </a:extLst>
            </p:cNvPr>
            <p:cNvGrpSpPr/>
            <p:nvPr/>
          </p:nvGrpSpPr>
          <p:grpSpPr>
            <a:xfrm>
              <a:off x="3325827" y="1974457"/>
              <a:ext cx="4126938" cy="728283"/>
              <a:chOff x="3325827" y="1974457"/>
              <a:chExt cx="4126938" cy="728283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8898B80B-7D97-FC56-8816-96EA7EAC264B}"/>
                  </a:ext>
                </a:extLst>
              </p:cNvPr>
              <p:cNvSpPr/>
              <p:nvPr/>
            </p:nvSpPr>
            <p:spPr>
              <a:xfrm>
                <a:off x="3325827" y="1974457"/>
                <a:ext cx="4126938" cy="728283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491FCD1-1B34-07BE-B467-83D8359EEF5A}"/>
                  </a:ext>
                </a:extLst>
              </p:cNvPr>
              <p:cNvSpPr/>
              <p:nvPr/>
            </p:nvSpPr>
            <p:spPr>
              <a:xfrm>
                <a:off x="4293065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02908FAE-EE5A-D4C2-92D6-A6580FA4E349}"/>
                  </a:ext>
                </a:extLst>
              </p:cNvPr>
              <p:cNvSpPr/>
              <p:nvPr/>
            </p:nvSpPr>
            <p:spPr>
              <a:xfrm>
                <a:off x="5125196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D9D998-E4F7-F2A1-86E9-E4F51C7A9860}"/>
                  </a:ext>
                </a:extLst>
              </p:cNvPr>
              <p:cNvSpPr/>
              <p:nvPr/>
            </p:nvSpPr>
            <p:spPr>
              <a:xfrm>
                <a:off x="5957327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9799BE8-4B31-B487-511B-ECCA63328C89}"/>
                  </a:ext>
                </a:extLst>
              </p:cNvPr>
              <p:cNvSpPr/>
              <p:nvPr/>
            </p:nvSpPr>
            <p:spPr>
              <a:xfrm>
                <a:off x="6789458" y="215851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0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FE4DFE-0166-D24C-A452-3530306CF7EC}"/>
                </a:ext>
              </a:extLst>
            </p:cNvPr>
            <p:cNvSpPr txBox="1"/>
            <p:nvPr/>
          </p:nvSpPr>
          <p:spPr>
            <a:xfrm>
              <a:off x="2362728" y="2149181"/>
              <a:ext cx="1780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/>
                <a:t>Auth</a:t>
              </a: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D0EFD199-DE70-2C01-E66F-6F8908DF95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571234" y="2638720"/>
            <a:ext cx="1599060" cy="1580559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930825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81EB1C7-9039-BF9D-9601-49E6449F6AB4}"/>
              </a:ext>
            </a:extLst>
          </p:cNvPr>
          <p:cNvSpPr/>
          <p:nvPr/>
        </p:nvSpPr>
        <p:spPr>
          <a:xfrm>
            <a:off x="4762956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E5103-1E9C-2428-4AF3-D369BE0C8AE4}"/>
              </a:ext>
            </a:extLst>
          </p:cNvPr>
          <p:cNvSpPr/>
          <p:nvPr/>
        </p:nvSpPr>
        <p:spPr>
          <a:xfrm>
            <a:off x="5595087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BFB138-7482-41C1-AEDA-E773B375093F}"/>
              </a:ext>
            </a:extLst>
          </p:cNvPr>
          <p:cNvSpPr/>
          <p:nvPr/>
        </p:nvSpPr>
        <p:spPr>
          <a:xfrm>
            <a:off x="6427218" y="361694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D0FCDC-7C85-28EE-F1D7-923B517C86B7}"/>
              </a:ext>
            </a:extLst>
          </p:cNvPr>
          <p:cNvSpPr txBox="1"/>
          <p:nvPr/>
        </p:nvSpPr>
        <p:spPr>
          <a:xfrm>
            <a:off x="2000488" y="3607945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Search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A91C543-7A33-75B4-2114-FB30968ADD0C}"/>
              </a:ext>
            </a:extLst>
          </p:cNvPr>
          <p:cNvSpPr/>
          <p:nvPr/>
        </p:nvSpPr>
        <p:spPr>
          <a:xfrm>
            <a:off x="7259349" y="3623452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7CFAF7-ECCB-5745-F2D2-72926899660F}"/>
              </a:ext>
            </a:extLst>
          </p:cNvPr>
          <p:cNvSpPr/>
          <p:nvPr/>
        </p:nvSpPr>
        <p:spPr>
          <a:xfrm>
            <a:off x="8091480" y="3629957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C1E75BE-5961-BCEE-1B2C-0CAC3951CC8B}"/>
              </a:ext>
            </a:extLst>
          </p:cNvPr>
          <p:cNvSpPr/>
          <p:nvPr/>
        </p:nvSpPr>
        <p:spPr>
          <a:xfrm>
            <a:off x="2700048" y="3437032"/>
            <a:ext cx="8341332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7378012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1AA719F-C33D-8697-33BE-30CC598029C2}"/>
              </a:ext>
            </a:extLst>
          </p:cNvPr>
          <p:cNvSpPr/>
          <p:nvPr/>
        </p:nvSpPr>
        <p:spPr>
          <a:xfrm>
            <a:off x="8210143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FE4F68B-BF98-EF37-8CAF-7E726F2A77E3}"/>
              </a:ext>
            </a:extLst>
          </p:cNvPr>
          <p:cNvSpPr/>
          <p:nvPr/>
        </p:nvSpPr>
        <p:spPr>
          <a:xfrm>
            <a:off x="9042274" y="5127862"/>
            <a:ext cx="360000" cy="360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44A08-4B3F-D5A4-2913-EA0C56AC8108}"/>
              </a:ext>
            </a:extLst>
          </p:cNvPr>
          <p:cNvSpPr txBox="1"/>
          <p:nvPr/>
        </p:nvSpPr>
        <p:spPr>
          <a:xfrm>
            <a:off x="5447675" y="5119190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Reporting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2997090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8EDD38-EE21-6FB7-2247-813A35F905BB}"/>
              </a:ext>
            </a:extLst>
          </p:cNvPr>
          <p:cNvSpPr/>
          <p:nvPr/>
        </p:nvSpPr>
        <p:spPr>
          <a:xfrm>
            <a:off x="3829221" y="5085711"/>
            <a:ext cx="360000" cy="36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EEAA55-6475-9F20-2B35-E50605EDC909}"/>
              </a:ext>
            </a:extLst>
          </p:cNvPr>
          <p:cNvSpPr txBox="1"/>
          <p:nvPr/>
        </p:nvSpPr>
        <p:spPr>
          <a:xfrm>
            <a:off x="1066753" y="5077369"/>
            <a:ext cx="1780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Logging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9F46EED-8692-7C4F-2F78-4E6045470427}"/>
              </a:ext>
            </a:extLst>
          </p:cNvPr>
          <p:cNvSpPr/>
          <p:nvPr/>
        </p:nvSpPr>
        <p:spPr>
          <a:xfrm>
            <a:off x="1737840" y="4905182"/>
            <a:ext cx="7886219" cy="7282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5F6DC82-D4E1-93C7-DBF8-CFF499DD1EB6}"/>
              </a:ext>
            </a:extLst>
          </p:cNvPr>
          <p:cNvSpPr txBox="1"/>
          <p:nvPr/>
        </p:nvSpPr>
        <p:spPr>
          <a:xfrm>
            <a:off x="3647145" y="2577358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362D99-2EFF-BC89-CEE9-2DA2AA7F8B4D}"/>
              </a:ext>
            </a:extLst>
          </p:cNvPr>
          <p:cNvSpPr txBox="1"/>
          <p:nvPr/>
        </p:nvSpPr>
        <p:spPr>
          <a:xfrm>
            <a:off x="2853758" y="4126052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609ABD7-D342-76D7-926C-D559AD3F5081}"/>
              </a:ext>
            </a:extLst>
          </p:cNvPr>
          <p:cNvSpPr txBox="1"/>
          <p:nvPr/>
        </p:nvSpPr>
        <p:spPr>
          <a:xfrm>
            <a:off x="1861254" y="5614953"/>
            <a:ext cx="11358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i="1" dirty="0"/>
              <a:t>Node 3</a:t>
            </a:r>
          </a:p>
        </p:txBody>
      </p:sp>
      <p:sp>
        <p:nvSpPr>
          <p:cNvPr id="63" name="&quot;Not Allowed&quot; Symbol 62">
            <a:extLst>
              <a:ext uri="{FF2B5EF4-FFF2-40B4-BE49-F238E27FC236}">
                <a16:creationId xmlns:a16="http://schemas.microsoft.com/office/drawing/2014/main" id="{ED9727CF-DCCA-E0B6-CD5B-CFCF68C8D7E3}"/>
              </a:ext>
            </a:extLst>
          </p:cNvPr>
          <p:cNvSpPr/>
          <p:nvPr/>
        </p:nvSpPr>
        <p:spPr>
          <a:xfrm>
            <a:off x="6776019" y="1875368"/>
            <a:ext cx="817296" cy="74861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BCDAB09-3644-CD87-2F2C-DC3E72F09DD8}"/>
              </a:ext>
            </a:extLst>
          </p:cNvPr>
          <p:cNvSpPr/>
          <p:nvPr/>
        </p:nvSpPr>
        <p:spPr>
          <a:xfrm>
            <a:off x="8879682" y="363073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416E38-FBE5-943E-6E9A-77010BCD2A03}"/>
              </a:ext>
            </a:extLst>
          </p:cNvPr>
          <p:cNvSpPr/>
          <p:nvPr/>
        </p:nvSpPr>
        <p:spPr>
          <a:xfrm>
            <a:off x="9711813" y="3637238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8FD794AD-E6F0-A402-9AE9-BBB268618723}"/>
              </a:ext>
            </a:extLst>
          </p:cNvPr>
          <p:cNvSpPr/>
          <p:nvPr/>
        </p:nvSpPr>
        <p:spPr>
          <a:xfrm>
            <a:off x="10543944" y="3643743"/>
            <a:ext cx="360000" cy="3600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1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anatomy of aks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3074" name="Picture 2" descr="Azure Kubernetes Services (AKS) Core Basic Concepts - Azure Kubernetes  Service | Microsoft Learn">
            <a:extLst>
              <a:ext uri="{FF2B5EF4-FFF2-40B4-BE49-F238E27FC236}">
                <a16:creationId xmlns:a16="http://schemas.microsoft.com/office/drawing/2014/main" id="{F47CF6B1-229D-E8E5-59F6-D3E18FF60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125" y="2555330"/>
            <a:ext cx="4477655" cy="153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D7F6DF-6DCA-D006-2102-F602D4F501A8}"/>
              </a:ext>
            </a:extLst>
          </p:cNvPr>
          <p:cNvSpPr txBox="1"/>
          <p:nvPr/>
        </p:nvSpPr>
        <p:spPr>
          <a:xfrm>
            <a:off x="380998" y="1189925"/>
            <a:ext cx="6969597" cy="4478149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just"/>
            <a:r>
              <a:rPr lang="en-GB" sz="1200" b="1" i="0" dirty="0">
                <a:solidFill>
                  <a:srgbClr val="0D0D0D"/>
                </a:solidFill>
                <a:effectLst/>
                <a:latin typeface="Söhne"/>
              </a:rPr>
              <a:t>Control Plane: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Acts as the brains of the Kubernetes cluster, managing and coordinating all cluster activities.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Consists of several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API Server: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Exposes Kubernetes API, allowing users and components to interact with the cluster.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Scheduler: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Assigns pods to worker nodes based on resource requirements and availability.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Controller Manager: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Monitors the cluster state and ensures that the desired state matches the actual state.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Cluster Store (</a:t>
            </a: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etcd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):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Distributed key-value store storing cluster state data, ensuring high availability and consistency.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Handles cluster-wide tasks such as scheduling, scaling, and maintaining desired state.</a:t>
            </a:r>
          </a:p>
          <a:p>
            <a:pPr algn="just"/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algn="just"/>
            <a:r>
              <a:rPr lang="en-GB" sz="1200" b="1" i="0" dirty="0">
                <a:solidFill>
                  <a:srgbClr val="0D0D0D"/>
                </a:solidFill>
                <a:effectLst/>
                <a:latin typeface="Söhne"/>
              </a:rPr>
              <a:t>Worker Nodes: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2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Form the execution environment for containerised applications within the Kubernetes cluster.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 Consists of several components: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Kubelet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Agent running on each node, responsible for managing containers, ensuring they are running and healthy.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Container Runtime: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Software responsible for running containers (e.g., Docker, </a:t>
            </a:r>
            <a:r>
              <a:rPr lang="en-GB" sz="1200" i="0" dirty="0" err="1">
                <a:solidFill>
                  <a:srgbClr val="0D0D0D"/>
                </a:solidFill>
                <a:effectLst/>
                <a:latin typeface="Söhne"/>
              </a:rPr>
              <a:t>containerd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200" b="1" i="0" dirty="0" err="1">
                <a:solidFill>
                  <a:schemeClr val="tx2"/>
                </a:solidFill>
                <a:effectLst/>
                <a:latin typeface="Söhne"/>
              </a:rPr>
              <a:t>kube</a:t>
            </a:r>
            <a:r>
              <a:rPr lang="en-GB" sz="1200" b="1" i="0" dirty="0">
                <a:solidFill>
                  <a:schemeClr val="tx2"/>
                </a:solidFill>
                <a:effectLst/>
                <a:latin typeface="Söhne"/>
              </a:rPr>
              <a:t>-proxy: </a:t>
            </a: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Network proxy maintaining network rules and load balancing across services.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Host one or more pods, which are the smallest deployable units in Kubernetes, containing one or more containers.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200" i="0" dirty="0">
                <a:solidFill>
                  <a:srgbClr val="0D0D0D"/>
                </a:solidFill>
                <a:effectLst/>
                <a:latin typeface="Söhne"/>
              </a:rPr>
              <a:t>Executes application workloads, communicates with the control plane for instructions, and reports back on the node's status.</a:t>
            </a:r>
          </a:p>
        </p:txBody>
      </p:sp>
    </p:spTree>
    <p:extLst>
      <p:ext uri="{BB962C8B-B14F-4D97-AF65-F5344CB8AC3E}">
        <p14:creationId xmlns:p14="http://schemas.microsoft.com/office/powerpoint/2010/main" val="214998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KEY </a:t>
            </a:r>
            <a:r>
              <a:rPr lang="en-US" sz="4000" cap="all" dirty="0" err="1">
                <a:latin typeface="Graphik"/>
                <a:ea typeface="+mj-ea"/>
                <a:cs typeface="+mj-cs"/>
              </a:rPr>
              <a:t>jargoN</a:t>
            </a:r>
            <a:endParaRPr lang="en-US" sz="4000" cap="all" dirty="0">
              <a:latin typeface="Graphik"/>
              <a:ea typeface="+mj-ea"/>
              <a:cs typeface="+mj-cs"/>
            </a:endParaRP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D7F6DF-6DCA-D006-2102-F602D4F501A8}"/>
              </a:ext>
            </a:extLst>
          </p:cNvPr>
          <p:cNvSpPr txBox="1"/>
          <p:nvPr/>
        </p:nvSpPr>
        <p:spPr>
          <a:xfrm>
            <a:off x="381000" y="1220703"/>
            <a:ext cx="5565551" cy="4416594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Pods: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The smallest deployable units in Kubernetes, consisting of one or more containers that share networking and storage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Pods are the basic building blocks for running applications on Kubernetes.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Deployments: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 higher-level Kubernetes resource used to manage the lifecycle of pods and replica sets.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Allows declarative updates to application deployments, enabling easy scaling, rolling updates, and rollbacks.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Services: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An abstraction that defines a logical set of pods and a policy by which to access them.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Enables decoupling of applications from individual pod instances, providing stable endpoints for communication.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Replica Sets: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Ensures a specified number of pod replicas are running at any given time.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Helps in achieving high availability and scalability by automatically replacing failed pods and scaling the number of replicas based on demand.</a:t>
            </a:r>
          </a:p>
          <a:p>
            <a:pPr algn="just"/>
            <a:endParaRPr lang="en-GB" sz="90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D9320-B6B0-747D-3D23-645AE8E38750}"/>
              </a:ext>
            </a:extLst>
          </p:cNvPr>
          <p:cNvSpPr txBox="1"/>
          <p:nvPr/>
        </p:nvSpPr>
        <p:spPr>
          <a:xfrm>
            <a:off x="6298544" y="2051700"/>
            <a:ext cx="5565551" cy="275460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Namespaces: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Virtual clusters within a Kubernetes cluster, used to partition resources and provide isolation between different users, teams, or projects.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Helps in organizing and managing resources in a multi-tenant environment.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Labels: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Key-value pairs attached to Kubernetes objects (such as pods, services, and deployments) for identifying and selecting related resources.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Used for grouping, filtering, and managing objects in Kubernetes.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100" b="1" i="0" dirty="0">
              <a:solidFill>
                <a:srgbClr val="0D0D0D"/>
              </a:solidFill>
              <a:effectLst/>
              <a:latin typeface="Söhne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100" b="1" i="0" dirty="0">
                <a:solidFill>
                  <a:srgbClr val="0D0D0D"/>
                </a:solidFill>
                <a:effectLst/>
                <a:latin typeface="Söhne"/>
              </a:rPr>
              <a:t>Persistent Volumes (PVs):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en-GB" sz="1100" b="0" i="0" dirty="0">
              <a:solidFill>
                <a:srgbClr val="0D0D0D"/>
              </a:solidFill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100" b="0" i="0" dirty="0">
                <a:solidFill>
                  <a:srgbClr val="0D0D0D"/>
                </a:solidFill>
                <a:effectLst/>
                <a:latin typeface="Söhne"/>
              </a:rPr>
              <a:t>PVs represent storage resources in the cluster that have been provisioned by an administrator.</a:t>
            </a:r>
          </a:p>
        </p:txBody>
      </p:sp>
    </p:spTree>
    <p:extLst>
      <p:ext uri="{BB962C8B-B14F-4D97-AF65-F5344CB8AC3E}">
        <p14:creationId xmlns:p14="http://schemas.microsoft.com/office/powerpoint/2010/main" val="613042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E8780A7-7761-7EEB-5BC2-44942E6F7122}"/>
              </a:ext>
            </a:extLst>
          </p:cNvPr>
          <p:cNvSpPr/>
          <p:nvPr/>
        </p:nvSpPr>
        <p:spPr>
          <a:xfrm>
            <a:off x="1657718" y="1734411"/>
            <a:ext cx="9167598" cy="413348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NAMESPACE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5F5883-22A7-BCF0-71DC-25A1B24878EA}"/>
              </a:ext>
            </a:extLst>
          </p:cNvPr>
          <p:cNvSpPr/>
          <p:nvPr/>
        </p:nvSpPr>
        <p:spPr>
          <a:xfrm>
            <a:off x="1835682" y="2554421"/>
            <a:ext cx="8789056" cy="316107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 POOL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9B23A1-B39A-2A2A-D69B-2B5DEFB9DEAF}"/>
              </a:ext>
            </a:extLst>
          </p:cNvPr>
          <p:cNvSpPr/>
          <p:nvPr/>
        </p:nvSpPr>
        <p:spPr>
          <a:xfrm>
            <a:off x="2135566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anatomy of aks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1F0C5F-0D8C-B4CE-4424-B67C47D44EA9}"/>
              </a:ext>
            </a:extLst>
          </p:cNvPr>
          <p:cNvSpPr/>
          <p:nvPr/>
        </p:nvSpPr>
        <p:spPr>
          <a:xfrm>
            <a:off x="2306648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C85FCB-B8C6-0F10-4EB5-795209C3E4C4}"/>
              </a:ext>
            </a:extLst>
          </p:cNvPr>
          <p:cNvSpPr/>
          <p:nvPr/>
        </p:nvSpPr>
        <p:spPr>
          <a:xfrm>
            <a:off x="2306648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C21F7F-A232-8350-0AB6-C0B434377861}"/>
              </a:ext>
            </a:extLst>
          </p:cNvPr>
          <p:cNvSpPr/>
          <p:nvPr/>
        </p:nvSpPr>
        <p:spPr>
          <a:xfrm>
            <a:off x="2306648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6A08FF-F338-C821-7544-BEEA7720FAA2}"/>
              </a:ext>
            </a:extLst>
          </p:cNvPr>
          <p:cNvSpPr/>
          <p:nvPr/>
        </p:nvSpPr>
        <p:spPr>
          <a:xfrm>
            <a:off x="2306648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329D77-AEC1-453C-B468-ACC1DE44B63E}"/>
              </a:ext>
            </a:extLst>
          </p:cNvPr>
          <p:cNvSpPr/>
          <p:nvPr/>
        </p:nvSpPr>
        <p:spPr>
          <a:xfrm>
            <a:off x="2306647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55067AC-F81A-43FC-CC45-AB810D0719B6}"/>
              </a:ext>
            </a:extLst>
          </p:cNvPr>
          <p:cNvSpPr/>
          <p:nvPr/>
        </p:nvSpPr>
        <p:spPr>
          <a:xfrm>
            <a:off x="4228854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2DD37E-22FA-960A-2C17-ADAC6F0D9A0A}"/>
              </a:ext>
            </a:extLst>
          </p:cNvPr>
          <p:cNvSpPr/>
          <p:nvPr/>
        </p:nvSpPr>
        <p:spPr>
          <a:xfrm>
            <a:off x="4399936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8BF5E3-ADAB-D77C-2018-EE73D0B94D53}"/>
              </a:ext>
            </a:extLst>
          </p:cNvPr>
          <p:cNvSpPr/>
          <p:nvPr/>
        </p:nvSpPr>
        <p:spPr>
          <a:xfrm>
            <a:off x="4399936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4D82FDC-BA24-76C6-8E27-D07690D2A540}"/>
              </a:ext>
            </a:extLst>
          </p:cNvPr>
          <p:cNvSpPr/>
          <p:nvPr/>
        </p:nvSpPr>
        <p:spPr>
          <a:xfrm>
            <a:off x="4399936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06C8E8-315D-76F5-2999-9236F68595C9}"/>
              </a:ext>
            </a:extLst>
          </p:cNvPr>
          <p:cNvSpPr/>
          <p:nvPr/>
        </p:nvSpPr>
        <p:spPr>
          <a:xfrm>
            <a:off x="4399936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8C8745-F1A2-B703-EE20-15001A4BE0D0}"/>
              </a:ext>
            </a:extLst>
          </p:cNvPr>
          <p:cNvSpPr/>
          <p:nvPr/>
        </p:nvSpPr>
        <p:spPr>
          <a:xfrm>
            <a:off x="4399935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5FDFF2-E40E-D407-6746-AC26848F5FD0}"/>
              </a:ext>
            </a:extLst>
          </p:cNvPr>
          <p:cNvSpPr/>
          <p:nvPr/>
        </p:nvSpPr>
        <p:spPr>
          <a:xfrm>
            <a:off x="6322142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DAAD7AB-FEE6-B82B-7DB4-818C4C06FC50}"/>
              </a:ext>
            </a:extLst>
          </p:cNvPr>
          <p:cNvSpPr/>
          <p:nvPr/>
        </p:nvSpPr>
        <p:spPr>
          <a:xfrm>
            <a:off x="6493224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374A86-DBB9-BEC1-2D54-81D761F87F23}"/>
              </a:ext>
            </a:extLst>
          </p:cNvPr>
          <p:cNvSpPr/>
          <p:nvPr/>
        </p:nvSpPr>
        <p:spPr>
          <a:xfrm>
            <a:off x="6493224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CBC73-878C-952B-B06D-BB800ADF9253}"/>
              </a:ext>
            </a:extLst>
          </p:cNvPr>
          <p:cNvSpPr/>
          <p:nvPr/>
        </p:nvSpPr>
        <p:spPr>
          <a:xfrm>
            <a:off x="6493224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1167F2A-38C9-ED85-DF33-A5E2256F9499}"/>
              </a:ext>
            </a:extLst>
          </p:cNvPr>
          <p:cNvSpPr/>
          <p:nvPr/>
        </p:nvSpPr>
        <p:spPr>
          <a:xfrm>
            <a:off x="6493224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8ED79B9-6973-4ECB-D855-8777EE9DFC7C}"/>
              </a:ext>
            </a:extLst>
          </p:cNvPr>
          <p:cNvSpPr/>
          <p:nvPr/>
        </p:nvSpPr>
        <p:spPr>
          <a:xfrm>
            <a:off x="6493223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42925-64DF-25BC-9747-807CFE34098C}"/>
              </a:ext>
            </a:extLst>
          </p:cNvPr>
          <p:cNvSpPr/>
          <p:nvPr/>
        </p:nvSpPr>
        <p:spPr>
          <a:xfrm>
            <a:off x="8415430" y="3003882"/>
            <a:ext cx="1940888" cy="255921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dirty="0"/>
              <a:t>NODE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130709-2822-7E7E-AC9B-42CBC1216AB4}"/>
              </a:ext>
            </a:extLst>
          </p:cNvPr>
          <p:cNvSpPr/>
          <p:nvPr/>
        </p:nvSpPr>
        <p:spPr>
          <a:xfrm>
            <a:off x="8586512" y="5061646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C260-B43B-BF66-E3F6-FD08B3F5EBA6}"/>
              </a:ext>
            </a:extLst>
          </p:cNvPr>
          <p:cNvSpPr/>
          <p:nvPr/>
        </p:nvSpPr>
        <p:spPr>
          <a:xfrm>
            <a:off x="8586512" y="4654098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4EFED0-9D24-2492-8691-385174CA79DE}"/>
              </a:ext>
            </a:extLst>
          </p:cNvPr>
          <p:cNvSpPr/>
          <p:nvPr/>
        </p:nvSpPr>
        <p:spPr>
          <a:xfrm>
            <a:off x="8586512" y="4246550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8E747-E852-69BD-263E-D492FBB50F61}"/>
              </a:ext>
            </a:extLst>
          </p:cNvPr>
          <p:cNvSpPr/>
          <p:nvPr/>
        </p:nvSpPr>
        <p:spPr>
          <a:xfrm>
            <a:off x="8586512" y="383900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370A6A5-6DFC-A631-272C-386E6326EBF4}"/>
              </a:ext>
            </a:extLst>
          </p:cNvPr>
          <p:cNvSpPr/>
          <p:nvPr/>
        </p:nvSpPr>
        <p:spPr>
          <a:xfrm>
            <a:off x="8586511" y="3434892"/>
            <a:ext cx="1598725" cy="31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POD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8CB79E6-6CCB-988B-1D12-AA5CEB033D89}"/>
              </a:ext>
            </a:extLst>
          </p:cNvPr>
          <p:cNvSpPr/>
          <p:nvPr/>
        </p:nvSpPr>
        <p:spPr>
          <a:xfrm>
            <a:off x="2135566" y="2147295"/>
            <a:ext cx="8049671" cy="3185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SERVICE – LOAD BALANCER</a:t>
            </a:r>
          </a:p>
        </p:txBody>
      </p:sp>
    </p:spTree>
    <p:extLst>
      <p:ext uri="{BB962C8B-B14F-4D97-AF65-F5344CB8AC3E}">
        <p14:creationId xmlns:p14="http://schemas.microsoft.com/office/powerpoint/2010/main" val="3082802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0999" y="1032933"/>
            <a:ext cx="11430001" cy="4792134"/>
          </a:xfrm>
        </p:spPr>
        <p:txBody>
          <a:bodyPr anchor="ctr">
            <a:noAutofit/>
          </a:bodyPr>
          <a:lstStyle/>
          <a:p>
            <a:pPr algn="ctr" defTabSz="914377">
              <a:lnSpc>
                <a:spcPct val="70000"/>
              </a:lnSpc>
            </a:pPr>
            <a:r>
              <a:rPr lang="en-US" sz="7200" cap="all" dirty="0">
                <a:latin typeface="Graphik"/>
                <a:ea typeface="+mj-ea"/>
                <a:cs typeface="+mj-cs"/>
              </a:rPr>
              <a:t>That’s enough talking!</a:t>
            </a:r>
            <a:br>
              <a:rPr lang="en-US" sz="7200" cap="all" dirty="0">
                <a:latin typeface="Graphik"/>
                <a:ea typeface="+mj-ea"/>
                <a:cs typeface="+mj-cs"/>
              </a:rPr>
            </a:br>
            <a:br>
              <a:rPr lang="en-US" sz="7200" cap="all" dirty="0">
                <a:latin typeface="Graphik"/>
                <a:ea typeface="+mj-ea"/>
                <a:cs typeface="+mj-cs"/>
              </a:rPr>
            </a:br>
            <a:r>
              <a:rPr lang="en-US" sz="7200" cap="all" dirty="0">
                <a:latin typeface="Graphik"/>
                <a:ea typeface="+mj-ea"/>
                <a:cs typeface="+mj-cs"/>
              </a:rPr>
              <a:t> LET’S BUILD IT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B7F08F-3AA1-BFD1-580D-073E423E9D37}"/>
              </a:ext>
            </a:extLst>
          </p:cNvPr>
          <p:cNvSpPr txBox="1"/>
          <p:nvPr/>
        </p:nvSpPr>
        <p:spPr>
          <a:xfrm>
            <a:off x="5784594" y="5998754"/>
            <a:ext cx="62695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000" i="1" dirty="0">
                <a:hlinkClick r:id="rId2"/>
              </a:rPr>
              <a:t>https://www.cherryservers.com/blog/a-complete-overview-of-docker-architecture</a:t>
            </a:r>
            <a:endParaRPr lang="en-GB" sz="1000" i="1" dirty="0"/>
          </a:p>
          <a:p>
            <a:pPr algn="r"/>
            <a:endParaRPr lang="en-GB" sz="1000" i="1" dirty="0"/>
          </a:p>
        </p:txBody>
      </p:sp>
    </p:spTree>
    <p:extLst>
      <p:ext uri="{BB962C8B-B14F-4D97-AF65-F5344CB8AC3E}">
        <p14:creationId xmlns:p14="http://schemas.microsoft.com/office/powerpoint/2010/main" val="194993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RECAP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381001" y="904539"/>
            <a:ext cx="7415462" cy="5278368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Containers are an evolution of traditional hypervisor-based virtualisation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Containers are the building blocks of a Micro-Services Architecture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A container runtime is responsible for executing and managing containers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The container runtime interacts directly with the host operating system's kernel to create and manage containers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Docker is the predominant vendor in the containers space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Container are compiled from simple ‘</a:t>
            </a:r>
            <a:r>
              <a:rPr lang="en-GB" sz="2000" dirty="0" err="1">
                <a:solidFill>
                  <a:srgbClr val="0D0D0D"/>
                </a:solidFill>
                <a:latin typeface="Söhne"/>
              </a:rPr>
              <a:t>dockerfile</a:t>
            </a:r>
            <a:r>
              <a:rPr lang="en-GB" sz="2000" dirty="0">
                <a:solidFill>
                  <a:srgbClr val="0D0D0D"/>
                </a:solidFill>
                <a:latin typeface="Söhne"/>
              </a:rPr>
              <a:t>’ manifests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20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D0D0D"/>
                </a:solidFill>
                <a:latin typeface="Söhne"/>
              </a:rPr>
              <a:t>Docker Compose is Dockers offering for container orchestration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2" name="Picture 2" descr="A container showing the differences between virtual machines and containers.">
            <a:extLst>
              <a:ext uri="{FF2B5EF4-FFF2-40B4-BE49-F238E27FC236}">
                <a16:creationId xmlns:a16="http://schemas.microsoft.com/office/drawing/2014/main" id="{6FA83366-F07A-6376-CF02-BF3452ECA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769"/>
          <a:stretch/>
        </p:blipFill>
        <p:spPr bwMode="auto">
          <a:xfrm>
            <a:off x="8243552" y="3609133"/>
            <a:ext cx="3523502" cy="24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A container showing the differences between virtual machines and containers.">
            <a:extLst>
              <a:ext uri="{FF2B5EF4-FFF2-40B4-BE49-F238E27FC236}">
                <a16:creationId xmlns:a16="http://schemas.microsoft.com/office/drawing/2014/main" id="{14FB16A5-E503-CEBF-40BA-DC86B98D94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1"/>
          <a:stretch/>
        </p:blipFill>
        <p:spPr bwMode="auto">
          <a:xfrm>
            <a:off x="8138131" y="838196"/>
            <a:ext cx="3520470" cy="24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8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616231" y="5172048"/>
            <a:ext cx="10959537" cy="877163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algn="ctr"/>
            <a:r>
              <a:rPr lang="en-GB" i="1" dirty="0">
                <a:hlinkClick r:id="rId2"/>
              </a:rPr>
              <a:t>https://app.pluralsight.com/library/courses/kubernetes-getting-started-2023</a:t>
            </a:r>
            <a:endParaRPr lang="en-GB" i="1" dirty="0"/>
          </a:p>
          <a:p>
            <a:pPr algn="ctr"/>
            <a:endParaRPr lang="en-GB" i="1" dirty="0"/>
          </a:p>
          <a:p>
            <a:pPr algn="ctr"/>
            <a:r>
              <a:rPr lang="en-GB" i="1" dirty="0">
                <a:hlinkClick r:id="rId3"/>
              </a:rPr>
              <a:t>https://avanade.sharepoint.com/sites/HR/learn/LearningProgramsResources/Pages/pluralsight.aspx - </a:t>
            </a:r>
            <a:endParaRPr lang="en-GB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758B6F-E54C-724D-2407-8B1EACF75F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7769" y="133646"/>
            <a:ext cx="5776461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A HISTORY OF KUBERNETES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851464" y="1641160"/>
            <a:ext cx="6404811" cy="3985706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Kubernetes is an open-source container orchestration system for automating software deployment, scaling, and management.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GB" sz="1600" i="0" dirty="0">
              <a:solidFill>
                <a:srgbClr val="0D0D0D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Originally designed by Google, the project is now maintained by a worldwide community of contributors, and the trademark is held by the Cloud Native Computing Foundation.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Written in Go and hosted on GitHub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The name Kubernetes originates from Ancient Greek, meaning 'helmsman' or 'pilot’.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Kubernetes is often abbreviated as K8s, counting the eight letters between the K and the 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D0D0D"/>
              </a:solidFill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600" i="0" dirty="0">
                <a:solidFill>
                  <a:srgbClr val="0D0D0D"/>
                </a:solidFill>
                <a:effectLst/>
                <a:latin typeface="Söhne"/>
              </a:rPr>
              <a:t>Version 1 released in July 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CE347-8E49-B582-2A95-C8D6DE91F0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9" t="5152" r="67248" b="5209"/>
          <a:stretch/>
        </p:blipFill>
        <p:spPr>
          <a:xfrm>
            <a:off x="9037195" y="1820347"/>
            <a:ext cx="1599060" cy="15805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CCE813-C9D1-240F-23F6-500C1B4C6A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78" t="5293" r="2329" b="5029"/>
          <a:stretch/>
        </p:blipFill>
        <p:spPr>
          <a:xfrm>
            <a:off x="8332914" y="3793051"/>
            <a:ext cx="3007622" cy="205812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C89DE1E-F0B2-2EBD-26DB-59D758703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2864" y="634012"/>
            <a:ext cx="2347722" cy="79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65BE4-805C-7F00-D3DB-B7C5CB029760}"/>
              </a:ext>
            </a:extLst>
          </p:cNvPr>
          <p:cNvSpPr txBox="1"/>
          <p:nvPr/>
        </p:nvSpPr>
        <p:spPr>
          <a:xfrm>
            <a:off x="5234876" y="5973345"/>
            <a:ext cx="62713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100" i="1" dirty="0">
                <a:hlinkClick r:id="rId4"/>
              </a:rPr>
              <a:t>https://en.wikipedia.org/wiki/Kubernetes - </a:t>
            </a:r>
            <a:endParaRPr lang="en-GB" sz="1100" i="1" dirty="0"/>
          </a:p>
        </p:txBody>
      </p:sp>
    </p:spTree>
    <p:extLst>
      <p:ext uri="{BB962C8B-B14F-4D97-AF65-F5344CB8AC3E}">
        <p14:creationId xmlns:p14="http://schemas.microsoft.com/office/powerpoint/2010/main" val="424692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A HISTORY OF KUBERNETES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A1CA093-AF5D-495D-9AFD-0DF092AEF21D}"/>
              </a:ext>
            </a:extLst>
          </p:cNvPr>
          <p:cNvSpPr txBox="1"/>
          <p:nvPr/>
        </p:nvSpPr>
        <p:spPr>
          <a:xfrm>
            <a:off x="381000" y="904539"/>
            <a:ext cx="11500301" cy="4201150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Google Borg: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Developed by Google in the mid-2000s, Borg is an internal cluster management system used to run Google's vast array of services and applications.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Borg revolutionised Google's approach to managing and scaling its data centre infrastructure.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It allowed Google to achieve high utilisation rates, fault tolerance, and efficient resource allocation across its massive fleet of servers.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Omega: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Omega was conceived as a successor to Borg within Google, addressing some limitations and incorporating new features based on lessons learned from Borg's deployment.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Developed around 2013, Omega aimed to improve efficiency, scalability, and flexibility in managing Google's infrastructure.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Omega introduced a more flexible scheduling model, better support for long-running services, and improved resource isolation.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Kubernetes: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is an open-source container orchestration platform initially developed by Google and later donated to the Cloud Native Computing Foundation (CNCF) in 2015.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draws heavily from Google's experience with Borg and Omega, providing similar functionalities to manage containerised applications across clusters of machines.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simplifies the deployment, scaling, and management of containerised applications by automating tasks such as container scheduling, load balancing, and service discovery.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It has become the de facto standard for container orchestration, enjoying widespread adoption in both on-premises and cloud environments.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GB" sz="1000" b="1" dirty="0"/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GB" sz="1000" b="1" dirty="0"/>
              <a:t>Summary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en-GB" sz="10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is influenced by the design and principles of Borg and Omega, leveraging many of their concepts and best practices.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Google's experience with Borg and Omega served as the foundation for Kubernetes, with key contributors to Kubernetes having worked on Borg and Omega internally.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While Kubernetes is not a direct descendant of Borg or Omega, it inherits their core ideas and extends them with additional features, making container orchestration accessible to a broader audience beyond Google.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sz="1000" dirty="0"/>
              <a:t>Kubernetes can be seen as the democratisation of Google's internal cluster management technologies, bringing the benefits of container orchestration to the wider community of developers and organisations</a:t>
            </a:r>
          </a:p>
        </p:txBody>
      </p:sp>
      <p:pic>
        <p:nvPicPr>
          <p:cNvPr id="8196" name="Picture 4" descr="The History of Kubernetes on a Timeline - RisingStack Engineering">
            <a:extLst>
              <a:ext uri="{FF2B5EF4-FFF2-40B4-BE49-F238E27FC236}">
                <a16:creationId xmlns:a16="http://schemas.microsoft.com/office/drawing/2014/main" id="{52C4EE72-CE54-8029-9FB2-1669013218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40" r="6736" b="15779"/>
          <a:stretch/>
        </p:blipFill>
        <p:spPr bwMode="auto">
          <a:xfrm>
            <a:off x="3687097" y="5274245"/>
            <a:ext cx="4371421" cy="149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2892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263801" y="1473117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1083900" y="28987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1689454" y="291253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2295008" y="29263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2900562" y="29401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3506116" y="29539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111670" y="2967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145DFA-1651-4A88-C761-35CB690669E5}"/>
              </a:ext>
            </a:extLst>
          </p:cNvPr>
          <p:cNvSpPr/>
          <p:nvPr/>
        </p:nvSpPr>
        <p:spPr>
          <a:xfrm>
            <a:off x="1083900" y="355784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1689454" y="357165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2295008" y="358547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2900562" y="35992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3506116" y="36130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E22C1C-E158-4D8D-9917-3CE53CF9EADC}"/>
              </a:ext>
            </a:extLst>
          </p:cNvPr>
          <p:cNvSpPr/>
          <p:nvPr/>
        </p:nvSpPr>
        <p:spPr>
          <a:xfrm>
            <a:off x="4117375" y="35992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081755-348D-3120-9654-921F17EEE861}"/>
              </a:ext>
            </a:extLst>
          </p:cNvPr>
          <p:cNvSpPr/>
          <p:nvPr/>
        </p:nvSpPr>
        <p:spPr>
          <a:xfrm>
            <a:off x="1078195" y="420869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B683F9-6C1D-30A5-5AD4-24981C89B531}"/>
              </a:ext>
            </a:extLst>
          </p:cNvPr>
          <p:cNvSpPr/>
          <p:nvPr/>
        </p:nvSpPr>
        <p:spPr>
          <a:xfrm>
            <a:off x="1683749" y="422250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64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790729" y="303704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982727" y="444479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7465702" y="362975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4489235" y="16792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4309235" y="223111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3949235" y="185928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7105702" y="279582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70729" y="502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758639" y="289569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4253103" y="26652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3782528" y="237784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ABD061-EC04-64E5-1BA8-BC4E70CB9B63}"/>
              </a:ext>
            </a:extLst>
          </p:cNvPr>
          <p:cNvSpPr/>
          <p:nvPr/>
        </p:nvSpPr>
        <p:spPr>
          <a:xfrm>
            <a:off x="381000" y="520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3422DD-8B7C-45B3-4D1F-1B219FA5BA8C}"/>
              </a:ext>
            </a:extLst>
          </p:cNvPr>
          <p:cNvSpPr/>
          <p:nvPr/>
        </p:nvSpPr>
        <p:spPr>
          <a:xfrm>
            <a:off x="986554" y="52167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DD0DCE2-7CB1-3C9E-92AA-2D8FBB88072B}"/>
              </a:ext>
            </a:extLst>
          </p:cNvPr>
          <p:cNvSpPr/>
          <p:nvPr/>
        </p:nvSpPr>
        <p:spPr>
          <a:xfrm>
            <a:off x="1597813" y="52029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736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183422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802727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6365185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7267772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447208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564230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3893103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890534" y="24990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183422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749A8AB-3126-0E9E-9D58-9866F730C5BD}"/>
              </a:ext>
            </a:extLst>
          </p:cNvPr>
          <p:cNvSpPr/>
          <p:nvPr/>
        </p:nvSpPr>
        <p:spPr>
          <a:xfrm>
            <a:off x="381000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4D9127-549E-25A8-41C3-55DBD34BFA8F}"/>
              </a:ext>
            </a:extLst>
          </p:cNvPr>
          <p:cNvSpPr/>
          <p:nvPr/>
        </p:nvSpPr>
        <p:spPr>
          <a:xfrm>
            <a:off x="986554" y="5239596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3FCC24-6E65-A431-38A7-C04BC1A12809}"/>
              </a:ext>
            </a:extLst>
          </p:cNvPr>
          <p:cNvSpPr/>
          <p:nvPr/>
        </p:nvSpPr>
        <p:spPr>
          <a:xfrm>
            <a:off x="1597813" y="522578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394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380999"/>
            <a:ext cx="8955360" cy="990601"/>
          </a:xfrm>
        </p:spPr>
        <p:txBody>
          <a:bodyPr>
            <a:normAutofit fontScale="97500"/>
          </a:bodyPr>
          <a:lstStyle/>
          <a:p>
            <a:pPr defTabSz="914377">
              <a:lnSpc>
                <a:spcPct val="70000"/>
              </a:lnSpc>
            </a:pPr>
            <a:r>
              <a:rPr lang="en-US" sz="4000" cap="all" dirty="0">
                <a:latin typeface="Graphik"/>
                <a:ea typeface="+mj-ea"/>
                <a:cs typeface="+mj-cs"/>
              </a:rPr>
              <a:t>The role of orchestration</a:t>
            </a:r>
          </a:p>
        </p:txBody>
      </p:sp>
      <p:sp>
        <p:nvSpPr>
          <p:cNvPr id="94" name="Slide Number Placeholder 4">
            <a:extLst>
              <a:ext uri="{FF2B5EF4-FFF2-40B4-BE49-F238E27FC236}">
                <a16:creationId xmlns:a16="http://schemas.microsoft.com/office/drawing/2014/main" id="{F16E5650-1927-4F3C-9F18-ED1098931A8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506202" y="6519009"/>
            <a:ext cx="304799" cy="206375"/>
          </a:xfrm>
        </p:spPr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601F0D-65F7-B6C1-EEBB-5366DF30DD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3226957" y="1395068"/>
            <a:ext cx="5780616" cy="433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4721EB9-F5DE-9B3F-ED09-887CDBCF9218}"/>
              </a:ext>
            </a:extLst>
          </p:cNvPr>
          <p:cNvSpPr/>
          <p:nvPr/>
        </p:nvSpPr>
        <p:spPr>
          <a:xfrm>
            <a:off x="5183422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2B7D8B-3F24-230E-E7D6-68C59E9C98C2}"/>
              </a:ext>
            </a:extLst>
          </p:cNvPr>
          <p:cNvSpPr/>
          <p:nvPr/>
        </p:nvSpPr>
        <p:spPr>
          <a:xfrm>
            <a:off x="7802727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CE005-BEF4-007B-4F3B-8B4AF94B6703}"/>
              </a:ext>
            </a:extLst>
          </p:cNvPr>
          <p:cNvSpPr/>
          <p:nvPr/>
        </p:nvSpPr>
        <p:spPr>
          <a:xfrm>
            <a:off x="6365185" y="399825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B58330-0361-393F-4C02-95986A78FED3}"/>
              </a:ext>
            </a:extLst>
          </p:cNvPr>
          <p:cNvSpPr/>
          <p:nvPr/>
        </p:nvSpPr>
        <p:spPr>
          <a:xfrm>
            <a:off x="7267772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5BD041-A987-BE42-92D9-7DF7BAAA2D42}"/>
              </a:ext>
            </a:extLst>
          </p:cNvPr>
          <p:cNvSpPr/>
          <p:nvPr/>
        </p:nvSpPr>
        <p:spPr>
          <a:xfrm>
            <a:off x="6447208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491FCD1-1B34-07BE-B467-83D8359EEF5A}"/>
              </a:ext>
            </a:extLst>
          </p:cNvPr>
          <p:cNvSpPr/>
          <p:nvPr/>
        </p:nvSpPr>
        <p:spPr>
          <a:xfrm>
            <a:off x="4564230" y="152129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4BBBDD-6B15-4471-AC08-79E46B65BAE3}"/>
              </a:ext>
            </a:extLst>
          </p:cNvPr>
          <p:cNvSpPr/>
          <p:nvPr/>
        </p:nvSpPr>
        <p:spPr>
          <a:xfrm>
            <a:off x="3893103" y="396463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41F47-C476-BF6F-9EF6-8839D87908C9}"/>
              </a:ext>
            </a:extLst>
          </p:cNvPr>
          <p:cNvSpPr/>
          <p:nvPr/>
        </p:nvSpPr>
        <p:spPr>
          <a:xfrm>
            <a:off x="5916000" y="510293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FD3680-E110-A75F-4936-1C99285FC797}"/>
              </a:ext>
            </a:extLst>
          </p:cNvPr>
          <p:cNvSpPr/>
          <p:nvPr/>
        </p:nvSpPr>
        <p:spPr>
          <a:xfrm>
            <a:off x="3890534" y="2499091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7A58420-4CFA-2B67-6BC4-BC1D158DDE07}"/>
              </a:ext>
            </a:extLst>
          </p:cNvPr>
          <p:cNvSpPr/>
          <p:nvPr/>
        </p:nvSpPr>
        <p:spPr>
          <a:xfrm>
            <a:off x="5183422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5194CA-40CA-724D-0DE5-3AB1B0858D95}"/>
              </a:ext>
            </a:extLst>
          </p:cNvPr>
          <p:cNvSpPr/>
          <p:nvPr/>
        </p:nvSpPr>
        <p:spPr>
          <a:xfrm>
            <a:off x="7802727" y="2489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C069C8EB-409D-854C-9DF1-7DB55955E871}"/>
              </a:ext>
            </a:extLst>
          </p:cNvPr>
          <p:cNvSpPr/>
          <p:nvPr/>
        </p:nvSpPr>
        <p:spPr>
          <a:xfrm>
            <a:off x="3684180" y="2305541"/>
            <a:ext cx="817296" cy="74861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8E1ECA-E52A-EA3D-5E88-A9CE724AD2B9}"/>
              </a:ext>
            </a:extLst>
          </p:cNvPr>
          <p:cNvSpPr/>
          <p:nvPr/>
        </p:nvSpPr>
        <p:spPr>
          <a:xfrm>
            <a:off x="495384" y="51439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953C3B-F64D-CBAC-5CF4-FB6FCF380110}"/>
              </a:ext>
            </a:extLst>
          </p:cNvPr>
          <p:cNvSpPr/>
          <p:nvPr/>
        </p:nvSpPr>
        <p:spPr>
          <a:xfrm>
            <a:off x="1100938" y="515779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34CCAD-5ADE-6453-E2C9-4CD4576C5822}"/>
              </a:ext>
            </a:extLst>
          </p:cNvPr>
          <p:cNvSpPr/>
          <p:nvPr/>
        </p:nvSpPr>
        <p:spPr>
          <a:xfrm>
            <a:off x="1712197" y="5143977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5948E1B5-7FA2-E3FF-E36F-5B2EF5F8BC43}"/>
              </a:ext>
            </a:extLst>
          </p:cNvPr>
          <p:cNvCxnSpPr>
            <a:stCxn id="12" idx="0"/>
            <a:endCxn id="4" idx="2"/>
          </p:cNvCxnSpPr>
          <p:nvPr/>
        </p:nvCxnSpPr>
        <p:spPr>
          <a:xfrm rot="5400000" flipH="1" flipV="1">
            <a:off x="1556125" y="3015923"/>
            <a:ext cx="2464126" cy="1791983"/>
          </a:xfrm>
          <a:prstGeom prst="bent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270459"/>
      </p:ext>
    </p:extLst>
  </p:cSld>
  <p:clrMapOvr>
    <a:masterClrMapping/>
  </p:clrMapOvr>
</p:sld>
</file>

<file path=ppt/theme/theme1.xml><?xml version="1.0" encoding="utf-8"?>
<a:theme xmlns:a="http://schemas.openxmlformats.org/drawingml/2006/main" name="Highly 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6462BBF-5BEE-4EB2-A154-3428CBF3A2BB}"/>
    </a:ext>
  </a:extLst>
</a:theme>
</file>

<file path=ppt/theme/theme2.xml><?xml version="1.0" encoding="utf-8"?>
<a:theme xmlns:a="http://schemas.openxmlformats.org/drawingml/2006/main" name="Confidential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269A2B5C-2164-4B71-A811-9923B54C5266}"/>
    </a:ext>
  </a:extLst>
</a:theme>
</file>

<file path=ppt/theme/theme3.xml><?xml version="1.0" encoding="utf-8"?>
<a:theme xmlns:a="http://schemas.openxmlformats.org/drawingml/2006/main" name="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83ACCA60-D60C-467C-9554-200F755D9427}"/>
    </a:ext>
  </a:extLst>
</a:theme>
</file>

<file path=ppt/theme/theme4.xml><?xml version="1.0" encoding="utf-8"?>
<a:theme xmlns:a="http://schemas.openxmlformats.org/drawingml/2006/main" name="Unrestricted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1E6B31FD-6CBA-420B-A30C-C47A5E6EB634}"/>
    </a:ext>
  </a:extLst>
</a:theme>
</file>

<file path=ppt/theme/theme5.xml><?xml version="1.0" encoding="utf-8"?>
<a:theme xmlns:a="http://schemas.openxmlformats.org/drawingml/2006/main" name="Title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A5C13937-F8C3-40B4-A5EB-BD5DC534E82D}"/>
    </a:ext>
  </a:extLst>
</a:theme>
</file>

<file path=ppt/theme/theme6.xml><?xml version="1.0" encoding="utf-8"?>
<a:theme xmlns:a="http://schemas.openxmlformats.org/drawingml/2006/main" name="Breaker Slides">
  <a:themeElements>
    <a:clrScheme name="Update Avanade">
      <a:dk1>
        <a:srgbClr val="333333"/>
      </a:dk1>
      <a:lt1>
        <a:sysClr val="window" lastClr="FFFFFF"/>
      </a:lt1>
      <a:dk2>
        <a:srgbClr val="FF5800"/>
      </a:dk2>
      <a:lt2>
        <a:srgbClr val="EDEDED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B912A"/>
      </a:accent5>
      <a:accent6>
        <a:srgbClr val="008C95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5C788BC4-D08E-4855-8C65-D192AB022868}"/>
    </a:ext>
  </a:extLst>
</a:theme>
</file>

<file path=ppt/theme/theme7.xml><?xml version="1.0" encoding="utf-8"?>
<a:theme xmlns:a="http://schemas.openxmlformats.org/drawingml/2006/main" name="End Slides">
  <a:themeElements>
    <a:clrScheme name="Avanade FY17">
      <a:dk1>
        <a:srgbClr val="595959"/>
      </a:dk1>
      <a:lt1>
        <a:sysClr val="window" lastClr="FFFFFF"/>
      </a:lt1>
      <a:dk2>
        <a:srgbClr val="FF5800"/>
      </a:dk2>
      <a:lt2>
        <a:srgbClr val="E7E6E6"/>
      </a:lt2>
      <a:accent1>
        <a:srgbClr val="FF5800"/>
      </a:accent1>
      <a:accent2>
        <a:srgbClr val="CE056A"/>
      </a:accent2>
      <a:accent3>
        <a:srgbClr val="C80000"/>
      </a:accent3>
      <a:accent4>
        <a:srgbClr val="FFB414"/>
      </a:accent4>
      <a:accent5>
        <a:srgbClr val="47800A"/>
      </a:accent5>
      <a:accent6>
        <a:srgbClr val="008376"/>
      </a:accent6>
      <a:hlink>
        <a:srgbClr val="FF5800"/>
      </a:hlink>
      <a:folHlink>
        <a:srgbClr val="890078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C210104-DC78-444B-929E-FBEF4DF41226}" vid="{FEDF327E-9C9B-40F5-BBD2-D683F415FAB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F5B31A60EA244FAE9C2B5AFD1D36F1" ma:contentTypeVersion="4" ma:contentTypeDescription="Create a new document." ma:contentTypeScope="" ma:versionID="aaa4cc033acf6a4791e53a976e27c0f3">
  <xsd:schema xmlns:xsd="http://www.w3.org/2001/XMLSchema" xmlns:xs="http://www.w3.org/2001/XMLSchema" xmlns:p="http://schemas.microsoft.com/office/2006/metadata/properties" xmlns:ns2="5e5f9a58-8fb9-4caa-abe5-de1e07824853" targetNamespace="http://schemas.microsoft.com/office/2006/metadata/properties" ma:root="true" ma:fieldsID="b685d16a3a4463d2b77649f30393b85b" ns2:_="">
    <xsd:import namespace="5e5f9a58-8fb9-4caa-abe5-de1e0782485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f9a58-8fb9-4caa-abe5-de1e0782485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7A03C18-8CA8-4E85-8FD3-26F080DC8A47}">
  <ds:schemaRefs>
    <ds:schemaRef ds:uri="http://purl.org/dc/terms/"/>
    <ds:schemaRef ds:uri="http://schemas.microsoft.com/office/2006/documentManagement/types"/>
    <ds:schemaRef ds:uri="99813c5d-2777-4308-bc7a-796bfbbfb35b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b492d498-ca26-4a48-9077-d38364db9e65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5BC5BD-2F86-406E-8953-9EE1A3C800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1999D2-7637-4638-A0A9-B4522EDE04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f9a58-8fb9-4caa-abe5-de1e0782485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Privilege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WVD Intro</Template>
  <TotalTime>1150</TotalTime>
  <Words>1150</Words>
  <Application>Microsoft Office PowerPoint</Application>
  <PresentationFormat>Widescreen</PresentationFormat>
  <Paragraphs>202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Calibri</vt:lpstr>
      <vt:lpstr>Graphik</vt:lpstr>
      <vt:lpstr>Segoe UI</vt:lpstr>
      <vt:lpstr>Segoe UI Light</vt:lpstr>
      <vt:lpstr>Segoe UI Semibold</vt:lpstr>
      <vt:lpstr>Segoe UI Semilight</vt:lpstr>
      <vt:lpstr>Söhne</vt:lpstr>
      <vt:lpstr>Highly Confidential</vt:lpstr>
      <vt:lpstr>Confidential</vt:lpstr>
      <vt:lpstr>Restricted</vt:lpstr>
      <vt:lpstr>Unrestricted</vt:lpstr>
      <vt:lpstr>Title Slides</vt:lpstr>
      <vt:lpstr>Breaker Slides</vt:lpstr>
      <vt:lpstr>End Slides</vt:lpstr>
      <vt:lpstr>PowerPoint Presentation</vt:lpstr>
      <vt:lpstr>RECAP</vt:lpstr>
      <vt:lpstr>PowerPoint Presentation</vt:lpstr>
      <vt:lpstr>A HISTORY OF KUBERNETES</vt:lpstr>
      <vt:lpstr>A HISTORY OF KUBERNETES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role of orchestration</vt:lpstr>
      <vt:lpstr>The anatomy of aks</vt:lpstr>
      <vt:lpstr>KEY jargoN</vt:lpstr>
      <vt:lpstr>The anatomy of aks</vt:lpstr>
      <vt:lpstr>That’s enough talking!   LET’S BUILD IT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Dean Lawrence</dc:creator>
  <cp:keywords/>
  <dc:description/>
  <cp:lastModifiedBy>Dean Lawrence</cp:lastModifiedBy>
  <cp:revision>30</cp:revision>
  <dcterms:created xsi:type="dcterms:W3CDTF">2020-12-10T13:22:00Z</dcterms:created>
  <dcterms:modified xsi:type="dcterms:W3CDTF">2024-03-14T13:50:50Z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36020b0-6d69-48c1-9bb5-c586c1062b70_Enabled">
    <vt:lpwstr>True</vt:lpwstr>
  </property>
  <property fmtid="{D5CDD505-2E9C-101B-9397-08002B2CF9AE}" pid="3" name="MSIP_Label_236020b0-6d69-48c1-9bb5-c586c1062b70_SiteId">
    <vt:lpwstr>cf36141c-ddd7-45a7-b073-111f66d0b30c</vt:lpwstr>
  </property>
  <property fmtid="{D5CDD505-2E9C-101B-9397-08002B2CF9AE}" pid="4" name="MSIP_Label_236020b0-6d69-48c1-9bb5-c586c1062b70_Owner">
    <vt:lpwstr>courteney.malon@avanade.com</vt:lpwstr>
  </property>
  <property fmtid="{D5CDD505-2E9C-101B-9397-08002B2CF9AE}" pid="5" name="MSIP_Label_236020b0-6d69-48c1-9bb5-c586c1062b70_SetDate">
    <vt:lpwstr>2018-12-20T17:57:52.8924816Z</vt:lpwstr>
  </property>
  <property fmtid="{D5CDD505-2E9C-101B-9397-08002B2CF9AE}" pid="6" name="MSIP_Label_236020b0-6d69-48c1-9bb5-c586c1062b70_Name">
    <vt:lpwstr>Confidential</vt:lpwstr>
  </property>
  <property fmtid="{D5CDD505-2E9C-101B-9397-08002B2CF9AE}" pid="7" name="MSIP_Label_236020b0-6d69-48c1-9bb5-c586c1062b70_Application">
    <vt:lpwstr>Microsoft Azure Information Protection</vt:lpwstr>
  </property>
  <property fmtid="{D5CDD505-2E9C-101B-9397-08002B2CF9AE}" pid="8" name="MSIP_Label_236020b0-6d69-48c1-9bb5-c586c1062b70_Extended_MSFT_Method">
    <vt:lpwstr>Automatic</vt:lpwstr>
  </property>
  <property fmtid="{D5CDD505-2E9C-101B-9397-08002B2CF9AE}" pid="9" name="MSIP_Label_5fae8262-b78e-4366-8929-a5d6aac95320_Enabled">
    <vt:lpwstr>True</vt:lpwstr>
  </property>
  <property fmtid="{D5CDD505-2E9C-101B-9397-08002B2CF9AE}" pid="10" name="MSIP_Label_5fae8262-b78e-4366-8929-a5d6aac95320_SiteId">
    <vt:lpwstr>cf36141c-ddd7-45a7-b073-111f66d0b30c</vt:lpwstr>
  </property>
  <property fmtid="{D5CDD505-2E9C-101B-9397-08002B2CF9AE}" pid="11" name="MSIP_Label_5fae8262-b78e-4366-8929-a5d6aac95320_Owner">
    <vt:lpwstr>courteney.malon@avanade.com</vt:lpwstr>
  </property>
  <property fmtid="{D5CDD505-2E9C-101B-9397-08002B2CF9AE}" pid="12" name="MSIP_Label_5fae8262-b78e-4366-8929-a5d6aac95320_SetDate">
    <vt:lpwstr>2018-12-20T17:57:52.8924816Z</vt:lpwstr>
  </property>
  <property fmtid="{D5CDD505-2E9C-101B-9397-08002B2CF9AE}" pid="13" name="MSIP_Label_5fae8262-b78e-4366-8929-a5d6aac95320_Name">
    <vt:lpwstr>Recipients Have Full Control</vt:lpwstr>
  </property>
  <property fmtid="{D5CDD505-2E9C-101B-9397-08002B2CF9AE}" pid="14" name="MSIP_Label_5fae8262-b78e-4366-8929-a5d6aac95320_Application">
    <vt:lpwstr>Microsoft Azure Information Protection</vt:lpwstr>
  </property>
  <property fmtid="{D5CDD505-2E9C-101B-9397-08002B2CF9AE}" pid="15" name="MSIP_Label_5fae8262-b78e-4366-8929-a5d6aac95320_Parent">
    <vt:lpwstr>236020b0-6d69-48c1-9bb5-c586c1062b70</vt:lpwstr>
  </property>
  <property fmtid="{D5CDD505-2E9C-101B-9397-08002B2CF9AE}" pid="16" name="MSIP_Label_5fae8262-b78e-4366-8929-a5d6aac95320_Extended_MSFT_Method">
    <vt:lpwstr>Automatic</vt:lpwstr>
  </property>
  <property fmtid="{D5CDD505-2E9C-101B-9397-08002B2CF9AE}" pid="17" name="Sensitivity">
    <vt:lpwstr>Confidential Recipients Have Full Control</vt:lpwstr>
  </property>
  <property fmtid="{D5CDD505-2E9C-101B-9397-08002B2CF9AE}" pid="18" name="ContentTypeId">
    <vt:lpwstr>0x010100E3F5B31A60EA244FAE9C2B5AFD1D36F1</vt:lpwstr>
  </property>
  <property fmtid="{D5CDD505-2E9C-101B-9397-08002B2CF9AE}" pid="19" name="_dlc_DocIdItemGuid">
    <vt:lpwstr>a222494f-6060-4b71-ae7f-e56b6a69a872</vt:lpwstr>
  </property>
  <property fmtid="{D5CDD505-2E9C-101B-9397-08002B2CF9AE}" pid="20" name="Order">
    <vt:r8>646300</vt:r8>
  </property>
  <property fmtid="{D5CDD505-2E9C-101B-9397-08002B2CF9AE}" pid="21" name="xd_Signature">
    <vt:bool>false</vt:bool>
  </property>
  <property fmtid="{D5CDD505-2E9C-101B-9397-08002B2CF9AE}" pid="22" name="xd_ProgID">
    <vt:lpwstr/>
  </property>
  <property fmtid="{D5CDD505-2E9C-101B-9397-08002B2CF9AE}" pid="23" name="ComplianceAssetId">
    <vt:lpwstr/>
  </property>
  <property fmtid="{D5CDD505-2E9C-101B-9397-08002B2CF9AE}" pid="24" name="TemplateUrl">
    <vt:lpwstr/>
  </property>
  <property fmtid="{D5CDD505-2E9C-101B-9397-08002B2CF9AE}" pid="25" name="_ExtendedDescription">
    <vt:lpwstr/>
  </property>
  <property fmtid="{D5CDD505-2E9C-101B-9397-08002B2CF9AE}" pid="26" name="TriggerFlowInfo">
    <vt:lpwstr/>
  </property>
</Properties>
</file>