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0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381" y="1257730"/>
            <a:ext cx="5691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Excel is your </a:t>
            </a:r>
            <a:r>
              <a:rPr lang="en-US" sz="4800" dirty="0" err="1" smtClean="0">
                <a:latin typeface="+mj-lt"/>
              </a:rPr>
              <a:t>Frenemy</a:t>
            </a:r>
            <a:endParaRPr lang="en-US" sz="4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" y="6475393"/>
            <a:ext cx="2031042" cy="369332"/>
            <a:chOff x="1" y="6484799"/>
            <a:chExt cx="2031042" cy="369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6485118"/>
              <a:ext cx="368695" cy="368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656" y="6484799"/>
              <a:ext cx="173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deannachurch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5031" y="2217003"/>
            <a:ext cx="446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Deanna M. Church </a:t>
            </a:r>
          </a:p>
          <a:p>
            <a:pPr algn="ctr"/>
            <a:r>
              <a:rPr lang="en-US" sz="2000" dirty="0" smtClean="0"/>
              <a:t>Senior Director of Genomics and Content</a:t>
            </a:r>
          </a:p>
          <a:p>
            <a:pPr algn="ctr"/>
            <a:r>
              <a:rPr lang="en-US" sz="2000" dirty="0" smtClean="0"/>
              <a:t>Personalis, </a:t>
            </a:r>
            <a:r>
              <a:rPr lang="en-US" sz="2000" dirty="0" err="1" smtClean="0"/>
              <a:t>Inc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93" y="3232666"/>
            <a:ext cx="4155989" cy="20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33418"/>
            <a:ext cx="424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Take home messages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224" y="1526495"/>
            <a:ext cx="80714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/>
              <a:t>Understand how your tools work</a:t>
            </a:r>
          </a:p>
          <a:p>
            <a:pPr marL="742950" lvl="1" indent="-285750">
              <a:buSzPct val="100000"/>
              <a:buBlip>
                <a:blip r:embed="rId2"/>
              </a:buBlip>
            </a:pPr>
            <a:r>
              <a:rPr lang="en-US" sz="2800" dirty="0" smtClean="0"/>
              <a:t>Understand default parameters</a:t>
            </a:r>
          </a:p>
          <a:p>
            <a:pPr marL="742950" lvl="1" indent="-285750">
              <a:buSzPct val="100000"/>
              <a:buBlip>
                <a:blip r:embed="rId2"/>
              </a:buBlip>
            </a:pPr>
            <a:r>
              <a:rPr lang="en-US" sz="2800" dirty="0" smtClean="0"/>
              <a:t>Adjust your parameters to address your question</a:t>
            </a:r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/>
              <a:t>Do the exercises to see this </a:t>
            </a:r>
            <a:r>
              <a:rPr lang="en-US" sz="2800" smtClean="0"/>
              <a:t>in action!</a:t>
            </a:r>
            <a:endParaRPr lang="en-US" sz="2800" dirty="0" smtClean="0"/>
          </a:p>
          <a:p>
            <a:pPr>
              <a:buSzPct val="100000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956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tock_000006087826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0" y="846579"/>
            <a:ext cx="3844313" cy="5759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02" y="61750"/>
            <a:ext cx="7459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Typical response from your local </a:t>
            </a:r>
            <a:r>
              <a:rPr lang="en-US" sz="2800" dirty="0" err="1" smtClean="0">
                <a:solidFill>
                  <a:srgbClr val="008000"/>
                </a:solidFill>
                <a:latin typeface="+mj-lt"/>
              </a:rPr>
              <a:t>bioinformatician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5980" y="2455040"/>
            <a:ext cx="4993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“I just emailed my data as an</a:t>
            </a:r>
            <a:br>
              <a:rPr lang="en-US" sz="3200" dirty="0" smtClean="0"/>
            </a:br>
            <a:r>
              <a:rPr lang="en-US" sz="3200" dirty="0" smtClean="0"/>
              <a:t>Excel workbook…”</a:t>
            </a:r>
          </a:p>
        </p:txBody>
      </p:sp>
    </p:spTree>
    <p:extLst>
      <p:ext uri="{BB962C8B-B14F-4D97-AF65-F5344CB8AC3E}">
        <p14:creationId xmlns:p14="http://schemas.microsoft.com/office/powerpoint/2010/main" val="83370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ntuseexcel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519"/>
            <a:ext cx="9144000" cy="4376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02" y="61750"/>
            <a:ext cx="7459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Typical response from your local </a:t>
            </a:r>
            <a:r>
              <a:rPr lang="en-US" sz="2800" dirty="0" err="1" smtClean="0">
                <a:solidFill>
                  <a:srgbClr val="008000"/>
                </a:solidFill>
                <a:latin typeface="+mj-lt"/>
              </a:rPr>
              <a:t>bioinformatician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3" y="6513254"/>
            <a:ext cx="3275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dontuseexcel.wordpress.com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9792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orwork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16"/>
            <a:ext cx="9144000" cy="5320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966" y="5500646"/>
            <a:ext cx="880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It is a poor workman, Malcolm, that blames his tools</a:t>
            </a:r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37041"/>
            <a:ext cx="4378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95959"/>
                </a:solidFill>
              </a:rPr>
              <a:t>New Yorker Cartoon (May 14, 1955), Robert J. Day</a:t>
            </a: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6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5" y="156600"/>
            <a:ext cx="447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pplication’s default settings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3" name="Picture 2" descr="ExcelImportDia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0" y="846580"/>
            <a:ext cx="6845300" cy="582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40854" y="1269941"/>
            <a:ext cx="3510916" cy="1860014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2100" y="1616406"/>
            <a:ext cx="8698495" cy="4605020"/>
            <a:chOff x="452100" y="1616406"/>
            <a:chExt cx="8698495" cy="4605020"/>
          </a:xfrm>
        </p:grpSpPr>
        <p:pic>
          <p:nvPicPr>
            <p:cNvPr id="6" name="Picture 5" descr="ExcelColumnDat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00" y="1616406"/>
              <a:ext cx="8514317" cy="46050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94467" y="2260474"/>
              <a:ext cx="5956128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Excel will try to guess what type of data </a:t>
              </a:r>
            </a:p>
            <a:p>
              <a:r>
                <a:rPr lang="en-US" sz="2800" dirty="0" smtClean="0"/>
                <a:t>you have and format it accordingly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03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5" y="61750"/>
            <a:ext cx="447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pplication’s default settings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1993" y="2239374"/>
            <a:ext cx="23590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Oct4</a:t>
            </a:r>
            <a:endParaRPr lang="en-US" sz="8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15916" y="2962649"/>
            <a:ext cx="1359893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3718" y="2300930"/>
            <a:ext cx="2475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6600"/>
                </a:solidFill>
              </a:rPr>
              <a:t>4-Oct</a:t>
            </a:r>
            <a:endParaRPr lang="en-US" sz="8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5" y="6488668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The official HGNC name for this gene is POU5F1, but Oct4 is a commonly used alias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3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celColumnData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55" y="1205409"/>
            <a:ext cx="5612019" cy="297641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245783" y="2373121"/>
            <a:ext cx="2103986" cy="25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15" y="0"/>
            <a:ext cx="527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Change default settings as needed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82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6501" y="28316"/>
            <a:ext cx="527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Change default settings as needed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3" name="Picture 2" descr="BLASTHome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6" y="740867"/>
            <a:ext cx="8441602" cy="60273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346761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www.ncbi.nlm.nih.gov</a:t>
            </a:r>
            <a:r>
              <a:rPr lang="en-US" dirty="0" smtClean="0"/>
              <a:t>/blast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ASTParameter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835"/>
            <a:ext cx="9105900" cy="344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46501" y="28316"/>
            <a:ext cx="527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Change default settings as needed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501" y="769656"/>
            <a:ext cx="585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some of the available BLAST parameters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0258" y="5210711"/>
            <a:ext cx="854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BLAST page parameters tuned for highly related sequences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522085"/>
      </p:ext>
    </p:extLst>
  </p:cSld>
  <p:clrMapOvr>
    <a:masterClrMapping/>
  </p:clrMapOvr>
</p:sld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10540</TotalTime>
  <Words>186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NCBI Project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189</cp:revision>
  <dcterms:created xsi:type="dcterms:W3CDTF">2012-05-16T17:25:05Z</dcterms:created>
  <dcterms:modified xsi:type="dcterms:W3CDTF">2014-07-18T17:10:35Z</dcterms:modified>
</cp:coreProperties>
</file>