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0A30-1844-DD47-AAC1-6EFD6998CC8C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9F44-087E-0741-AB7B-C488D7E9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7251427-Kansas-City-skyline-in-watercolor-background-Stock-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09" y="999123"/>
            <a:ext cx="4876216" cy="4684827"/>
          </a:xfrm>
          <a:prstGeom prst="diamond">
            <a:avLst/>
          </a:prstGeom>
        </p:spPr>
      </p:pic>
      <p:pic>
        <p:nvPicPr>
          <p:cNvPr id="17" name="Picture 16" descr="Screen Shot 2015-11-21 at 5.2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07" y="2000066"/>
            <a:ext cx="1569546" cy="698489"/>
          </a:xfrm>
          <a:prstGeom prst="rect">
            <a:avLst/>
          </a:prstGeom>
        </p:spPr>
      </p:pic>
      <p:pic>
        <p:nvPicPr>
          <p:cNvPr id="18" name="Picture 17" descr="Screen Shot 2015-11-21 at 5.28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37" y="2837449"/>
            <a:ext cx="1439667" cy="992874"/>
          </a:xfrm>
          <a:prstGeom prst="rect">
            <a:avLst/>
          </a:prstGeom>
        </p:spPr>
      </p:pic>
      <p:pic>
        <p:nvPicPr>
          <p:cNvPr id="19" name="Picture 18" descr="Screen Shot 2015-11-21 at 5.28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43" y="3949379"/>
            <a:ext cx="771019" cy="733408"/>
          </a:xfrm>
          <a:prstGeom prst="rect">
            <a:avLst/>
          </a:prstGeom>
        </p:spPr>
      </p:pic>
      <p:pic>
        <p:nvPicPr>
          <p:cNvPr id="20" name="Picture 19" descr="Screen Shot 2015-11-21 at 5.28.5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41" y="3949379"/>
            <a:ext cx="251943" cy="6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Deanna Cook</dc:creator>
  <cp:lastModifiedBy>Deanna Cook</cp:lastModifiedBy>
  <cp:revision>6</cp:revision>
  <dcterms:created xsi:type="dcterms:W3CDTF">2015-11-21T21:20:21Z</dcterms:created>
  <dcterms:modified xsi:type="dcterms:W3CDTF">2015-11-21T22:31:18Z</dcterms:modified>
</cp:coreProperties>
</file>