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A7B3-6116-304D-A1A2-E9FFEAD68EB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7AB7-6AB8-CF4C-8EFA-C2636053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596008-new-york-skyline-in-watercolor-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676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0263" y="821653"/>
            <a:ext cx="8030472" cy="5284721"/>
          </a:xfrm>
          <a:prstGeom prst="roundRect">
            <a:avLst/>
          </a:prstGeom>
          <a:solidFill>
            <a:schemeClr val="bg1">
              <a:alpha val="74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Deanna Cook</dc:creator>
  <cp:lastModifiedBy>Deanna Cook</cp:lastModifiedBy>
  <cp:revision>2</cp:revision>
  <dcterms:created xsi:type="dcterms:W3CDTF">2015-11-21T23:12:04Z</dcterms:created>
  <dcterms:modified xsi:type="dcterms:W3CDTF">2015-11-22T21:43:34Z</dcterms:modified>
</cp:coreProperties>
</file>