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>
      <p:cViewPr varScale="1">
        <p:scale>
          <a:sx n="150" d="100"/>
          <a:sy n="150" d="100"/>
        </p:scale>
        <p:origin x="3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annagould/phase3_customerchurn" TargetMode="External"/><Relationship Id="rId2" Type="http://schemas.openxmlformats.org/officeDocument/2006/relationships/hyperlink" Target="mailto:deannagould4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B159-83BD-D81B-AAE9-AE3708583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Syriatel communications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A2DC4-BF9F-E2BA-8580-613F5B3076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Deanna Gould</a:t>
            </a:r>
          </a:p>
        </p:txBody>
      </p:sp>
    </p:spTree>
    <p:extLst>
      <p:ext uri="{BB962C8B-B14F-4D97-AF65-F5344CB8AC3E}">
        <p14:creationId xmlns:p14="http://schemas.microsoft.com/office/powerpoint/2010/main" val="373372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07C5-82AE-8289-55B2-4D8DDA52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5C03FB-DC17-D525-B3AF-953FEA182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14.5% overall churn rate</a:t>
            </a:r>
          </a:p>
          <a:p>
            <a:r>
              <a:rPr lang="en-US" dirty="0"/>
              <a:t>3,333 total rows</a:t>
            </a:r>
          </a:p>
          <a:p>
            <a:r>
              <a:rPr lang="en-US" dirty="0"/>
              <a:t>485 customers churned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a bar and a number&#10;&#10;Description automatically generated with medium confidence">
            <a:extLst>
              <a:ext uri="{FF2B5EF4-FFF2-40B4-BE49-F238E27FC236}">
                <a16:creationId xmlns:a16="http://schemas.microsoft.com/office/drawing/2014/main" id="{8B6A6248-8858-598A-F663-268A1D705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380" y="1293275"/>
            <a:ext cx="5923035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2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539CE-B8C5-A664-5FE1-55880AC1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59074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Churn by state</a:t>
            </a:r>
          </a:p>
        </p:txBody>
      </p:sp>
      <p:pic>
        <p:nvPicPr>
          <p:cNvPr id="5" name="Content Placeholder 4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71C4CB54-A64B-4AEB-2F59-4FA9BC1A9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09" y="2515788"/>
            <a:ext cx="1646181" cy="2300400"/>
          </a:xfrm>
          <a:prstGeom prst="rect">
            <a:avLst/>
          </a:prstGeom>
        </p:spPr>
      </p:pic>
      <p:pic>
        <p:nvPicPr>
          <p:cNvPr id="7" name="Picture 6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7BCE460F-CE5F-35C7-9CCF-6D8D819FD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590" y="1982912"/>
            <a:ext cx="8652820" cy="363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9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4712D-B2F1-CE7A-5D3C-D37397FD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5 Most important features</a:t>
            </a:r>
          </a:p>
        </p:txBody>
      </p:sp>
      <p:pic>
        <p:nvPicPr>
          <p:cNvPr id="5" name="Content Placeholder 4" descr="A graph of a graph with text&#10;&#10;Description automatically generated with medium confidence">
            <a:extLst>
              <a:ext uri="{FF2B5EF4-FFF2-40B4-BE49-F238E27FC236}">
                <a16:creationId xmlns:a16="http://schemas.microsoft.com/office/drawing/2014/main" id="{E6849878-A8BA-7E66-7420-22A7BDD82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948534"/>
            <a:ext cx="6257544" cy="464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7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98E48-31E4-FAB9-E494-7FDC77B0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Churn &amp; customer service</a:t>
            </a:r>
          </a:p>
        </p:txBody>
      </p:sp>
      <p:sp>
        <p:nvSpPr>
          <p:cNvPr id="27" name="Content Placeholder 17">
            <a:extLst>
              <a:ext uri="{FF2B5EF4-FFF2-40B4-BE49-F238E27FC236}">
                <a16:creationId xmlns:a16="http://schemas.microsoft.com/office/drawing/2014/main" id="{936244F5-5310-CC72-9FA5-FC02BF73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More customer service calls, higher churn</a:t>
            </a:r>
          </a:p>
        </p:txBody>
      </p:sp>
      <p:pic>
        <p:nvPicPr>
          <p:cNvPr id="5" name="Content Placeholder 4" descr="A graph of customer service calls&#10;&#10;Description automatically generated">
            <a:extLst>
              <a:ext uri="{FF2B5EF4-FFF2-40B4-BE49-F238E27FC236}">
                <a16:creationId xmlns:a16="http://schemas.microsoft.com/office/drawing/2014/main" id="{B7688B7F-EA7E-1E90-0192-097C3D985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35782"/>
            <a:ext cx="6250769" cy="462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7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02C1-E906-ADCE-C23D-BC90C9EA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22012-17E6-87AF-58A1-3A1E67A4D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Promotions for international plans</a:t>
            </a:r>
          </a:p>
          <a:p>
            <a:r>
              <a:rPr lang="en-US" dirty="0"/>
              <a:t>Higher initial cost for voicemail plans and lower fee per voicemail</a:t>
            </a:r>
          </a:p>
          <a:p>
            <a:r>
              <a:rPr lang="en-US" dirty="0"/>
              <a:t>Investing in popular countries to our clients, lower cost initially</a:t>
            </a:r>
          </a:p>
          <a:p>
            <a:r>
              <a:rPr lang="en-US" dirty="0"/>
              <a:t>Improve customer service call center</a:t>
            </a:r>
          </a:p>
          <a:p>
            <a:r>
              <a:rPr lang="en-US" dirty="0"/>
              <a:t>Consider NLP for recorded lines</a:t>
            </a:r>
          </a:p>
        </p:txBody>
      </p:sp>
    </p:spTree>
    <p:extLst>
      <p:ext uri="{BB962C8B-B14F-4D97-AF65-F5344CB8AC3E}">
        <p14:creationId xmlns:p14="http://schemas.microsoft.com/office/powerpoint/2010/main" val="25332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CF54-703A-A7B0-7B6B-8430A977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75978-456D-F613-0599-515876D44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834" y="2671911"/>
            <a:ext cx="8318331" cy="3101983"/>
          </a:xfrm>
        </p:spPr>
        <p:txBody>
          <a:bodyPr/>
          <a:lstStyle/>
          <a:p>
            <a:r>
              <a:rPr lang="en-US" dirty="0"/>
              <a:t>Questions, comments, concerns</a:t>
            </a:r>
          </a:p>
          <a:p>
            <a:r>
              <a:rPr lang="en-US" dirty="0"/>
              <a:t>For more information, I can be reached at </a:t>
            </a:r>
            <a:r>
              <a:rPr lang="en-US" dirty="0">
                <a:hlinkClick r:id="rId2"/>
              </a:rPr>
              <a:t>deannagould4@gmail.com</a:t>
            </a:r>
            <a:r>
              <a:rPr lang="en-US" dirty="0"/>
              <a:t> and to view the notebook, please visit </a:t>
            </a:r>
            <a:r>
              <a:rPr lang="en-US" dirty="0">
                <a:hlinkClick r:id="rId3"/>
              </a:rPr>
              <a:t>https://github.com/deannagould/phase3_customerchurn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9441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</TotalTime>
  <Words>111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Syriatel communications</vt:lpstr>
      <vt:lpstr>Overview</vt:lpstr>
      <vt:lpstr>Churn by state</vt:lpstr>
      <vt:lpstr>5 Most important features</vt:lpstr>
      <vt:lpstr>Churn &amp; customer service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dgould3</dc:creator>
  <cp:lastModifiedBy>dgould3</cp:lastModifiedBy>
  <cp:revision>2</cp:revision>
  <dcterms:created xsi:type="dcterms:W3CDTF">2023-09-12T06:32:48Z</dcterms:created>
  <dcterms:modified xsi:type="dcterms:W3CDTF">2023-09-12T06:46:33Z</dcterms:modified>
</cp:coreProperties>
</file>