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>
        <p:scale>
          <a:sx n="101" d="100"/>
          <a:sy n="101" d="100"/>
        </p:scale>
        <p:origin x="33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ho.int/health-topics/pneumonia#tab=tab_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eannagould4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DC97-3DDB-F341-9CEB-5C4E27EA7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ECFEA-3783-30CC-5F17-750A55633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Deanna Gould</a:t>
            </a:r>
          </a:p>
          <a:p>
            <a:r>
              <a:rPr lang="en-US" dirty="0"/>
              <a:t>Data Science Flex</a:t>
            </a:r>
          </a:p>
        </p:txBody>
      </p:sp>
    </p:spTree>
    <p:extLst>
      <p:ext uri="{BB962C8B-B14F-4D97-AF65-F5344CB8AC3E}">
        <p14:creationId xmlns:p14="http://schemas.microsoft.com/office/powerpoint/2010/main" val="68737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08600-8D33-8B69-9B7F-FA0ED727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3C2D-D304-FC08-659A-2A4E7175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46" y="2857982"/>
            <a:ext cx="6008046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Predicting pneumonia with X-Ray images for </a:t>
            </a:r>
            <a:r>
              <a:rPr lang="en-US" dirty="0" err="1">
                <a:solidFill>
                  <a:srgbClr val="FFFFFF"/>
                </a:solidFill>
              </a:rPr>
              <a:t>HealthWorx</a:t>
            </a:r>
            <a:r>
              <a:rPr lang="en-US" dirty="0">
                <a:solidFill>
                  <a:srgbClr val="FFFFFF"/>
                </a:solidFill>
              </a:rPr>
              <a:t>, a telehealth company</a:t>
            </a:r>
          </a:p>
          <a:p>
            <a:r>
              <a:rPr lang="en-US" dirty="0">
                <a:solidFill>
                  <a:srgbClr val="FFFFFF"/>
                </a:solidFill>
              </a:rPr>
              <a:t>- Responsible for 15% of all deaths in kids under 5 in 2017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(World Health Organization)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- Decrease emergency room wait times and get faster care</a:t>
            </a:r>
          </a:p>
          <a:p>
            <a:r>
              <a:rPr lang="en-US" dirty="0">
                <a:solidFill>
                  <a:srgbClr val="FFFFFF"/>
                </a:solidFill>
              </a:rPr>
              <a:t>- 5,860 total X-Ray images in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05B2CBC-5FE9-9779-635C-13CC1DBD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923" y="970949"/>
            <a:ext cx="2184729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7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x-ray of a person's chest&#10;&#10;Description automatically generated">
            <a:extLst>
              <a:ext uri="{FF2B5EF4-FFF2-40B4-BE49-F238E27FC236}">
                <a16:creationId xmlns:a16="http://schemas.microsoft.com/office/drawing/2014/main" id="{E7E37FA5-28C5-4B56-A083-704E04A56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0276" y="2488598"/>
            <a:ext cx="3866562" cy="3251427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59762A2-3444-D35B-14F8-CE67376D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Pneumonia or not?</a:t>
            </a:r>
          </a:p>
        </p:txBody>
      </p:sp>
      <p:pic>
        <p:nvPicPr>
          <p:cNvPr id="11" name="Picture 10" descr="A x-ray of a chest&#10;&#10;Description automatically generated">
            <a:extLst>
              <a:ext uri="{FF2B5EF4-FFF2-40B4-BE49-F238E27FC236}">
                <a16:creationId xmlns:a16="http://schemas.microsoft.com/office/drawing/2014/main" id="{435CE270-DEFD-CA04-F828-5297D0AE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20" y="2488598"/>
            <a:ext cx="4415104" cy="32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A50DC-64D0-C3A6-9AE2-75F7FFC5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Pixel intensity comparison</a:t>
            </a:r>
          </a:p>
        </p:txBody>
      </p:sp>
      <p:pic>
        <p:nvPicPr>
          <p:cNvPr id="10" name="Content Placeholder 9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F40B656-77D3-32AF-6655-F7EB19F9B5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56004" y="600021"/>
            <a:ext cx="4297680" cy="3276981"/>
          </a:xfrm>
          <a:prstGeom prst="rect">
            <a:avLst/>
          </a:prstGeom>
        </p:spPr>
      </p:pic>
      <p:pic>
        <p:nvPicPr>
          <p:cNvPr id="8" name="Content Placeholder 7" descr="A graph of a normal x-ray&#10;&#10;Description automatically generated">
            <a:extLst>
              <a:ext uri="{FF2B5EF4-FFF2-40B4-BE49-F238E27FC236}">
                <a16:creationId xmlns:a16="http://schemas.microsoft.com/office/drawing/2014/main" id="{0AE52E44-F4FC-90A1-191F-ED2EBD582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316" y="600021"/>
            <a:ext cx="4297680" cy="32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3E3D-1FCE-3034-9FCF-3521E531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Final confusion matrix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5C7339-C90B-2CBC-1F08-F690ECDD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- 99.2% true positive rate</a:t>
            </a:r>
          </a:p>
          <a:p>
            <a:r>
              <a:rPr lang="en-US" dirty="0"/>
              <a:t>- .08% false negative rate</a:t>
            </a:r>
          </a:p>
          <a:p>
            <a:r>
              <a:rPr lang="en-US" dirty="0"/>
              <a:t>- 59.5% false positive 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hart with a red and purple squares&#10;&#10;Description automatically generated with medium confidence">
            <a:extLst>
              <a:ext uri="{FF2B5EF4-FFF2-40B4-BE49-F238E27FC236}">
                <a16:creationId xmlns:a16="http://schemas.microsoft.com/office/drawing/2014/main" id="{DEEFA241-DA5F-7D15-EC12-F3BE5D7F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5" y="1210679"/>
            <a:ext cx="4949111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4299-5C96-863A-7A3F-E0334C42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014B-0096-DA7A-DC33-3EE61EC9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Use Inception V3 for modeling purposes</a:t>
            </a:r>
          </a:p>
          <a:p>
            <a:r>
              <a:rPr lang="en-US" dirty="0"/>
              <a:t>- Generate patient data to ensure we’re training the model on diverse demographics </a:t>
            </a:r>
          </a:p>
          <a:p>
            <a:pPr lvl="1"/>
            <a:r>
              <a:rPr lang="en-US" dirty="0"/>
              <a:t>- Age, sex, race, smoking history</a:t>
            </a:r>
          </a:p>
          <a:p>
            <a:pPr marL="228600" lvl="1" indent="0">
              <a:buNone/>
            </a:pPr>
            <a:r>
              <a:rPr lang="en-US" dirty="0"/>
              <a:t>- With more time, try other models, and with more resources, use more X-Ray images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839F-A9BE-B962-C484-47E384AB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3F32-B620-21FB-487B-55C50A09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If there are questions after the conclusion of the presentation, I can be reached at </a:t>
            </a:r>
            <a:r>
              <a:rPr lang="en-US" dirty="0">
                <a:hlinkClick r:id="rId2"/>
              </a:rPr>
              <a:t>deannagould4@gmail.com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1879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2689</TotalTime>
  <Words>157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Pneumonia detection</vt:lpstr>
      <vt:lpstr>The purpose</vt:lpstr>
      <vt:lpstr>Pneumonia or not?</vt:lpstr>
      <vt:lpstr>Pixel intensity comparison</vt:lpstr>
      <vt:lpstr>Final confusion matrix</vt:lpstr>
      <vt:lpstr>Recommendations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</dc:title>
  <dc:creator>dgould3</dc:creator>
  <cp:lastModifiedBy>dgould3</cp:lastModifiedBy>
  <cp:revision>3</cp:revision>
  <dcterms:created xsi:type="dcterms:W3CDTF">2023-09-26T07:43:06Z</dcterms:created>
  <dcterms:modified xsi:type="dcterms:W3CDTF">2023-09-28T04:32:58Z</dcterms:modified>
</cp:coreProperties>
</file>