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506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93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44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88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29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682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411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4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46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1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21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C4DD-0859-4754-90F0-60E3F14C6EF7}" type="datetimeFigureOut">
              <a:rPr lang="en-PH" smtClean="0"/>
              <a:t>2/2/2015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D7799-9783-4B10-B8C1-CB8E2CFCE88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99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Building a Complete Rails App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Models, Migrations, </a:t>
            </a:r>
            <a:r>
              <a:rPr lang="en-PH" dirty="0" err="1" smtClean="0"/>
              <a:t>ActiveRecord</a:t>
            </a:r>
            <a:r>
              <a:rPr lang="en-PH" dirty="0" smtClean="0"/>
              <a:t>, Gems and Tests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144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Try It Out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PH" dirty="0" smtClean="0"/>
              <a:t>Open a rails console by running </a:t>
            </a:r>
            <a:r>
              <a:rPr lang="en-PH" dirty="0" smtClean="0">
                <a:solidFill>
                  <a:srgbClr val="FF0000"/>
                </a:solidFill>
              </a:rPr>
              <a:t>rails console</a:t>
            </a:r>
          </a:p>
          <a:p>
            <a:pPr lvl="1"/>
            <a:r>
              <a:rPr lang="en-PH" dirty="0" smtClean="0"/>
              <a:t>It’s a ruby console with your app’s environment</a:t>
            </a:r>
          </a:p>
          <a:p>
            <a:pPr lvl="1"/>
            <a:r>
              <a:rPr lang="en-PH" dirty="0" smtClean="0"/>
              <a:t>You can affect the database while in console</a:t>
            </a:r>
          </a:p>
          <a:p>
            <a:r>
              <a:rPr lang="en-PH" dirty="0" smtClean="0"/>
              <a:t>Check that the User model exists by typing </a:t>
            </a:r>
            <a:r>
              <a:rPr lang="en-PH" dirty="0" smtClean="0">
                <a:solidFill>
                  <a:srgbClr val="FF0000"/>
                </a:solidFill>
              </a:rPr>
              <a:t>User</a:t>
            </a:r>
            <a:r>
              <a:rPr lang="en-PH" dirty="0" smtClean="0"/>
              <a:t> in the console</a:t>
            </a:r>
          </a:p>
          <a:p>
            <a:r>
              <a:rPr lang="en-PH" dirty="0" smtClean="0"/>
              <a:t>Get all users: </a:t>
            </a:r>
            <a:r>
              <a:rPr lang="en-PH" dirty="0" err="1" smtClean="0">
                <a:solidFill>
                  <a:srgbClr val="FF0000"/>
                </a:solidFill>
              </a:rPr>
              <a:t>User.all.to_a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b="1" dirty="0" err="1" smtClean="0"/>
              <a:t>to_a</a:t>
            </a:r>
            <a:r>
              <a:rPr lang="en-PH" b="1" dirty="0" smtClean="0"/>
              <a:t> </a:t>
            </a:r>
            <a:r>
              <a:rPr lang="en-PH" dirty="0" smtClean="0"/>
              <a:t>forces the SQL query to run </a:t>
            </a:r>
            <a:r>
              <a:rPr lang="en-PH" b="1" dirty="0" smtClean="0"/>
              <a:t>eagerly </a:t>
            </a:r>
            <a:r>
              <a:rPr lang="en-PH" dirty="0" smtClean="0"/>
              <a:t>(immediately) and return an array</a:t>
            </a:r>
          </a:p>
          <a:p>
            <a:pPr lvl="1"/>
            <a:r>
              <a:rPr lang="en-PH" dirty="0" smtClean="0"/>
              <a:t>take note of the SQL query generated and executed</a:t>
            </a:r>
          </a:p>
        </p:txBody>
      </p:sp>
    </p:spTree>
    <p:extLst>
      <p:ext uri="{BB962C8B-B14F-4D97-AF65-F5344CB8AC3E}">
        <p14:creationId xmlns:p14="http://schemas.microsoft.com/office/powerpoint/2010/main" val="16483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More </a:t>
            </a:r>
            <a:r>
              <a:rPr lang="en-PH" dirty="0" err="1" smtClean="0"/>
              <a:t>ActiveRecord</a:t>
            </a:r>
            <a:r>
              <a:rPr lang="en-PH" dirty="0" smtClean="0"/>
              <a:t> Magic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 new user: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User.create</a:t>
            </a:r>
            <a:r>
              <a:rPr lang="en-PH" dirty="0" smtClean="0">
                <a:solidFill>
                  <a:srgbClr val="FF0000"/>
                </a:solidFill>
              </a:rPr>
              <a:t>(name: ‘John’, score: 0)</a:t>
            </a:r>
          </a:p>
          <a:p>
            <a:pPr lvl="1"/>
            <a:r>
              <a:rPr lang="en-PH" dirty="0"/>
              <a:t> </a:t>
            </a:r>
            <a:r>
              <a:rPr lang="en-PH" dirty="0" smtClean="0"/>
              <a:t>Automatically adds a new database row with the column values</a:t>
            </a:r>
          </a:p>
          <a:p>
            <a:r>
              <a:rPr lang="en-PH" dirty="0" smtClean="0"/>
              <a:t>Create another one:</a:t>
            </a:r>
          </a:p>
          <a:p>
            <a:pPr marL="457200" lvl="1" indent="0">
              <a:buNone/>
            </a:pPr>
            <a:r>
              <a:rPr lang="en-PH" dirty="0" smtClean="0">
                <a:solidFill>
                  <a:srgbClr val="FF0000"/>
                </a:solidFill>
              </a:rPr>
              <a:t>u = </a:t>
            </a:r>
            <a:r>
              <a:rPr lang="en-PH" dirty="0" err="1" smtClean="0">
                <a:solidFill>
                  <a:srgbClr val="FF0000"/>
                </a:solidFill>
              </a:rPr>
              <a:t>User.new</a:t>
            </a:r>
            <a:r>
              <a:rPr lang="en-PH" dirty="0" smtClean="0">
                <a:solidFill>
                  <a:srgbClr val="FF0000"/>
                </a:solidFill>
              </a:rPr>
              <a:t> </a:t>
            </a:r>
            <a:r>
              <a:rPr lang="en-PH" dirty="0" smtClean="0"/>
              <a:t># not yet in the database</a:t>
            </a:r>
            <a:endParaRPr lang="en-PH" dirty="0"/>
          </a:p>
          <a:p>
            <a:pPr marL="457200" lvl="1" indent="0">
              <a:buNone/>
            </a:pPr>
            <a:r>
              <a:rPr lang="en-PH" dirty="0" smtClean="0">
                <a:solidFill>
                  <a:srgbClr val="FF0000"/>
                </a:solidFill>
              </a:rPr>
              <a:t>u.name = ‘Peter’</a:t>
            </a:r>
          </a:p>
          <a:p>
            <a:pPr marL="457200" lvl="1" indent="0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u.save</a:t>
            </a:r>
            <a:r>
              <a:rPr lang="en-PH" dirty="0" smtClean="0">
                <a:solidFill>
                  <a:srgbClr val="FF0000"/>
                </a:solidFill>
              </a:rPr>
              <a:t> </a:t>
            </a:r>
            <a:r>
              <a:rPr lang="en-PH" dirty="0" smtClean="0"/>
              <a:t># this is where it gets saved to the database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10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AR Continuation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Querying with condition:</a:t>
            </a:r>
          </a:p>
          <a:p>
            <a:pPr lvl="1"/>
            <a:r>
              <a:rPr lang="en-PH" dirty="0"/>
              <a:t> </a:t>
            </a:r>
            <a:r>
              <a:rPr lang="en-PH" dirty="0" smtClean="0">
                <a:solidFill>
                  <a:srgbClr val="FF0000"/>
                </a:solidFill>
              </a:rPr>
              <a:t>user = </a:t>
            </a:r>
            <a:r>
              <a:rPr lang="en-PH" dirty="0" err="1" smtClean="0">
                <a:solidFill>
                  <a:srgbClr val="FF0000"/>
                </a:solidFill>
              </a:rPr>
              <a:t>User.where</a:t>
            </a:r>
            <a:r>
              <a:rPr lang="en-PH" dirty="0" smtClean="0">
                <a:solidFill>
                  <a:srgbClr val="FF0000"/>
                </a:solidFill>
              </a:rPr>
              <a:t>(name: ‘Peter’).</a:t>
            </a:r>
            <a:r>
              <a:rPr lang="en-PH" dirty="0" err="1" smtClean="0">
                <a:solidFill>
                  <a:srgbClr val="FF0000"/>
                </a:solidFill>
              </a:rPr>
              <a:t>to_a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b="1" dirty="0" smtClean="0"/>
              <a:t> </a:t>
            </a:r>
            <a:r>
              <a:rPr lang="en-PH" dirty="0" smtClean="0"/>
              <a:t>get all users with name ‘Peter’</a:t>
            </a:r>
          </a:p>
          <a:p>
            <a:r>
              <a:rPr lang="en-PH" dirty="0" smtClean="0"/>
              <a:t>Updating an existing record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user.score</a:t>
            </a:r>
            <a:r>
              <a:rPr lang="en-PH" dirty="0" smtClean="0">
                <a:solidFill>
                  <a:srgbClr val="FF0000"/>
                </a:solidFill>
              </a:rPr>
              <a:t> = 10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user.save</a:t>
            </a:r>
            <a:endParaRPr lang="en-PH" dirty="0" smtClean="0">
              <a:solidFill>
                <a:srgbClr val="FF0000"/>
              </a:solidFill>
            </a:endParaRPr>
          </a:p>
          <a:p>
            <a:r>
              <a:rPr lang="en-PH" dirty="0" smtClean="0"/>
              <a:t>Deleting an existing record</a:t>
            </a:r>
          </a:p>
          <a:p>
            <a:pPr lvl="1"/>
            <a:r>
              <a:rPr lang="en-PH" dirty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user.destroy</a:t>
            </a:r>
            <a:r>
              <a:rPr lang="en-PH" dirty="0" smtClean="0"/>
              <a:t> or</a:t>
            </a:r>
          </a:p>
          <a:p>
            <a:pPr lvl="1"/>
            <a:r>
              <a:rPr lang="en-PH" dirty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User.where</a:t>
            </a:r>
            <a:r>
              <a:rPr lang="en-PH" dirty="0" smtClean="0">
                <a:solidFill>
                  <a:srgbClr val="FF0000"/>
                </a:solidFill>
              </a:rPr>
              <a:t>(name: ‘Peter’).</a:t>
            </a:r>
            <a:r>
              <a:rPr lang="en-PH" dirty="0" err="1" smtClean="0">
                <a:solidFill>
                  <a:srgbClr val="FF0000"/>
                </a:solidFill>
              </a:rPr>
              <a:t>destroy_all</a:t>
            </a:r>
            <a:endParaRPr lang="en-PH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Custom SQL in </a:t>
            </a:r>
            <a:r>
              <a:rPr lang="en-PH" dirty="0" err="1" smtClean="0"/>
              <a:t>ActiveRecord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Custom where clause: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User.where</a:t>
            </a:r>
            <a:r>
              <a:rPr lang="en-PH" dirty="0" smtClean="0">
                <a:solidFill>
                  <a:srgbClr val="FF0000"/>
                </a:solidFill>
              </a:rPr>
              <a:t>(‘score &lt; ? AND name = ?’, 10, ‘John’).</a:t>
            </a:r>
            <a:r>
              <a:rPr lang="en-PH" dirty="0" err="1" smtClean="0">
                <a:solidFill>
                  <a:srgbClr val="FF0000"/>
                </a:solidFill>
              </a:rPr>
              <a:t>to_a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dirty="0" smtClean="0"/>
              <a:t> Don’t put the values directly to avoid SQL injection</a:t>
            </a:r>
          </a:p>
          <a:p>
            <a:r>
              <a:rPr lang="en-PH" dirty="0" smtClean="0"/>
              <a:t>Last resort, </a:t>
            </a:r>
            <a:r>
              <a:rPr lang="en-PH" dirty="0" err="1" smtClean="0"/>
              <a:t>sql</a:t>
            </a:r>
            <a:r>
              <a:rPr lang="en-PH" dirty="0" smtClean="0"/>
              <a:t> string: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User.find_by_sql</a:t>
            </a:r>
            <a:r>
              <a:rPr lang="en-PH" dirty="0" smtClean="0">
                <a:solidFill>
                  <a:srgbClr val="FF0000"/>
                </a:solidFill>
              </a:rPr>
              <a:t>([‘select * from users where name = ?’, ‘John’])</a:t>
            </a:r>
          </a:p>
          <a:p>
            <a:pPr lvl="1"/>
            <a:r>
              <a:rPr lang="en-PH" dirty="0" smtClean="0"/>
              <a:t> Returns an array, so no need to call </a:t>
            </a:r>
            <a:r>
              <a:rPr lang="en-PH" dirty="0" err="1" smtClean="0">
                <a:solidFill>
                  <a:srgbClr val="FF0000"/>
                </a:solidFill>
              </a:rPr>
              <a:t>to_a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Other </a:t>
            </a:r>
            <a:r>
              <a:rPr lang="en-PH" dirty="0" err="1" smtClean="0"/>
              <a:t>ActiveRecord</a:t>
            </a:r>
            <a:r>
              <a:rPr lang="en-PH" dirty="0" smtClean="0"/>
              <a:t> Methods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select</a:t>
            </a:r>
          </a:p>
          <a:p>
            <a:r>
              <a:rPr lang="en-PH" dirty="0" smtClean="0"/>
              <a:t>order</a:t>
            </a:r>
          </a:p>
          <a:p>
            <a:r>
              <a:rPr lang="en-PH" dirty="0" smtClean="0"/>
              <a:t>limit</a:t>
            </a:r>
          </a:p>
          <a:p>
            <a:r>
              <a:rPr lang="en-PH" dirty="0" smtClean="0"/>
              <a:t>joins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0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Make Another Model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 smtClean="0"/>
              <a:t> </a:t>
            </a:r>
            <a:r>
              <a:rPr lang="en-PH" sz="2800" dirty="0" smtClean="0">
                <a:solidFill>
                  <a:srgbClr val="FF0000"/>
                </a:solidFill>
              </a:rPr>
              <a:t>rails generate model </a:t>
            </a:r>
            <a:r>
              <a:rPr lang="en-PH" sz="2800" dirty="0" err="1" smtClean="0">
                <a:solidFill>
                  <a:srgbClr val="FF0000"/>
                </a:solidFill>
              </a:rPr>
              <a:t>GameEquipment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name:string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user_id:integer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quantity:integer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weight:float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date_bought:date</a:t>
            </a:r>
            <a:r>
              <a:rPr lang="en-PH" sz="2800" dirty="0" smtClean="0">
                <a:solidFill>
                  <a:srgbClr val="FF0000"/>
                </a:solidFill>
              </a:rPr>
              <a:t> </a:t>
            </a:r>
            <a:r>
              <a:rPr lang="en-PH" sz="2800" dirty="0" err="1" smtClean="0">
                <a:solidFill>
                  <a:srgbClr val="FF0000"/>
                </a:solidFill>
              </a:rPr>
              <a:t>fragile:boolean</a:t>
            </a:r>
            <a:endParaRPr lang="en-PH" sz="2800" dirty="0" smtClean="0">
              <a:solidFill>
                <a:srgbClr val="FF0000"/>
              </a:solidFill>
            </a:endParaRPr>
          </a:p>
          <a:p>
            <a:r>
              <a:rPr lang="en-PH" sz="2800" dirty="0" smtClean="0"/>
              <a:t>We will add an association between </a:t>
            </a:r>
            <a:r>
              <a:rPr lang="en-PH" sz="2800" b="1" dirty="0" smtClean="0"/>
              <a:t>User</a:t>
            </a:r>
            <a:r>
              <a:rPr lang="en-PH" sz="2800" dirty="0" smtClean="0"/>
              <a:t> and </a:t>
            </a:r>
            <a:r>
              <a:rPr lang="en-PH" sz="2800" b="1" dirty="0" err="1" smtClean="0"/>
              <a:t>GameEquipment</a:t>
            </a:r>
            <a:r>
              <a:rPr lang="en-PH" sz="2800" dirty="0" smtClean="0"/>
              <a:t>, that’s why we added the </a:t>
            </a:r>
            <a:r>
              <a:rPr lang="en-PH" sz="2800" b="1" dirty="0" err="1" smtClean="0"/>
              <a:t>user_id</a:t>
            </a:r>
            <a:r>
              <a:rPr lang="en-PH" sz="2800" b="1" dirty="0" smtClean="0"/>
              <a:t> </a:t>
            </a:r>
            <a:r>
              <a:rPr lang="en-PH" sz="2800" dirty="0" smtClean="0"/>
              <a:t>attribute/column</a:t>
            </a:r>
          </a:p>
          <a:p>
            <a:r>
              <a:rPr lang="en-PH" sz="2800" dirty="0" smtClean="0"/>
              <a:t>run the migration: </a:t>
            </a:r>
            <a:r>
              <a:rPr lang="en-PH" sz="2800" dirty="0" smtClean="0">
                <a:solidFill>
                  <a:srgbClr val="FF0000"/>
                </a:solidFill>
              </a:rPr>
              <a:t>bundle exec rake </a:t>
            </a:r>
            <a:r>
              <a:rPr lang="en-PH" sz="2800" dirty="0" err="1" smtClean="0">
                <a:solidFill>
                  <a:srgbClr val="FF0000"/>
                </a:solidFill>
              </a:rPr>
              <a:t>db:migrate</a:t>
            </a:r>
            <a:endParaRPr lang="en-P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Add Associations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 smtClean="0"/>
              <a:t>Edit </a:t>
            </a:r>
            <a:r>
              <a:rPr lang="en-PH" b="1" dirty="0" smtClean="0"/>
              <a:t>app/models/</a:t>
            </a:r>
            <a:r>
              <a:rPr lang="en-PH" b="1" dirty="0" err="1" smtClean="0"/>
              <a:t>game_equipment.rb</a:t>
            </a:r>
            <a:endParaRPr lang="en-PH" b="1" dirty="0" smtClean="0"/>
          </a:p>
          <a:p>
            <a:r>
              <a:rPr lang="en-PH" dirty="0" smtClean="0"/>
              <a:t>Inside the class definition, add:</a:t>
            </a:r>
          </a:p>
          <a:p>
            <a:pPr lvl="1"/>
            <a:r>
              <a:rPr lang="en-PH" dirty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belongs_to</a:t>
            </a:r>
            <a:r>
              <a:rPr lang="en-PH" dirty="0">
                <a:solidFill>
                  <a:srgbClr val="FF0000"/>
                </a:solidFill>
              </a:rPr>
              <a:t> </a:t>
            </a:r>
            <a:r>
              <a:rPr lang="en-PH" dirty="0" smtClean="0">
                <a:solidFill>
                  <a:srgbClr val="FF0000"/>
                </a:solidFill>
              </a:rPr>
              <a:t>:user</a:t>
            </a:r>
          </a:p>
          <a:p>
            <a:pPr lvl="2"/>
            <a:r>
              <a:rPr lang="en-PH" dirty="0" smtClean="0"/>
              <a:t>This tells </a:t>
            </a:r>
            <a:r>
              <a:rPr lang="en-PH" dirty="0" err="1" smtClean="0"/>
              <a:t>ActiveRecord</a:t>
            </a:r>
            <a:r>
              <a:rPr lang="en-PH" dirty="0" smtClean="0"/>
              <a:t> to use the </a:t>
            </a:r>
            <a:r>
              <a:rPr lang="en-PH" b="1" dirty="0" err="1" smtClean="0"/>
              <a:t>user_id</a:t>
            </a:r>
            <a:r>
              <a:rPr lang="en-PH" dirty="0" smtClean="0"/>
              <a:t> column as a foreign key to the </a:t>
            </a:r>
            <a:r>
              <a:rPr lang="en-PH" b="1" dirty="0" smtClean="0"/>
              <a:t>users</a:t>
            </a:r>
            <a:r>
              <a:rPr lang="en-PH" dirty="0" smtClean="0"/>
              <a:t> table (User model)</a:t>
            </a:r>
          </a:p>
          <a:p>
            <a:r>
              <a:rPr lang="en-PH" dirty="0" smtClean="0"/>
              <a:t>Edit </a:t>
            </a:r>
            <a:r>
              <a:rPr lang="en-PH" b="1" dirty="0" smtClean="0"/>
              <a:t>app/models/</a:t>
            </a:r>
            <a:r>
              <a:rPr lang="en-PH" b="1" dirty="0" err="1" smtClean="0"/>
              <a:t>user.rb</a:t>
            </a:r>
            <a:endParaRPr lang="en-PH" dirty="0"/>
          </a:p>
          <a:p>
            <a:r>
              <a:rPr lang="en-PH" dirty="0" smtClean="0"/>
              <a:t>Inside the class definition, add:</a:t>
            </a:r>
          </a:p>
          <a:p>
            <a:pPr lvl="1"/>
            <a:r>
              <a:rPr lang="en-PH" dirty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has_many</a:t>
            </a:r>
            <a:r>
              <a:rPr lang="en-PH" dirty="0">
                <a:solidFill>
                  <a:srgbClr val="FF0000"/>
                </a:solidFill>
              </a:rPr>
              <a:t> </a:t>
            </a:r>
            <a:r>
              <a:rPr lang="en-PH" dirty="0" smtClean="0">
                <a:solidFill>
                  <a:srgbClr val="FF0000"/>
                </a:solidFill>
              </a:rPr>
              <a:t>:</a:t>
            </a:r>
            <a:r>
              <a:rPr lang="en-PH" dirty="0" err="1" smtClean="0">
                <a:solidFill>
                  <a:srgbClr val="FF0000"/>
                </a:solidFill>
              </a:rPr>
              <a:t>game_equipments</a:t>
            </a:r>
            <a:endParaRPr lang="en-PH" dirty="0" smtClean="0">
              <a:solidFill>
                <a:srgbClr val="FF0000"/>
              </a:solidFill>
            </a:endParaRPr>
          </a:p>
          <a:p>
            <a:pPr lvl="2"/>
            <a:r>
              <a:rPr lang="en-PH" dirty="0" smtClean="0"/>
              <a:t>This tells </a:t>
            </a:r>
            <a:r>
              <a:rPr lang="en-PH" dirty="0" err="1" smtClean="0"/>
              <a:t>ActiveRecord</a:t>
            </a:r>
            <a:r>
              <a:rPr lang="en-PH" dirty="0" smtClean="0"/>
              <a:t> that the </a:t>
            </a:r>
            <a:r>
              <a:rPr lang="en-PH" b="1" dirty="0" err="1" smtClean="0"/>
              <a:t>game_equipments</a:t>
            </a:r>
            <a:r>
              <a:rPr lang="en-PH" b="1" dirty="0" smtClean="0"/>
              <a:t> </a:t>
            </a:r>
            <a:r>
              <a:rPr lang="en-PH" dirty="0" smtClean="0"/>
              <a:t>table has foreign keys to the </a:t>
            </a:r>
            <a:r>
              <a:rPr lang="en-PH" b="1" dirty="0" smtClean="0"/>
              <a:t>users </a:t>
            </a:r>
            <a:r>
              <a:rPr lang="en-PH" dirty="0" smtClean="0"/>
              <a:t>table.</a:t>
            </a:r>
            <a:endParaRPr lang="en-PH" b="1" dirty="0" smtClean="0"/>
          </a:p>
        </p:txBody>
      </p:sp>
    </p:spTree>
    <p:extLst>
      <p:ext uri="{BB962C8B-B14F-4D97-AF65-F5344CB8AC3E}">
        <p14:creationId xmlns:p14="http://schemas.microsoft.com/office/powerpoint/2010/main" val="12764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How Does That Work?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smtClean="0"/>
              <a:t>reload the rails console by exiting using </a:t>
            </a:r>
            <a:r>
              <a:rPr lang="en-PH" dirty="0" smtClean="0">
                <a:solidFill>
                  <a:srgbClr val="FF0000"/>
                </a:solidFill>
              </a:rPr>
              <a:t>exit </a:t>
            </a:r>
            <a:r>
              <a:rPr lang="en-PH" dirty="0" smtClean="0"/>
              <a:t>and starting a new one, or by typing </a:t>
            </a:r>
            <a:r>
              <a:rPr lang="en-PH" dirty="0" smtClean="0">
                <a:solidFill>
                  <a:srgbClr val="FF0000"/>
                </a:solidFill>
              </a:rPr>
              <a:t>reload!</a:t>
            </a:r>
          </a:p>
          <a:p>
            <a:r>
              <a:rPr lang="en-PH" dirty="0" smtClean="0"/>
              <a:t>create a new game equipment for John:</a:t>
            </a:r>
          </a:p>
          <a:p>
            <a:pPr lvl="1"/>
            <a:r>
              <a:rPr lang="en-PH" dirty="0"/>
              <a:t> </a:t>
            </a:r>
            <a:r>
              <a:rPr lang="en-PH" dirty="0" smtClean="0">
                <a:solidFill>
                  <a:srgbClr val="FF0000"/>
                </a:solidFill>
              </a:rPr>
              <a:t>u = </a:t>
            </a:r>
            <a:r>
              <a:rPr lang="en-PH" dirty="0" err="1" smtClean="0">
                <a:solidFill>
                  <a:srgbClr val="FF0000"/>
                </a:solidFill>
              </a:rPr>
              <a:t>User.where</a:t>
            </a:r>
            <a:r>
              <a:rPr lang="en-PH" dirty="0" smtClean="0">
                <a:solidFill>
                  <a:srgbClr val="FF0000"/>
                </a:solidFill>
              </a:rPr>
              <a:t>(name: ‘John’).first</a:t>
            </a:r>
          </a:p>
          <a:p>
            <a:pPr lvl="1"/>
            <a:r>
              <a:rPr lang="en-PH" dirty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GameEquipment.create</a:t>
            </a:r>
            <a:r>
              <a:rPr lang="en-PH" dirty="0" smtClean="0">
                <a:solidFill>
                  <a:srgbClr val="FF0000"/>
                </a:solidFill>
              </a:rPr>
              <a:t>(</a:t>
            </a:r>
            <a:r>
              <a:rPr lang="en-PH" dirty="0" err="1" smtClean="0">
                <a:solidFill>
                  <a:srgbClr val="FF0000"/>
                </a:solidFill>
              </a:rPr>
              <a:t>user_id</a:t>
            </a:r>
            <a:r>
              <a:rPr lang="en-PH" dirty="0" smtClean="0">
                <a:solidFill>
                  <a:srgbClr val="FF0000"/>
                </a:solidFill>
              </a:rPr>
              <a:t>: u.id, name: ‘coin’)</a:t>
            </a:r>
          </a:p>
          <a:p>
            <a:r>
              <a:rPr lang="en-PH" dirty="0" smtClean="0"/>
              <a:t> get all of John’s game equipment: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ge</a:t>
            </a:r>
            <a:r>
              <a:rPr lang="en-PH" dirty="0" smtClean="0">
                <a:solidFill>
                  <a:srgbClr val="FF0000"/>
                </a:solidFill>
              </a:rPr>
              <a:t> = </a:t>
            </a:r>
            <a:r>
              <a:rPr lang="en-PH" dirty="0" err="1" smtClean="0">
                <a:solidFill>
                  <a:srgbClr val="FF0000"/>
                </a:solidFill>
              </a:rPr>
              <a:t>u.game_equiments.to_a</a:t>
            </a:r>
            <a:endParaRPr lang="en-PH" dirty="0" smtClean="0">
              <a:solidFill>
                <a:srgbClr val="FF0000"/>
              </a:solidFill>
            </a:endParaRPr>
          </a:p>
          <a:p>
            <a:r>
              <a:rPr lang="en-PH" dirty="0"/>
              <a:t> </a:t>
            </a:r>
            <a:r>
              <a:rPr lang="en-PH" dirty="0" smtClean="0"/>
              <a:t>get a game equipment’s user:</a:t>
            </a:r>
          </a:p>
          <a:p>
            <a:pPr lvl="1"/>
            <a:r>
              <a:rPr lang="en-PH" dirty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ge</a:t>
            </a:r>
            <a:r>
              <a:rPr lang="en-PH" dirty="0" smtClean="0">
                <a:solidFill>
                  <a:srgbClr val="FF0000"/>
                </a:solidFill>
              </a:rPr>
              <a:t> = </a:t>
            </a:r>
            <a:r>
              <a:rPr lang="en-PH" dirty="0" err="1" smtClean="0">
                <a:solidFill>
                  <a:srgbClr val="FF0000"/>
                </a:solidFill>
              </a:rPr>
              <a:t>GameEquipment.last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dirty="0"/>
              <a:t> </a:t>
            </a:r>
            <a:r>
              <a:rPr lang="en-PH" dirty="0" smtClean="0">
                <a:solidFill>
                  <a:srgbClr val="FF0000"/>
                </a:solidFill>
              </a:rPr>
              <a:t>u = </a:t>
            </a:r>
            <a:r>
              <a:rPr lang="en-PH" dirty="0" err="1" smtClean="0">
                <a:solidFill>
                  <a:srgbClr val="FF0000"/>
                </a:solidFill>
              </a:rPr>
              <a:t>ge.user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4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Add a Model Method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edit </a:t>
            </a:r>
            <a:r>
              <a:rPr lang="en-PH" b="1" dirty="0" smtClean="0"/>
              <a:t>app/models/</a:t>
            </a:r>
            <a:r>
              <a:rPr lang="en-PH" b="1" dirty="0" err="1" smtClean="0"/>
              <a:t>game_equipment.rb</a:t>
            </a:r>
            <a:endParaRPr lang="en-PH" b="1" dirty="0" smtClean="0"/>
          </a:p>
          <a:p>
            <a:r>
              <a:rPr lang="en-PH" dirty="0" smtClean="0"/>
              <a:t>add an </a:t>
            </a:r>
            <a:r>
              <a:rPr lang="en-PH" b="1" dirty="0" smtClean="0"/>
              <a:t>instance method </a:t>
            </a:r>
            <a:r>
              <a:rPr lang="en-PH" dirty="0" smtClean="0"/>
              <a:t>called </a:t>
            </a:r>
            <a:r>
              <a:rPr lang="en-PH" b="1" dirty="0" err="1" smtClean="0"/>
              <a:t>total_weight</a:t>
            </a:r>
            <a:r>
              <a:rPr lang="en-PH" dirty="0" smtClean="0"/>
              <a:t>:</a:t>
            </a:r>
          </a:p>
          <a:p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654021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30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Try That Method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2100" dirty="0"/>
              <a:t>R</a:t>
            </a:r>
            <a:r>
              <a:rPr lang="en-PH" sz="2100" dirty="0" smtClean="0"/>
              <a:t>eload the </a:t>
            </a:r>
            <a:r>
              <a:rPr lang="en-PH" sz="2100" b="1" dirty="0" smtClean="0"/>
              <a:t>rails console </a:t>
            </a:r>
            <a:r>
              <a:rPr lang="en-PH" sz="2100" dirty="0" smtClean="0"/>
              <a:t>using </a:t>
            </a:r>
            <a:r>
              <a:rPr lang="en-PH" sz="2100" dirty="0" smtClean="0">
                <a:solidFill>
                  <a:srgbClr val="FF0000"/>
                </a:solidFill>
              </a:rPr>
              <a:t>reload!</a:t>
            </a:r>
          </a:p>
          <a:p>
            <a:r>
              <a:rPr lang="en-PH" sz="2100" dirty="0"/>
              <a:t>G</a:t>
            </a:r>
            <a:r>
              <a:rPr lang="en-PH" sz="2100" dirty="0" smtClean="0"/>
              <a:t>et the </a:t>
            </a:r>
            <a:r>
              <a:rPr lang="en-PH" sz="2100" dirty="0" err="1" smtClean="0"/>
              <a:t>GameEquipment</a:t>
            </a:r>
            <a:r>
              <a:rPr lang="en-PH" sz="2100" dirty="0" smtClean="0"/>
              <a:t> we created earlier:</a:t>
            </a:r>
          </a:p>
          <a:p>
            <a:pPr lvl="1"/>
            <a:r>
              <a:rPr lang="en-PH" sz="2100" dirty="0"/>
              <a:t> </a:t>
            </a:r>
            <a:r>
              <a:rPr lang="en-PH" sz="2100" dirty="0" err="1" smtClean="0">
                <a:solidFill>
                  <a:srgbClr val="FF0000"/>
                </a:solidFill>
              </a:rPr>
              <a:t>ge</a:t>
            </a:r>
            <a:r>
              <a:rPr lang="en-PH" sz="2100" dirty="0" smtClean="0">
                <a:solidFill>
                  <a:srgbClr val="FF0000"/>
                </a:solidFill>
              </a:rPr>
              <a:t> = </a:t>
            </a:r>
            <a:r>
              <a:rPr lang="en-PH" sz="2100" dirty="0" err="1" smtClean="0">
                <a:solidFill>
                  <a:srgbClr val="FF0000"/>
                </a:solidFill>
              </a:rPr>
              <a:t>GameEquipment.last</a:t>
            </a:r>
            <a:endParaRPr lang="en-PH" sz="2100" dirty="0" smtClean="0">
              <a:solidFill>
                <a:srgbClr val="FF0000"/>
              </a:solidFill>
            </a:endParaRPr>
          </a:p>
          <a:p>
            <a:pPr lvl="1"/>
            <a:r>
              <a:rPr lang="en-PH" sz="2100" dirty="0"/>
              <a:t> </a:t>
            </a:r>
            <a:r>
              <a:rPr lang="en-PH" sz="2100" b="1" dirty="0" smtClean="0"/>
              <a:t>IMPORTANT</a:t>
            </a:r>
            <a:r>
              <a:rPr lang="en-PH" sz="2100" dirty="0" smtClean="0"/>
              <a:t>: after running </a:t>
            </a:r>
            <a:r>
              <a:rPr lang="en-PH" sz="2100" dirty="0" smtClean="0">
                <a:solidFill>
                  <a:srgbClr val="FF0000"/>
                </a:solidFill>
              </a:rPr>
              <a:t>reload!</a:t>
            </a:r>
            <a:r>
              <a:rPr lang="en-PH" sz="2100" dirty="0" smtClean="0"/>
              <a:t>, you have to re-fetch the model(s) to get the updated version.</a:t>
            </a:r>
          </a:p>
          <a:p>
            <a:r>
              <a:rPr lang="en-PH" sz="2100" dirty="0" smtClean="0"/>
              <a:t>Call </a:t>
            </a:r>
            <a:r>
              <a:rPr lang="en-PH" sz="2100" dirty="0" err="1" smtClean="0"/>
              <a:t>total_weight</a:t>
            </a:r>
            <a:r>
              <a:rPr lang="en-PH" sz="2100" dirty="0" smtClean="0"/>
              <a:t>: </a:t>
            </a:r>
            <a:r>
              <a:rPr lang="en-PH" sz="2100" dirty="0" err="1" smtClean="0">
                <a:solidFill>
                  <a:srgbClr val="FF0000"/>
                </a:solidFill>
              </a:rPr>
              <a:t>g.total_weight</a:t>
            </a:r>
            <a:endParaRPr lang="en-PH" sz="2100" dirty="0" smtClean="0">
              <a:solidFill>
                <a:srgbClr val="FF0000"/>
              </a:solidFill>
            </a:endParaRPr>
          </a:p>
          <a:p>
            <a:pPr lvl="1"/>
            <a:r>
              <a:rPr lang="en-PH" sz="2100" dirty="0" smtClean="0"/>
              <a:t>it should return </a:t>
            </a:r>
            <a:r>
              <a:rPr lang="en-PH" sz="2100" b="1" dirty="0" smtClean="0"/>
              <a:t>nil</a:t>
            </a:r>
          </a:p>
          <a:p>
            <a:r>
              <a:rPr lang="en-PH" sz="2100" dirty="0"/>
              <a:t>A</a:t>
            </a:r>
            <a:r>
              <a:rPr lang="en-PH" sz="2100" dirty="0" smtClean="0"/>
              <a:t>dd weight and quantity:</a:t>
            </a:r>
          </a:p>
          <a:p>
            <a:pPr lvl="1"/>
            <a:r>
              <a:rPr lang="en-PH" sz="2100" dirty="0" smtClean="0"/>
              <a:t> </a:t>
            </a:r>
            <a:r>
              <a:rPr lang="en-PH" sz="2100" dirty="0" err="1" smtClean="0">
                <a:solidFill>
                  <a:srgbClr val="FF0000"/>
                </a:solidFill>
              </a:rPr>
              <a:t>g.weight</a:t>
            </a:r>
            <a:r>
              <a:rPr lang="en-PH" sz="2100" dirty="0" smtClean="0">
                <a:solidFill>
                  <a:srgbClr val="FF0000"/>
                </a:solidFill>
              </a:rPr>
              <a:t> = 3.5</a:t>
            </a:r>
          </a:p>
          <a:p>
            <a:pPr lvl="1"/>
            <a:r>
              <a:rPr lang="en-PH" sz="2100" dirty="0"/>
              <a:t> </a:t>
            </a:r>
            <a:r>
              <a:rPr lang="en-PH" sz="2100" dirty="0" err="1" smtClean="0">
                <a:solidFill>
                  <a:srgbClr val="FF0000"/>
                </a:solidFill>
              </a:rPr>
              <a:t>g.quantity</a:t>
            </a:r>
            <a:r>
              <a:rPr lang="en-PH" sz="2100" dirty="0" smtClean="0">
                <a:solidFill>
                  <a:srgbClr val="FF0000"/>
                </a:solidFill>
              </a:rPr>
              <a:t> = 5</a:t>
            </a:r>
          </a:p>
          <a:p>
            <a:pPr lvl="1"/>
            <a:r>
              <a:rPr lang="en-PH" sz="2100" dirty="0"/>
              <a:t> </a:t>
            </a:r>
            <a:r>
              <a:rPr lang="en-PH" sz="2100" dirty="0" err="1" smtClean="0">
                <a:solidFill>
                  <a:srgbClr val="FF0000"/>
                </a:solidFill>
              </a:rPr>
              <a:t>g.save</a:t>
            </a:r>
            <a:r>
              <a:rPr lang="en-PH" sz="2100" dirty="0" smtClean="0">
                <a:solidFill>
                  <a:srgbClr val="FF0000"/>
                </a:solidFill>
              </a:rPr>
              <a:t> </a:t>
            </a:r>
            <a:r>
              <a:rPr lang="en-PH" sz="2100" dirty="0" smtClean="0"/>
              <a:t># optional</a:t>
            </a:r>
          </a:p>
          <a:p>
            <a:r>
              <a:rPr lang="en-PH" sz="2100" dirty="0" smtClean="0"/>
              <a:t>Call </a:t>
            </a:r>
            <a:r>
              <a:rPr lang="en-PH" sz="2100" dirty="0" err="1" smtClean="0"/>
              <a:t>total_weight</a:t>
            </a:r>
            <a:r>
              <a:rPr lang="en-PH" sz="2100" dirty="0" smtClean="0"/>
              <a:t> again: </a:t>
            </a:r>
            <a:r>
              <a:rPr lang="en-PH" sz="2100" dirty="0" err="1" smtClean="0">
                <a:solidFill>
                  <a:srgbClr val="FF0000"/>
                </a:solidFill>
              </a:rPr>
              <a:t>g.total_weight</a:t>
            </a:r>
            <a:endParaRPr lang="en-PH" sz="2100" dirty="0" smtClean="0">
              <a:solidFill>
                <a:srgbClr val="FF0000"/>
              </a:solidFill>
            </a:endParaRPr>
          </a:p>
          <a:p>
            <a:pPr lvl="1"/>
            <a:r>
              <a:rPr lang="en-PH" sz="2100" dirty="0" smtClean="0"/>
              <a:t> it should return </a:t>
            </a:r>
            <a:r>
              <a:rPr lang="en-PH" sz="2100" b="1" dirty="0" smtClean="0"/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1934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What’s for today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Models</a:t>
            </a:r>
          </a:p>
          <a:p>
            <a:r>
              <a:rPr lang="en-PH" dirty="0" smtClean="0"/>
              <a:t>Migrations</a:t>
            </a:r>
          </a:p>
          <a:p>
            <a:r>
              <a:rPr lang="en-PH" dirty="0" smtClean="0"/>
              <a:t>SQL and </a:t>
            </a:r>
            <a:r>
              <a:rPr lang="en-PH" dirty="0" err="1" smtClean="0"/>
              <a:t>ActiveRecord</a:t>
            </a:r>
            <a:endParaRPr lang="en-PH" dirty="0" smtClean="0"/>
          </a:p>
          <a:p>
            <a:r>
              <a:rPr lang="en-PH" dirty="0" smtClean="0"/>
              <a:t>Gems</a:t>
            </a:r>
          </a:p>
          <a:p>
            <a:r>
              <a:rPr lang="en-PH" dirty="0" smtClean="0"/>
              <a:t>Tests via </a:t>
            </a:r>
            <a:r>
              <a:rPr lang="en-PH" dirty="0" err="1" smtClean="0"/>
              <a:t>RSpec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24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 smtClean="0"/>
              <a:t>Gems </a:t>
            </a:r>
            <a:r>
              <a:rPr lang="en-PH" dirty="0" smtClean="0"/>
              <a:t>are libraries that you can add to your app</a:t>
            </a:r>
          </a:p>
          <a:p>
            <a:r>
              <a:rPr lang="en-PH" dirty="0" smtClean="0"/>
              <a:t>You can add gems to your app by editing the </a:t>
            </a:r>
            <a:r>
              <a:rPr lang="en-PH" b="1" dirty="0" err="1" smtClean="0"/>
              <a:t>Gemfile</a:t>
            </a:r>
            <a:r>
              <a:rPr lang="en-PH" b="1" dirty="0" smtClean="0"/>
              <a:t> </a:t>
            </a:r>
            <a:r>
              <a:rPr lang="en-PH" dirty="0" smtClean="0"/>
              <a:t>file</a:t>
            </a:r>
          </a:p>
          <a:p>
            <a:r>
              <a:rPr lang="en-PH" dirty="0" smtClean="0"/>
              <a:t>The gems are hosted on </a:t>
            </a:r>
            <a:r>
              <a:rPr lang="en-PH" b="1" dirty="0" smtClean="0"/>
              <a:t>rubygems.org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01875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Gemfile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smtClean="0"/>
              <a:t>The </a:t>
            </a:r>
            <a:r>
              <a:rPr lang="en-PH" dirty="0" err="1" smtClean="0"/>
              <a:t>Gemfile</a:t>
            </a:r>
            <a:r>
              <a:rPr lang="en-PH" dirty="0" smtClean="0"/>
              <a:t> contains information about the gems that your app will use.</a:t>
            </a:r>
          </a:p>
          <a:p>
            <a:r>
              <a:rPr lang="en-PH" dirty="0"/>
              <a:t>J</a:t>
            </a:r>
            <a:r>
              <a:rPr lang="en-PH" dirty="0" smtClean="0"/>
              <a:t>ust add </a:t>
            </a:r>
            <a:r>
              <a:rPr lang="en-PH" dirty="0" smtClean="0">
                <a:solidFill>
                  <a:srgbClr val="FF0000"/>
                </a:solidFill>
              </a:rPr>
              <a:t>gem ‘&lt;</a:t>
            </a:r>
            <a:r>
              <a:rPr lang="en-PH" dirty="0" err="1" smtClean="0">
                <a:solidFill>
                  <a:srgbClr val="FF0000"/>
                </a:solidFill>
              </a:rPr>
              <a:t>gem_name</a:t>
            </a:r>
            <a:r>
              <a:rPr lang="en-PH" dirty="0" smtClean="0">
                <a:solidFill>
                  <a:srgbClr val="FF0000"/>
                </a:solidFill>
              </a:rPr>
              <a:t>&gt;’</a:t>
            </a:r>
            <a:r>
              <a:rPr lang="en-PH" dirty="0" smtClean="0"/>
              <a:t> to add that gem</a:t>
            </a:r>
          </a:p>
          <a:p>
            <a:r>
              <a:rPr lang="en-PH" dirty="0" smtClean="0"/>
              <a:t>You can also add gems to specific </a:t>
            </a:r>
            <a:r>
              <a:rPr lang="en-PH" b="1" dirty="0" smtClean="0"/>
              <a:t>running environments </a:t>
            </a:r>
            <a:r>
              <a:rPr lang="en-PH" dirty="0" smtClean="0"/>
              <a:t>(i.e. development, test, staging, production)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gem ‘</a:t>
            </a:r>
            <a:r>
              <a:rPr lang="en-PH" dirty="0" err="1" smtClean="0">
                <a:solidFill>
                  <a:srgbClr val="FF0000"/>
                </a:solidFill>
              </a:rPr>
              <a:t>capistrano</a:t>
            </a:r>
            <a:r>
              <a:rPr lang="en-PH" dirty="0" smtClean="0">
                <a:solidFill>
                  <a:srgbClr val="FF0000"/>
                </a:solidFill>
              </a:rPr>
              <a:t>-rails’, group: :development</a:t>
            </a:r>
          </a:p>
          <a:p>
            <a:r>
              <a:rPr lang="en-PH" dirty="0" smtClean="0"/>
              <a:t>You can also specify the gem’s version:</a:t>
            </a:r>
          </a:p>
          <a:p>
            <a:pPr lvl="1"/>
            <a:r>
              <a:rPr lang="en-PH" dirty="0" smtClean="0"/>
              <a:t> </a:t>
            </a:r>
            <a:r>
              <a:rPr lang="en-PH" dirty="0" smtClean="0">
                <a:solidFill>
                  <a:srgbClr val="FF0000"/>
                </a:solidFill>
              </a:rPr>
              <a:t>gem ‘rails’, ‘4.2.0’</a:t>
            </a:r>
          </a:p>
          <a:p>
            <a:pPr lvl="1"/>
            <a:r>
              <a:rPr lang="en-PH" dirty="0" smtClean="0"/>
              <a:t> not specifying the gem version means you’ll use the latest stable version</a:t>
            </a:r>
          </a:p>
        </p:txBody>
      </p:sp>
    </p:spTree>
    <p:extLst>
      <p:ext uri="{BB962C8B-B14F-4D97-AF65-F5344CB8AC3E}">
        <p14:creationId xmlns:p14="http://schemas.microsoft.com/office/powerpoint/2010/main" val="10172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add a gem!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add </a:t>
            </a:r>
            <a:r>
              <a:rPr lang="en-PH" dirty="0" smtClean="0">
                <a:solidFill>
                  <a:srgbClr val="FF0000"/>
                </a:solidFill>
              </a:rPr>
              <a:t>gem ‘</a:t>
            </a:r>
            <a:r>
              <a:rPr lang="en-PH" dirty="0" err="1" smtClean="0">
                <a:solidFill>
                  <a:srgbClr val="FF0000"/>
                </a:solidFill>
              </a:rPr>
              <a:t>hotwater</a:t>
            </a:r>
            <a:r>
              <a:rPr lang="en-PH" dirty="0" smtClean="0">
                <a:solidFill>
                  <a:srgbClr val="FF0000"/>
                </a:solidFill>
              </a:rPr>
              <a:t>’ </a:t>
            </a:r>
            <a:r>
              <a:rPr lang="en-PH" dirty="0" smtClean="0"/>
              <a:t>to your </a:t>
            </a:r>
            <a:r>
              <a:rPr lang="en-PH" dirty="0" err="1" smtClean="0"/>
              <a:t>Gemfile</a:t>
            </a:r>
            <a:r>
              <a:rPr lang="en-PH" dirty="0" smtClean="0"/>
              <a:t> and save it</a:t>
            </a:r>
          </a:p>
          <a:p>
            <a:r>
              <a:rPr lang="en-PH" dirty="0" smtClean="0"/>
              <a:t>run </a:t>
            </a:r>
            <a:r>
              <a:rPr lang="en-PH" dirty="0" smtClean="0">
                <a:solidFill>
                  <a:srgbClr val="FF0000"/>
                </a:solidFill>
              </a:rPr>
              <a:t>bundle install</a:t>
            </a:r>
            <a:r>
              <a:rPr lang="en-PH" dirty="0" smtClean="0"/>
              <a:t> in </a:t>
            </a:r>
            <a:r>
              <a:rPr lang="en-PH" dirty="0" err="1" smtClean="0"/>
              <a:t>ssh</a:t>
            </a:r>
            <a:r>
              <a:rPr lang="en-PH" dirty="0" smtClean="0"/>
              <a:t> to download and install the gems</a:t>
            </a:r>
          </a:p>
          <a:p>
            <a:r>
              <a:rPr lang="en-PH" dirty="0" smtClean="0"/>
              <a:t>open </a:t>
            </a:r>
            <a:r>
              <a:rPr lang="en-PH" dirty="0" smtClean="0">
                <a:solidFill>
                  <a:srgbClr val="FF0000"/>
                </a:solidFill>
              </a:rPr>
              <a:t>rails console</a:t>
            </a:r>
            <a:r>
              <a:rPr lang="en-PH" dirty="0" smtClean="0"/>
              <a:t> to try the new gems</a:t>
            </a:r>
          </a:p>
          <a:p>
            <a:r>
              <a:rPr lang="en-PH" dirty="0" smtClean="0"/>
              <a:t>to try </a:t>
            </a:r>
            <a:r>
              <a:rPr lang="en-PH" dirty="0" err="1" smtClean="0"/>
              <a:t>hotwater</a:t>
            </a:r>
            <a:r>
              <a:rPr lang="en-PH" dirty="0" smtClean="0"/>
              <a:t>, type:</a:t>
            </a:r>
          </a:p>
          <a:p>
            <a:pPr lvl="1"/>
            <a:r>
              <a:rPr lang="en-PH" dirty="0" smtClean="0"/>
              <a:t> </a:t>
            </a:r>
            <a:r>
              <a:rPr lang="en-PH" dirty="0" err="1" smtClean="0">
                <a:solidFill>
                  <a:srgbClr val="FF0000"/>
                </a:solidFill>
              </a:rPr>
              <a:t>Hotwater.ngram_distance</a:t>
            </a:r>
            <a:r>
              <a:rPr lang="en-PH" dirty="0" smtClean="0">
                <a:solidFill>
                  <a:srgbClr val="FF0000"/>
                </a:solidFill>
              </a:rPr>
              <a:t>(‘</a:t>
            </a:r>
            <a:r>
              <a:rPr lang="en-PH" dirty="0" err="1" smtClean="0">
                <a:solidFill>
                  <a:srgbClr val="FF0000"/>
                </a:solidFill>
              </a:rPr>
              <a:t>abc</a:t>
            </a:r>
            <a:r>
              <a:rPr lang="en-PH" dirty="0" smtClean="0">
                <a:solidFill>
                  <a:srgbClr val="FF0000"/>
                </a:solidFill>
              </a:rPr>
              <a:t>’, ‘</a:t>
            </a:r>
            <a:r>
              <a:rPr lang="en-PH" dirty="0" err="1" smtClean="0">
                <a:solidFill>
                  <a:srgbClr val="FF0000"/>
                </a:solidFill>
              </a:rPr>
              <a:t>acb</a:t>
            </a:r>
            <a:r>
              <a:rPr lang="en-PH" dirty="0" smtClean="0">
                <a:solidFill>
                  <a:srgbClr val="FF0000"/>
                </a:solidFill>
              </a:rPr>
              <a:t>’)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with </a:t>
            </a:r>
            <a:r>
              <a:rPr lang="en-PH" dirty="0" err="1" smtClean="0"/>
              <a:t>RSpec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 err="1" smtClean="0"/>
              <a:t>RSpec</a:t>
            </a:r>
            <a:r>
              <a:rPr lang="en-PH" dirty="0" smtClean="0"/>
              <a:t> is a gem for automated testing</a:t>
            </a:r>
          </a:p>
          <a:p>
            <a:r>
              <a:rPr lang="en-PH" dirty="0"/>
              <a:t>A</a:t>
            </a:r>
            <a:r>
              <a:rPr lang="en-PH" dirty="0" smtClean="0"/>
              <a:t>dd the </a:t>
            </a:r>
            <a:r>
              <a:rPr lang="en-PH" dirty="0" err="1" smtClean="0"/>
              <a:t>rspec</a:t>
            </a:r>
            <a:r>
              <a:rPr lang="en-PH" dirty="0" smtClean="0"/>
              <a:t> gem: </a:t>
            </a:r>
            <a:r>
              <a:rPr lang="en-PH" dirty="0" smtClean="0">
                <a:solidFill>
                  <a:srgbClr val="FF0000"/>
                </a:solidFill>
              </a:rPr>
              <a:t>gem ‘</a:t>
            </a:r>
            <a:r>
              <a:rPr lang="en-PH" dirty="0" err="1" smtClean="0">
                <a:solidFill>
                  <a:srgbClr val="FF0000"/>
                </a:solidFill>
              </a:rPr>
              <a:t>rspec</a:t>
            </a:r>
            <a:r>
              <a:rPr lang="en-PH" dirty="0" smtClean="0">
                <a:solidFill>
                  <a:srgbClr val="FF0000"/>
                </a:solidFill>
              </a:rPr>
              <a:t>-rails’</a:t>
            </a:r>
          </a:p>
          <a:p>
            <a:r>
              <a:rPr lang="en-PH" dirty="0"/>
              <a:t>R</a:t>
            </a:r>
            <a:r>
              <a:rPr lang="en-PH" dirty="0" smtClean="0"/>
              <a:t>un </a:t>
            </a:r>
            <a:r>
              <a:rPr lang="en-PH" dirty="0" smtClean="0">
                <a:solidFill>
                  <a:srgbClr val="FF0000"/>
                </a:solidFill>
              </a:rPr>
              <a:t>bundle install</a:t>
            </a:r>
            <a:r>
              <a:rPr lang="en-PH" dirty="0" smtClean="0"/>
              <a:t> to install </a:t>
            </a:r>
            <a:r>
              <a:rPr lang="en-PH" dirty="0" err="1" smtClean="0"/>
              <a:t>RSpec</a:t>
            </a:r>
            <a:endParaRPr lang="en-PH" dirty="0" smtClean="0"/>
          </a:p>
          <a:p>
            <a:r>
              <a:rPr lang="en-PH" dirty="0"/>
              <a:t>I</a:t>
            </a:r>
            <a:r>
              <a:rPr lang="en-PH" dirty="0" smtClean="0"/>
              <a:t>nitialize </a:t>
            </a:r>
            <a:r>
              <a:rPr lang="en-PH" dirty="0" err="1" smtClean="0"/>
              <a:t>RSpec</a:t>
            </a:r>
            <a:r>
              <a:rPr lang="en-PH" dirty="0" smtClean="0"/>
              <a:t> by running:</a:t>
            </a:r>
          </a:p>
          <a:p>
            <a:pPr lvl="1"/>
            <a:r>
              <a:rPr lang="en-PH" dirty="0"/>
              <a:t> </a:t>
            </a:r>
            <a:r>
              <a:rPr lang="en-PH" dirty="0" smtClean="0">
                <a:solidFill>
                  <a:srgbClr val="FF0000"/>
                </a:solidFill>
              </a:rPr>
              <a:t>rails generate </a:t>
            </a:r>
            <a:r>
              <a:rPr lang="en-PH" dirty="0" err="1" smtClean="0">
                <a:solidFill>
                  <a:srgbClr val="FF0000"/>
                </a:solidFill>
              </a:rPr>
              <a:t>rspec:install</a:t>
            </a:r>
            <a:endParaRPr lang="en-PH" dirty="0" smtClean="0">
              <a:solidFill>
                <a:srgbClr val="FF0000"/>
              </a:solidFill>
            </a:endParaRPr>
          </a:p>
          <a:p>
            <a:r>
              <a:rPr lang="en-PH" dirty="0" smtClean="0"/>
              <a:t>Create spec file (test file) for </a:t>
            </a:r>
            <a:r>
              <a:rPr lang="en-PH" b="1" dirty="0" err="1" smtClean="0"/>
              <a:t>GameEquipment</a:t>
            </a:r>
            <a:r>
              <a:rPr lang="en-PH" dirty="0" smtClean="0"/>
              <a:t> model:</a:t>
            </a:r>
          </a:p>
          <a:p>
            <a:pPr lvl="1"/>
            <a:r>
              <a:rPr lang="en-PH" dirty="0"/>
              <a:t> </a:t>
            </a:r>
            <a:r>
              <a:rPr lang="en-PH" dirty="0" smtClean="0">
                <a:solidFill>
                  <a:srgbClr val="FF0000"/>
                </a:solidFill>
              </a:rPr>
              <a:t>rails generate </a:t>
            </a:r>
            <a:r>
              <a:rPr lang="en-PH" dirty="0" err="1" smtClean="0">
                <a:solidFill>
                  <a:srgbClr val="FF0000"/>
                </a:solidFill>
              </a:rPr>
              <a:t>rspec:model</a:t>
            </a:r>
            <a:r>
              <a:rPr lang="en-PH" dirty="0" smtClean="0">
                <a:solidFill>
                  <a:srgbClr val="FF0000"/>
                </a:solidFill>
              </a:rPr>
              <a:t> </a:t>
            </a:r>
            <a:r>
              <a:rPr lang="en-PH" dirty="0" err="1" smtClean="0">
                <a:solidFill>
                  <a:srgbClr val="FF0000"/>
                </a:solidFill>
              </a:rPr>
              <a:t>GameEquipment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dirty="0" smtClean="0"/>
              <a:t>this will create the file </a:t>
            </a:r>
            <a:r>
              <a:rPr lang="en-PH" b="1" dirty="0" smtClean="0"/>
              <a:t>spec/models/</a:t>
            </a:r>
            <a:r>
              <a:rPr lang="en-PH" b="1" dirty="0" err="1" smtClean="0"/>
              <a:t>game_equipment_spec.rb</a:t>
            </a:r>
            <a:endParaRPr lang="en-PH" b="1" dirty="0" smtClean="0"/>
          </a:p>
          <a:p>
            <a:pPr lvl="1"/>
            <a:r>
              <a:rPr lang="en-PH" dirty="0" smtClean="0"/>
              <a:t> after you install </a:t>
            </a:r>
            <a:r>
              <a:rPr lang="en-PH" dirty="0" err="1" smtClean="0"/>
              <a:t>RSpec</a:t>
            </a:r>
            <a:r>
              <a:rPr lang="en-PH" dirty="0" smtClean="0"/>
              <a:t>, all new models you generate will have its own spec file.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30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with </a:t>
            </a:r>
            <a:r>
              <a:rPr lang="en-PH" dirty="0" err="1" smtClean="0"/>
              <a:t>RSpec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edit the </a:t>
            </a:r>
            <a:r>
              <a:rPr lang="en-PH" b="1" dirty="0" err="1" smtClean="0"/>
              <a:t>game_equipment_spec.rb</a:t>
            </a:r>
            <a:r>
              <a:rPr lang="en-PH" dirty="0" smtClean="0"/>
              <a:t> file</a:t>
            </a:r>
          </a:p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776251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Testing with </a:t>
            </a:r>
            <a:r>
              <a:rPr lang="en-PH" dirty="0" err="1" smtClean="0"/>
              <a:t>RSpec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PH" dirty="0" smtClean="0"/>
              <a:t>Completed test for </a:t>
            </a:r>
            <a:r>
              <a:rPr lang="en-PH" b="1" dirty="0" err="1" smtClean="0"/>
              <a:t>total_weight</a:t>
            </a:r>
            <a:r>
              <a:rPr lang="en-PH" dirty="0" smtClean="0"/>
              <a:t> method: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599"/>
            <a:ext cx="5943600" cy="508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One Last Thing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To Pass data from </a:t>
            </a:r>
            <a:r>
              <a:rPr lang="en-PH" b="1" dirty="0" smtClean="0"/>
              <a:t>controller</a:t>
            </a:r>
            <a:r>
              <a:rPr lang="en-PH" dirty="0" smtClean="0"/>
              <a:t> to </a:t>
            </a:r>
            <a:r>
              <a:rPr lang="en-PH" b="1" dirty="0" smtClean="0"/>
              <a:t>view</a:t>
            </a:r>
            <a:r>
              <a:rPr lang="en-PH" dirty="0" smtClean="0"/>
              <a:t>, use instance variables:</a:t>
            </a:r>
            <a:endParaRPr lang="en-PH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2" y="2667000"/>
            <a:ext cx="4320646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340" y="4517679"/>
            <a:ext cx="312039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4558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891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Exercise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Create a new path </a:t>
            </a:r>
            <a:r>
              <a:rPr lang="en-PH" b="1" dirty="0" smtClean="0"/>
              <a:t>/users </a:t>
            </a:r>
            <a:r>
              <a:rPr lang="en-PH" dirty="0" smtClean="0"/>
              <a:t>that displays the names of all the users in </a:t>
            </a:r>
            <a:r>
              <a:rPr lang="en-PH" smtClean="0"/>
              <a:t>the database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95240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Prerequisites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 Rails 4.2 app</a:t>
            </a:r>
          </a:p>
          <a:p>
            <a:r>
              <a:rPr lang="en-PH" dirty="0" smtClean="0"/>
              <a:t>Connection to MySQL server with an </a:t>
            </a:r>
            <a:r>
              <a:rPr lang="en-PH" dirty="0"/>
              <a:t>e</a:t>
            </a:r>
            <a:r>
              <a:rPr lang="en-PH" dirty="0" smtClean="0"/>
              <a:t>mpty </a:t>
            </a:r>
            <a:r>
              <a:rPr lang="en-PH" dirty="0" smtClean="0"/>
              <a:t>database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548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Rails Models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Data container</a:t>
            </a:r>
          </a:p>
          <a:p>
            <a:r>
              <a:rPr lang="en-PH" dirty="0" smtClean="0"/>
              <a:t>Provides connection with database</a:t>
            </a:r>
          </a:p>
          <a:p>
            <a:r>
              <a:rPr lang="en-PH" dirty="0" smtClean="0"/>
              <a:t>Uses </a:t>
            </a:r>
            <a:r>
              <a:rPr lang="en-PH" b="1" dirty="0" err="1" smtClean="0"/>
              <a:t>ActiveRecord</a:t>
            </a:r>
            <a:r>
              <a:rPr lang="en-PH" dirty="0" smtClean="0"/>
              <a:t> as </a:t>
            </a:r>
            <a:r>
              <a:rPr lang="en-PH" b="1" dirty="0" smtClean="0"/>
              <a:t>Object Relational Mapping (ORM)</a:t>
            </a:r>
            <a:r>
              <a:rPr lang="en-PH" dirty="0" smtClean="0"/>
              <a:t> framework</a:t>
            </a:r>
          </a:p>
          <a:p>
            <a:r>
              <a:rPr lang="en-PH" dirty="0" smtClean="0"/>
              <a:t>Also contains </a:t>
            </a:r>
            <a:r>
              <a:rPr lang="en-PH" b="1" dirty="0" smtClean="0"/>
              <a:t>business logic </a:t>
            </a:r>
            <a:r>
              <a:rPr lang="en-PH" dirty="0" smtClean="0"/>
              <a:t>(unless moved to service objects)</a:t>
            </a:r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34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Make a Model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Run in your </a:t>
            </a:r>
            <a:r>
              <a:rPr lang="en-PH" dirty="0" err="1" smtClean="0"/>
              <a:t>ssh</a:t>
            </a:r>
            <a:r>
              <a:rPr lang="en-PH" dirty="0" smtClean="0"/>
              <a:t>:</a:t>
            </a:r>
            <a:endParaRPr lang="en-PH" dirty="0">
              <a:solidFill>
                <a:srgbClr val="FF0000"/>
              </a:solidFill>
            </a:endParaRPr>
          </a:p>
          <a:p>
            <a:pPr lvl="1"/>
            <a:r>
              <a:rPr lang="en-PH" dirty="0" smtClean="0"/>
              <a:t> </a:t>
            </a:r>
            <a:r>
              <a:rPr lang="en-PH" sz="2400" dirty="0" smtClean="0">
                <a:solidFill>
                  <a:srgbClr val="FF0000"/>
                </a:solidFill>
              </a:rPr>
              <a:t>rails generate model User </a:t>
            </a:r>
            <a:r>
              <a:rPr lang="en-PH" sz="2400" dirty="0" err="1" smtClean="0">
                <a:solidFill>
                  <a:srgbClr val="FF0000"/>
                </a:solidFill>
              </a:rPr>
              <a:t>name:string</a:t>
            </a:r>
            <a:r>
              <a:rPr lang="en-PH" sz="2400" dirty="0" smtClean="0">
                <a:solidFill>
                  <a:srgbClr val="FF0000"/>
                </a:solidFill>
              </a:rPr>
              <a:t> </a:t>
            </a:r>
            <a:r>
              <a:rPr lang="en-PH" sz="2400" dirty="0" err="1" smtClean="0">
                <a:solidFill>
                  <a:srgbClr val="FF0000"/>
                </a:solidFill>
              </a:rPr>
              <a:t>score:integer</a:t>
            </a:r>
            <a:endParaRPr lang="en-PH" sz="2400" dirty="0" smtClean="0">
              <a:solidFill>
                <a:srgbClr val="FF0000"/>
              </a:solidFill>
            </a:endParaRPr>
          </a:p>
          <a:p>
            <a:pPr lvl="1"/>
            <a:r>
              <a:rPr lang="en-PH" dirty="0" smtClean="0"/>
              <a:t>Generates a new model named </a:t>
            </a:r>
            <a:r>
              <a:rPr lang="en-PH" b="1" dirty="0" smtClean="0"/>
              <a:t>User</a:t>
            </a:r>
            <a:r>
              <a:rPr lang="en-PH" dirty="0" smtClean="0"/>
              <a:t> in </a:t>
            </a:r>
            <a:r>
              <a:rPr lang="en-PH" b="1" dirty="0" smtClean="0"/>
              <a:t>app/models/</a:t>
            </a:r>
            <a:r>
              <a:rPr lang="en-PH" b="1" dirty="0" err="1" smtClean="0"/>
              <a:t>user.rb</a:t>
            </a:r>
            <a:endParaRPr lang="en-PH" b="1" dirty="0" smtClean="0"/>
          </a:p>
          <a:p>
            <a:pPr lvl="1"/>
            <a:r>
              <a:rPr lang="en-PH" dirty="0" smtClean="0"/>
              <a:t>Model names are </a:t>
            </a:r>
            <a:r>
              <a:rPr lang="en-PH" b="1" dirty="0" smtClean="0"/>
              <a:t>singular</a:t>
            </a:r>
          </a:p>
          <a:p>
            <a:pPr lvl="1"/>
            <a:r>
              <a:rPr lang="en-PH" dirty="0" smtClean="0"/>
              <a:t>Use </a:t>
            </a:r>
            <a:r>
              <a:rPr lang="en-PH" b="1" dirty="0" err="1" smtClean="0"/>
              <a:t>CamelCase</a:t>
            </a:r>
            <a:r>
              <a:rPr lang="en-PH" dirty="0" smtClean="0"/>
              <a:t> for multi-word models</a:t>
            </a:r>
          </a:p>
          <a:p>
            <a:pPr lvl="1"/>
            <a:r>
              <a:rPr lang="en-PH" dirty="0" smtClean="0"/>
              <a:t>Creates a </a:t>
            </a:r>
            <a:r>
              <a:rPr lang="en-PH" b="1" dirty="0" smtClean="0"/>
              <a:t>migration</a:t>
            </a:r>
            <a:r>
              <a:rPr lang="en-PH" dirty="0" smtClean="0"/>
              <a:t> to create a table named </a:t>
            </a:r>
            <a:r>
              <a:rPr lang="en-PH" b="1" dirty="0" smtClean="0"/>
              <a:t>users </a:t>
            </a:r>
            <a:r>
              <a:rPr lang="en-PH" dirty="0" smtClean="0"/>
              <a:t>with columns </a:t>
            </a:r>
            <a:r>
              <a:rPr lang="en-PH" b="1" dirty="0" smtClean="0"/>
              <a:t>id,</a:t>
            </a:r>
            <a:r>
              <a:rPr lang="en-PH" dirty="0" smtClean="0"/>
              <a:t> </a:t>
            </a:r>
            <a:r>
              <a:rPr lang="en-PH" b="1" dirty="0" err="1" smtClean="0"/>
              <a:t>created_at</a:t>
            </a:r>
            <a:r>
              <a:rPr lang="en-PH" b="1" dirty="0" smtClean="0"/>
              <a:t>, </a:t>
            </a:r>
            <a:r>
              <a:rPr lang="en-PH" b="1" dirty="0" err="1" smtClean="0"/>
              <a:t>updated_at</a:t>
            </a:r>
            <a:r>
              <a:rPr lang="en-PH" b="1" dirty="0" smtClean="0"/>
              <a:t>, name</a:t>
            </a:r>
            <a:r>
              <a:rPr lang="en-PH" dirty="0" smtClean="0"/>
              <a:t> and </a:t>
            </a:r>
            <a:r>
              <a:rPr lang="en-PH" b="1" dirty="0" smtClean="0"/>
              <a:t>score</a:t>
            </a:r>
            <a:r>
              <a:rPr lang="en-PH" dirty="0" smtClean="0"/>
              <a:t> in the database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22706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What are Rake </a:t>
            </a:r>
            <a:r>
              <a:rPr lang="en-PH" dirty="0"/>
              <a:t>T</a:t>
            </a:r>
            <a:r>
              <a:rPr lang="en-PH" dirty="0" smtClean="0"/>
              <a:t>asks and Migrations?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b="1" dirty="0" smtClean="0"/>
              <a:t>Rake Tasks </a:t>
            </a:r>
            <a:r>
              <a:rPr lang="en-PH" dirty="0" smtClean="0"/>
              <a:t>are just ruby code that are run using your app’s environment</a:t>
            </a:r>
          </a:p>
          <a:p>
            <a:pPr lvl="1"/>
            <a:r>
              <a:rPr lang="en-PH" dirty="0" smtClean="0"/>
              <a:t>You can create your own rake task by creating </a:t>
            </a:r>
            <a:r>
              <a:rPr lang="en-PH" b="1" dirty="0" smtClean="0"/>
              <a:t>*.rake</a:t>
            </a:r>
            <a:r>
              <a:rPr lang="en-PH" dirty="0" smtClean="0"/>
              <a:t> files in </a:t>
            </a:r>
            <a:r>
              <a:rPr lang="en-PH" b="1" dirty="0" smtClean="0"/>
              <a:t>lib/tasks/ </a:t>
            </a:r>
            <a:r>
              <a:rPr lang="en-PH" dirty="0" smtClean="0"/>
              <a:t>folder</a:t>
            </a:r>
          </a:p>
          <a:p>
            <a:r>
              <a:rPr lang="en-PH" b="1" dirty="0" smtClean="0"/>
              <a:t>Migrations</a:t>
            </a:r>
            <a:r>
              <a:rPr lang="en-PH" dirty="0" smtClean="0"/>
              <a:t> are ruby code that alter the database in some way (like creating a new table)</a:t>
            </a:r>
          </a:p>
          <a:p>
            <a:pPr lvl="1"/>
            <a:r>
              <a:rPr lang="en-PH" dirty="0" smtClean="0"/>
              <a:t>They are used by a rake task included in rails called </a:t>
            </a:r>
            <a:r>
              <a:rPr lang="en-PH" b="1" dirty="0" err="1" smtClean="0"/>
              <a:t>db:migrate</a:t>
            </a:r>
            <a:endParaRPr lang="en-PH" b="1" dirty="0" smtClean="0"/>
          </a:p>
          <a:p>
            <a:pPr lvl="1"/>
            <a:r>
              <a:rPr lang="en-PH" dirty="0" smtClean="0"/>
              <a:t>Generating a new model creates a new migration, but you can also create your own using </a:t>
            </a:r>
            <a:r>
              <a:rPr lang="en-PH" dirty="0" smtClean="0">
                <a:solidFill>
                  <a:srgbClr val="FF0000"/>
                </a:solidFill>
              </a:rPr>
              <a:t>rails generate migration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More About Migrations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Their filenames include a timestamp so that they are run chronologically</a:t>
            </a:r>
          </a:p>
          <a:p>
            <a:pPr lvl="1"/>
            <a:r>
              <a:rPr lang="en-PH" dirty="0" smtClean="0"/>
              <a:t>Because you can’t delete a table before creating it</a:t>
            </a:r>
          </a:p>
          <a:p>
            <a:r>
              <a:rPr lang="en-PH" dirty="0" smtClean="0"/>
              <a:t>Why are they needed?</a:t>
            </a:r>
          </a:p>
          <a:p>
            <a:pPr lvl="1"/>
            <a:r>
              <a:rPr lang="en-PH" dirty="0" smtClean="0"/>
              <a:t>So you can go back to a specific state of your app in the past (for example before you deleted a table)</a:t>
            </a:r>
          </a:p>
          <a:p>
            <a:pPr lvl="1"/>
            <a:r>
              <a:rPr lang="en-PH" dirty="0" smtClean="0"/>
              <a:t>So you can commit code that changes your database</a:t>
            </a:r>
          </a:p>
        </p:txBody>
      </p:sp>
    </p:spTree>
    <p:extLst>
      <p:ext uri="{BB962C8B-B14F-4D97-AF65-F5344CB8AC3E}">
        <p14:creationId xmlns:p14="http://schemas.microsoft.com/office/powerpoint/2010/main" val="24559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Let’s Run That Migration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Run in </a:t>
            </a:r>
            <a:r>
              <a:rPr lang="en-PH" dirty="0" err="1" smtClean="0"/>
              <a:t>ssh</a:t>
            </a:r>
            <a:r>
              <a:rPr lang="en-PH" dirty="0" smtClean="0"/>
              <a:t>: </a:t>
            </a:r>
            <a:r>
              <a:rPr lang="en-PH" dirty="0" smtClean="0">
                <a:solidFill>
                  <a:srgbClr val="FF0000"/>
                </a:solidFill>
              </a:rPr>
              <a:t>bundle exec rake </a:t>
            </a:r>
            <a:r>
              <a:rPr lang="en-PH" dirty="0" err="1" smtClean="0">
                <a:solidFill>
                  <a:srgbClr val="FF0000"/>
                </a:solidFill>
              </a:rPr>
              <a:t>db:migrate</a:t>
            </a:r>
            <a:endParaRPr lang="en-PH" dirty="0" smtClean="0">
              <a:solidFill>
                <a:srgbClr val="FF0000"/>
              </a:solidFill>
            </a:endParaRPr>
          </a:p>
          <a:p>
            <a:pPr lvl="1"/>
            <a:r>
              <a:rPr lang="en-PH" b="1" dirty="0" smtClean="0"/>
              <a:t>bundle exec</a:t>
            </a:r>
            <a:r>
              <a:rPr lang="en-PH" dirty="0" smtClean="0"/>
              <a:t> means ‘using the current gems of my app (those in the </a:t>
            </a:r>
            <a:r>
              <a:rPr lang="en-PH" b="1" dirty="0" err="1" smtClean="0"/>
              <a:t>Gemfile</a:t>
            </a:r>
            <a:r>
              <a:rPr lang="en-PH" dirty="0" smtClean="0"/>
              <a:t>), execute the next command’</a:t>
            </a:r>
          </a:p>
          <a:p>
            <a:pPr lvl="1"/>
            <a:r>
              <a:rPr lang="en-PH" b="1" dirty="0" smtClean="0"/>
              <a:t>rake </a:t>
            </a:r>
            <a:r>
              <a:rPr lang="en-PH" dirty="0" smtClean="0"/>
              <a:t>is the command for running </a:t>
            </a:r>
            <a:r>
              <a:rPr lang="en-PH" b="1" dirty="0" smtClean="0"/>
              <a:t>rake tasks</a:t>
            </a:r>
          </a:p>
          <a:p>
            <a:pPr lvl="1"/>
            <a:r>
              <a:rPr lang="en-PH" b="1" dirty="0" err="1" smtClean="0"/>
              <a:t>db:migrate</a:t>
            </a:r>
            <a:r>
              <a:rPr lang="en-PH" b="1" dirty="0" smtClean="0"/>
              <a:t> </a:t>
            </a:r>
            <a:r>
              <a:rPr lang="en-PH" dirty="0" smtClean="0"/>
              <a:t>is the rake task named </a:t>
            </a:r>
            <a:r>
              <a:rPr lang="en-PH" b="1" dirty="0" smtClean="0"/>
              <a:t>migrate</a:t>
            </a:r>
            <a:r>
              <a:rPr lang="en-PH" dirty="0" smtClean="0"/>
              <a:t> in the </a:t>
            </a:r>
            <a:r>
              <a:rPr lang="en-PH" b="1" dirty="0" err="1" smtClean="0"/>
              <a:t>db</a:t>
            </a:r>
            <a:r>
              <a:rPr lang="en-PH" dirty="0" smtClean="0"/>
              <a:t> namespace (like a package or module)</a:t>
            </a:r>
          </a:p>
          <a:p>
            <a:r>
              <a:rPr lang="en-PH" dirty="0" smtClean="0"/>
              <a:t>This will run the migrations and create the </a:t>
            </a:r>
            <a:r>
              <a:rPr lang="en-PH" b="1" dirty="0" smtClean="0"/>
              <a:t>users</a:t>
            </a:r>
            <a:r>
              <a:rPr lang="en-PH" dirty="0" smtClean="0"/>
              <a:t> table in the database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10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 smtClean="0"/>
              <a:t>ActiveRecord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Maps 1 database row into 1 Model object</a:t>
            </a:r>
          </a:p>
          <a:p>
            <a:r>
              <a:rPr lang="en-PH" dirty="0" smtClean="0"/>
              <a:t>Provides methods for querying the database more easily</a:t>
            </a:r>
          </a:p>
        </p:txBody>
      </p:sp>
    </p:spTree>
    <p:extLst>
      <p:ext uri="{BB962C8B-B14F-4D97-AF65-F5344CB8AC3E}">
        <p14:creationId xmlns:p14="http://schemas.microsoft.com/office/powerpoint/2010/main" val="41122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1163</Words>
  <Application>Microsoft Office PowerPoint</Application>
  <PresentationFormat>On-screen Show (4:3)</PresentationFormat>
  <Paragraphs>157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Building a Complete Rails App</vt:lpstr>
      <vt:lpstr>What’s for today</vt:lpstr>
      <vt:lpstr>Prerequisites</vt:lpstr>
      <vt:lpstr>Rails Models</vt:lpstr>
      <vt:lpstr>Let’s Make a Model</vt:lpstr>
      <vt:lpstr>What are Rake Tasks and Migrations?</vt:lpstr>
      <vt:lpstr>More About Migrations</vt:lpstr>
      <vt:lpstr>Let’s Run That Migration</vt:lpstr>
      <vt:lpstr>ActiveRecord</vt:lpstr>
      <vt:lpstr>Let’s Try It Out</vt:lpstr>
      <vt:lpstr>More ActiveRecord Magic</vt:lpstr>
      <vt:lpstr>AR Continuation</vt:lpstr>
      <vt:lpstr>Custom SQL in ActiveRecord</vt:lpstr>
      <vt:lpstr>Other ActiveRecord Methods</vt:lpstr>
      <vt:lpstr>Let’s Make Another Model</vt:lpstr>
      <vt:lpstr>Add Associations</vt:lpstr>
      <vt:lpstr>How Does That Work?</vt:lpstr>
      <vt:lpstr>Let’s Add a Model Method</vt:lpstr>
      <vt:lpstr>Let’s Try That Method</vt:lpstr>
      <vt:lpstr>Gems</vt:lpstr>
      <vt:lpstr>Gemfile</vt:lpstr>
      <vt:lpstr>Let’s add a gem!</vt:lpstr>
      <vt:lpstr>Testing with RSpec</vt:lpstr>
      <vt:lpstr>Testing with RSpec</vt:lpstr>
      <vt:lpstr>Testing with RSpec</vt:lpstr>
      <vt:lpstr>One Last Thing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Complete Rails App</dc:title>
  <dc:creator>Maynard Landrito</dc:creator>
  <cp:lastModifiedBy>Maynard Landrito</cp:lastModifiedBy>
  <cp:revision>37</cp:revision>
  <dcterms:created xsi:type="dcterms:W3CDTF">2015-02-02T01:00:18Z</dcterms:created>
  <dcterms:modified xsi:type="dcterms:W3CDTF">2015-02-02T12:48:42Z</dcterms:modified>
</cp:coreProperties>
</file>