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0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9798-80F6-407C-9093-11F82AD9995D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2E7A4-DD8D-44E2-8275-614563B6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49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F367E6-241A-4FCC-BDB9-E11CE9014529}" type="slidenum">
              <a:rPr lang="en-US" alt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32047A-4281-4CC8-95E5-3AAD5455D627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8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752600" y="774362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sz="40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Cryptographic</a:t>
            </a:r>
            <a:r>
              <a:rPr lang="en-US" sz="40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</a:t>
            </a:r>
            <a:r>
              <a:rPr lang="en-US" sz="40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40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40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None/>
            </a:pP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281835" y="3232548"/>
            <a:ext cx="47374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550"/>
              </a:spcBef>
              <a:buClrTx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Clr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Abhinav Dwivedi (1901430100004)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Clr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Amish Jha (1901430100022)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Clr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Bharadwaj (1901430100010)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Clr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Anmol Saroha (1901430100030)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Clr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Aradhy Mishra (1901430100041)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Clr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550"/>
              </a:spcBef>
              <a:buClr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Clr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277375" y="3232548"/>
            <a:ext cx="305453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550"/>
              </a:spcBef>
              <a:buClrTx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 algn="ctr">
              <a:spcBef>
                <a:spcPts val="550"/>
              </a:spcBef>
              <a:buClrTx/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 Aditya Sam Koshy</a:t>
            </a:r>
          </a:p>
          <a:p>
            <a:pPr algn="ctr">
              <a:spcBef>
                <a:spcPts val="550"/>
              </a:spcBef>
              <a:buClrTx/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CSE</a:t>
            </a:r>
            <a:r>
              <a:rPr lang="en-US" sz="20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550"/>
              </a:spcBef>
              <a:buClrTx/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IMSEC,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Ghaziabad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550"/>
              </a:spcBef>
              <a:buClr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072596" y="5891213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IMS Engineering College, Ghaziabad, India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A25DB84-B749-4535-B5DC-58BECF5D974C}" type="slidenum">
              <a:rPr lang="en-IN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0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3" y="152400"/>
            <a:ext cx="1795463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Box 1"/>
          <p:cNvSpPr txBox="1">
            <a:spLocks noChangeArrowheads="1"/>
          </p:cNvSpPr>
          <p:nvPr/>
        </p:nvSpPr>
        <p:spPr bwMode="auto">
          <a:xfrm>
            <a:off x="4742453" y="1866166"/>
            <a:ext cx="266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00938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073" y="349311"/>
            <a:ext cx="7766936" cy="991809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6" charset="-120"/>
                <a:cs typeface="Times New Roman" panose="02020603050405020304" pitchFamily="18" charset="0"/>
              </a:rPr>
              <a:t>Content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846217"/>
            <a:ext cx="7766936" cy="3301515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About the Project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27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669"/>
            <a:ext cx="9137226" cy="4447693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33375" marR="43053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security can be summed up to info, a group of steps, procedures, and strategies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are used to stop and observe illegal access,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trouble-shooting, revelation, perturbation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adjustment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privacy,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eligibility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reliability of the work requires a lot work to strengthen the current methods from constant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trials to break them and to improve new ways that are resistant to most kinds of attacks if not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all. Accordingly, it was proven that encoding is one of the most reliable strategies used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 information since the ancient days of the Romans who used similar methods to enable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data into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certain symbols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meaningless codes.</a:t>
            </a: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Cryptography deals with various security principles, which are as follows: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Confidentiality – 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It specifies that only the sender and the recipient or recipients should be able to access the message. Confidentiality will get lost if an authorized person can access a message.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Authentication – 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It identifies a user or a computer system so that it can be trusted.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Integrity – 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It checks that a message’s contents must not be altered during its transmission from the sender to the recipient.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Non-repudiation – 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It specifies that the sender of a message cannot be refused having sent it, later on, in the case of a dispute.</a:t>
            </a:r>
          </a:p>
        </p:txBody>
      </p:sp>
    </p:spTree>
    <p:extLst>
      <p:ext uri="{BB962C8B-B14F-4D97-AF65-F5344CB8AC3E}">
        <p14:creationId xmlns:p14="http://schemas.microsoft.com/office/powerpoint/2010/main" val="368879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About the Project</a:t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43867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Cryptography the techniques which are use to protect information are obtained from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mathematical concepts and a set of rule based calculations known as algorithms to convert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ways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make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hard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decode it. These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are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for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cryptographic key generation, digital signing, and verification to protect data privacy, web browsing on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confidential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transactions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credit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debit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transactions.</a:t>
            </a:r>
          </a:p>
          <a:p>
            <a:pPr marL="0" indent="0" algn="just">
              <a:buNone/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4645" marR="318770">
              <a:spcBef>
                <a:spcPts val="295"/>
              </a:spcBef>
              <a:spcAft>
                <a:spcPts val="0"/>
              </a:spcAf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z="15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500" b="1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Cryptography:</a:t>
            </a:r>
            <a:r>
              <a:rPr lang="en-US" sz="15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5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</a:t>
            </a:r>
            <a:r>
              <a:rPr lang="en-US" sz="15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5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5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</a:t>
            </a:r>
            <a:r>
              <a:rPr lang="en-US" sz="15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z="15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5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cryptography</a:t>
            </a:r>
            <a:r>
              <a:rPr lang="en-US" sz="15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5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5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explained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follows.</a:t>
            </a:r>
          </a:p>
          <a:p>
            <a:pPr marL="334645" marR="318770">
              <a:spcBef>
                <a:spcPts val="295"/>
              </a:spcBef>
              <a:spcAft>
                <a:spcPts val="0"/>
              </a:spcAft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91845" marR="0">
              <a:spcBef>
                <a:spcPts val="395"/>
              </a:spcBef>
              <a:spcAft>
                <a:spcPts val="0"/>
              </a:spcAf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Symmetric Key Cryptography: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an encryption system where the sender and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receiver of message use a single common key to encrypt and decrypt messages.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Symmetric Key Systems are faster and simpler but the problem is that sender and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receiver</a:t>
            </a:r>
            <a:r>
              <a:rPr lang="en-US" sz="15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5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5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somehow</a:t>
            </a:r>
            <a:r>
              <a:rPr lang="en-US" sz="15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exchange</a:t>
            </a:r>
            <a:r>
              <a:rPr lang="en-US" sz="15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5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5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5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</a:t>
            </a:r>
            <a:r>
              <a:rPr lang="en-US" sz="15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manner.</a:t>
            </a:r>
            <a:r>
              <a:rPr lang="en-US" sz="15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5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5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popular symmetric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cryptography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Data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Encryption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(DES).</a:t>
            </a:r>
          </a:p>
          <a:p>
            <a:pPr marL="0" indent="0" algn="just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9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3143"/>
            <a:ext cx="8596668" cy="53882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16219-1109-1252-8632-3F18CFD626B1}"/>
              </a:ext>
            </a:extLst>
          </p:cNvPr>
          <p:cNvSpPr txBox="1"/>
          <p:nvPr/>
        </p:nvSpPr>
        <p:spPr>
          <a:xfrm>
            <a:off x="802433" y="541176"/>
            <a:ext cx="9442579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431165" lvl="0" indent="-342900" algn="just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0" algn="l"/>
                <a:tab pos="792480" algn="l"/>
              </a:tabLs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Hash Functions: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There is no usage of any key in this algorithm. A hash value with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fixed length is calculated as per the plain text which makes it impossible for contents</a:t>
            </a:r>
            <a:r>
              <a:rPr lang="en-US" sz="15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of plain text to be recovered. Many operating systems use hash functions to encrypt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passwords.</a:t>
            </a:r>
          </a:p>
          <a:p>
            <a:pPr marL="342900" marR="431165" lvl="0" indent="-342900" algn="just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0" algn="l"/>
                <a:tab pos="792480" algn="l"/>
              </a:tabLst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431165" lvl="0" indent="-342900" algn="just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0" algn="l"/>
                <a:tab pos="792480" algn="l"/>
              </a:tabLs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Asymmetric</a:t>
            </a:r>
            <a:r>
              <a:rPr lang="en-US" sz="15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Key</a:t>
            </a:r>
            <a:r>
              <a:rPr lang="en-US" sz="15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Cryptography:</a:t>
            </a:r>
            <a:r>
              <a:rPr lang="en-US" sz="15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Under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this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system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pair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of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keys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is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used</a:t>
            </a:r>
            <a:r>
              <a:rPr lang="en-US" sz="15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5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encrypt and decrypt information. A public key is used for encryption and a private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key is used for decryption. Public key and Private Key are different. Even if the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public key is known by everyone the intended receiver can only decode it because he</a:t>
            </a:r>
            <a:r>
              <a:rPr lang="en-US" sz="15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alone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knows the private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key.</a:t>
            </a:r>
          </a:p>
          <a:p>
            <a:pPr marL="342900" marR="431165" lvl="0" indent="-342900" algn="just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0" algn="l"/>
                <a:tab pos="792480" algn="l"/>
              </a:tabLst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34645" marR="427355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en-US" b="1" u="sng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b="1" u="sng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="1" u="sng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Cryptosystem:</a:t>
            </a:r>
            <a:r>
              <a:rPr lang="en-US" b="1" u="sng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en-US" sz="1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1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cryptosystem</a:t>
            </a:r>
            <a:r>
              <a:rPr lang="en-US" sz="1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5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5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follows:</a:t>
            </a:r>
          </a:p>
          <a:p>
            <a:pPr marL="342900" marR="0" lvl="0" indent="-342900">
              <a:lnSpc>
                <a:spcPts val="1465"/>
              </a:lnSpc>
              <a:spcBef>
                <a:spcPts val="21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Plaintext.</a:t>
            </a:r>
            <a:r>
              <a:rPr lang="en-US" sz="15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It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is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original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data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be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protected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during transmission.</a:t>
            </a:r>
          </a:p>
          <a:p>
            <a:pPr marR="0" lvl="0">
              <a:lnSpc>
                <a:spcPts val="1465"/>
              </a:lnSpc>
              <a:spcBef>
                <a:spcPts val="210"/>
              </a:spcBef>
              <a:spcAft>
                <a:spcPts val="0"/>
              </a:spcAft>
              <a:buSzPts val="1000"/>
              <a:tabLst>
                <a:tab pos="0" algn="l"/>
                <a:tab pos="694690" algn="l"/>
              </a:tabLst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462280" lvl="0" indent="-342900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Ciphertext.</a:t>
            </a:r>
            <a:r>
              <a:rPr lang="en-US" sz="15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It</a:t>
            </a:r>
            <a:r>
              <a:rPr lang="en-US" sz="15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is</a:t>
            </a:r>
            <a:r>
              <a:rPr lang="en-US" sz="15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5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scrambled</a:t>
            </a:r>
            <a:r>
              <a:rPr lang="en-US" sz="15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version</a:t>
            </a:r>
            <a:r>
              <a:rPr lang="en-US" sz="15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of</a:t>
            </a:r>
            <a:r>
              <a:rPr lang="en-US" sz="15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5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plaintext</a:t>
            </a:r>
            <a:r>
              <a:rPr lang="en-US" sz="15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produced</a:t>
            </a:r>
            <a:r>
              <a:rPr lang="en-US" sz="1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by</a:t>
            </a:r>
            <a:r>
              <a:rPr lang="en-US" sz="15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5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encryption</a:t>
            </a:r>
            <a:r>
              <a:rPr lang="en-US" sz="15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algorithm</a:t>
            </a:r>
            <a:r>
              <a:rPr lang="en-US" sz="1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using</a:t>
            </a:r>
            <a:r>
              <a:rPr lang="en-US" sz="1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</a:t>
            </a:r>
            <a:r>
              <a:rPr lang="en-US" sz="1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specific</a:t>
            </a:r>
            <a:r>
              <a:rPr lang="en-US" sz="1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encryption</a:t>
            </a:r>
            <a:r>
              <a:rPr lang="en-US" sz="1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key.</a:t>
            </a:r>
            <a:r>
              <a:rPr lang="en-US" sz="1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It</a:t>
            </a:r>
            <a:r>
              <a:rPr lang="en-US" sz="1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flows</a:t>
            </a:r>
            <a:r>
              <a:rPr lang="en-US" sz="15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on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channel.</a:t>
            </a:r>
          </a:p>
          <a:p>
            <a:pPr marL="342900" marR="462280" lvl="0" indent="-342900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62280" lvl="0" indent="-342900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Encryption</a:t>
            </a:r>
            <a:r>
              <a:rPr lang="en-US" sz="1500" b="1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Algorithm.</a:t>
            </a:r>
            <a:r>
              <a:rPr lang="en-US" sz="15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It</a:t>
            </a:r>
            <a:r>
              <a:rPr lang="en-US" sz="15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is</a:t>
            </a:r>
            <a:r>
              <a:rPr lang="en-US" sz="15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</a:t>
            </a:r>
            <a:r>
              <a:rPr lang="en-US" sz="15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mathematical</a:t>
            </a:r>
            <a:r>
              <a:rPr lang="en-US" sz="15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process</a:t>
            </a:r>
            <a:r>
              <a:rPr lang="en-US" sz="15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that</a:t>
            </a:r>
            <a:r>
              <a:rPr lang="en-US" sz="15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produces</a:t>
            </a:r>
            <a:r>
              <a:rPr lang="en-US" sz="15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</a:t>
            </a:r>
            <a:r>
              <a:rPr lang="en-US" sz="15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ciphertext</a:t>
            </a:r>
            <a:r>
              <a:rPr lang="en-US" sz="15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en-US" sz="15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any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given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plaintext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encryption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key.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</a:p>
          <a:p>
            <a:pPr marL="342900" marR="462280" lvl="0" indent="-342900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endParaRPr lang="en-US" sz="1500" b="1" spc="5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462280" lvl="0" indent="-342900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Decryption Algorithm.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It is a mathematical process, that produces a unique plaintext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for any given ciphertext and decryption key. It is a cryptographic algorithm that takes a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ciphertext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decryption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key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as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input,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outputs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plaintext.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</a:p>
          <a:p>
            <a:pPr marL="342900" marR="462280" lvl="0" indent="-342900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endParaRPr lang="en-US" sz="1500" b="1" spc="5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462280" lvl="0" indent="-342900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Encryption Key.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It is a value that is known to the sender. The sender inputs the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encryption key into the encryption algorithm along with the plaintext in order to compute</a:t>
            </a:r>
            <a:r>
              <a:rPr lang="en-US" sz="15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the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ciphertext.</a:t>
            </a:r>
          </a:p>
          <a:p>
            <a:pPr marL="342900" marR="462280" lvl="0" indent="-342900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marR="462280" lvl="0" indent="-342900">
              <a:lnSpc>
                <a:spcPts val="1465"/>
              </a:lnSpc>
              <a:spcBef>
                <a:spcPts val="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0" algn="l"/>
                <a:tab pos="694690" algn="l"/>
              </a:tabLst>
            </a:pPr>
            <a:r>
              <a:rPr lang="en-US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Decryption Key.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 value that is known to the receiver. The decryption key is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 to the encryption key, but is not always identical to it. </a:t>
            </a:r>
          </a:p>
        </p:txBody>
      </p:sp>
    </p:spTree>
    <p:extLst>
      <p:ext uri="{BB962C8B-B14F-4D97-AF65-F5344CB8AC3E}">
        <p14:creationId xmlns:p14="http://schemas.microsoft.com/office/powerpoint/2010/main" val="32726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827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047"/>
            <a:ext cx="8596668" cy="4624250"/>
          </a:xfrm>
        </p:spPr>
        <p:txBody>
          <a:bodyPr>
            <a:normAutofit/>
          </a:bodyPr>
          <a:lstStyle/>
          <a:p>
            <a:pPr marL="243205" marR="43180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Cryptographic Model will be build using Hybrid Algorithm that will act like giant soldier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 the data Integrity, Confidentiality and uniqueness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or In during transmission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 from sender to receiver 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vice-versa.</a:t>
            </a:r>
          </a:p>
          <a:p>
            <a:pPr marL="243205" marR="43180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3205" marR="0" algn="just">
              <a:spcBef>
                <a:spcPts val="19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Phases:</a:t>
            </a:r>
          </a:p>
          <a:p>
            <a:pPr marL="0" marR="0" indent="0">
              <a:spcBef>
                <a:spcPts val="4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Phases-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Running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Ciphers.</a:t>
            </a: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2</a:t>
            </a:r>
            <a:r>
              <a:rPr lang="en-US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nd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Phases-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Combination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of more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than 2 Ciphers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for Hybrid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Algorithm</a:t>
            </a:r>
          </a:p>
          <a:p>
            <a:pPr marL="0" indent="0">
              <a:buNone/>
            </a:pPr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80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10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</a:t>
            </a:r>
            <a:b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3337"/>
            <a:ext cx="8596668" cy="4720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7 or later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Processor- Dual Core 2.4 GHz (i5 or i7 series Intel processor or equivalent AMD)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RAM:8 GB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Graphic Memory Capacity:4 GB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3.6.0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Browser-Google Chrome or Mozilla Firefox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07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has been widely used for medical image segmentation and a large number of papers has been presented recording the success of deep learning in the field.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promising ability of deep learning approaches has put them as a primary option for image segmentation, and in particular for medical image segmentation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propose an effective model to Identify and Segment Functional Tissue from Human Organs Images by Using Supervised Learning with maximum accuracy and compare with previous research papers.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46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643" y="2560320"/>
            <a:ext cx="8596668" cy="8795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7920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1011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Nunito Sans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Content</vt:lpstr>
      <vt:lpstr>Introduction</vt:lpstr>
      <vt:lpstr>Brief Description About the Project </vt:lpstr>
      <vt:lpstr>PowerPoint Presentation</vt:lpstr>
      <vt:lpstr>Methodology</vt:lpstr>
      <vt:lpstr>Technical Requirement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Pratap Singh</dc:creator>
  <cp:lastModifiedBy>Aradhy Mishra</cp:lastModifiedBy>
  <cp:revision>9</cp:revision>
  <dcterms:created xsi:type="dcterms:W3CDTF">2022-09-20T07:58:15Z</dcterms:created>
  <dcterms:modified xsi:type="dcterms:W3CDTF">2022-09-24T04:27:58Z</dcterms:modified>
</cp:coreProperties>
</file>