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4"/>
    <p:sldMasterId id="2147483652" r:id="rId5"/>
    <p:sldMasterId id="2147483676" r:id="rId6"/>
  </p:sldMasterIdLst>
  <p:notesMasterIdLst>
    <p:notesMasterId r:id="rId21"/>
  </p:notesMasterIdLst>
  <p:handoutMasterIdLst>
    <p:handoutMasterId r:id="rId22"/>
  </p:handoutMasterIdLst>
  <p:sldIdLst>
    <p:sldId id="324" r:id="rId7"/>
    <p:sldId id="359" r:id="rId8"/>
    <p:sldId id="347" r:id="rId9"/>
    <p:sldId id="360" r:id="rId10"/>
    <p:sldId id="362" r:id="rId11"/>
    <p:sldId id="363" r:id="rId12"/>
    <p:sldId id="364" r:id="rId13"/>
    <p:sldId id="365" r:id="rId14"/>
    <p:sldId id="366" r:id="rId15"/>
    <p:sldId id="367" r:id="rId16"/>
    <p:sldId id="368" r:id="rId17"/>
    <p:sldId id="369" r:id="rId18"/>
    <p:sldId id="370" r:id="rId19"/>
    <p:sldId id="371" r:id="rId20"/>
  </p:sldIdLst>
  <p:sldSz cx="10693400" cy="7561263"/>
  <p:notesSz cx="6805613" cy="9944100"/>
  <p:custDataLst>
    <p:tags r:id="rId23"/>
  </p:custDataLst>
  <p:defaultTextStyle>
    <a:defPPr>
      <a:defRPr lang="en-GB"/>
    </a:defPPr>
    <a:lvl1pPr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1pPr>
    <a:lvl2pPr marL="457200"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2pPr>
    <a:lvl3pPr marL="914400"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3pPr>
    <a:lvl4pPr marL="1371600"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4pPr>
    <a:lvl5pPr marL="1828800"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5pPr>
    <a:lvl6pPr marL="2286000" algn="l" defTabSz="914400" rtl="0" eaLnBrk="1" latinLnBrk="0" hangingPunct="1">
      <a:defRPr sz="1200" kern="1200">
        <a:solidFill>
          <a:schemeClr val="tx2"/>
        </a:solidFill>
        <a:latin typeface="Gill Sans" pitchFamily="2" charset="0"/>
        <a:ea typeface="ＭＳ Ｐゴシック" charset="-128"/>
        <a:cs typeface="+mn-cs"/>
      </a:defRPr>
    </a:lvl6pPr>
    <a:lvl7pPr marL="2743200" algn="l" defTabSz="914400" rtl="0" eaLnBrk="1" latinLnBrk="0" hangingPunct="1">
      <a:defRPr sz="1200" kern="1200">
        <a:solidFill>
          <a:schemeClr val="tx2"/>
        </a:solidFill>
        <a:latin typeface="Gill Sans" pitchFamily="2" charset="0"/>
        <a:ea typeface="ＭＳ Ｐゴシック" charset="-128"/>
        <a:cs typeface="+mn-cs"/>
      </a:defRPr>
    </a:lvl7pPr>
    <a:lvl8pPr marL="3200400" algn="l" defTabSz="914400" rtl="0" eaLnBrk="1" latinLnBrk="0" hangingPunct="1">
      <a:defRPr sz="1200" kern="1200">
        <a:solidFill>
          <a:schemeClr val="tx2"/>
        </a:solidFill>
        <a:latin typeface="Gill Sans" pitchFamily="2" charset="0"/>
        <a:ea typeface="ＭＳ Ｐゴシック" charset="-128"/>
        <a:cs typeface="+mn-cs"/>
      </a:defRPr>
    </a:lvl8pPr>
    <a:lvl9pPr marL="3657600" algn="l" defTabSz="914400" rtl="0" eaLnBrk="1" latinLnBrk="0" hangingPunct="1">
      <a:defRPr sz="1200" kern="1200">
        <a:solidFill>
          <a:schemeClr val="tx2"/>
        </a:solidFill>
        <a:latin typeface="Gill Sans" pitchFamily="2" charset="0"/>
        <a:ea typeface="ＭＳ Ｐゴシック" charset="-128"/>
        <a:cs typeface="+mn-cs"/>
      </a:defRPr>
    </a:lvl9pPr>
  </p:defaultTextStyle>
  <p:extLst>
    <p:ext uri="{EFAFB233-063F-42B5-8137-9DF3F51BA10A}">
      <p15:sldGuideLst xmlns:p15="http://schemas.microsoft.com/office/powerpoint/2012/main">
        <p15:guide id="1" orient="horz" pos="1020">
          <p15:clr>
            <a:srgbClr val="A4A3A4"/>
          </p15:clr>
        </p15:guide>
        <p15:guide id="2" orient="horz" pos="4331">
          <p15:clr>
            <a:srgbClr val="A4A3A4"/>
          </p15:clr>
        </p15:guide>
        <p15:guide id="3" orient="horz" pos="2631">
          <p15:clr>
            <a:srgbClr val="A4A3A4"/>
          </p15:clr>
        </p15:guide>
        <p15:guide id="4" orient="horz" pos="4621">
          <p15:clr>
            <a:srgbClr val="A4A3A4"/>
          </p15:clr>
        </p15:guide>
        <p15:guide id="5" orient="horz" pos="791">
          <p15:clr>
            <a:srgbClr val="A4A3A4"/>
          </p15:clr>
        </p15:guide>
        <p15:guide id="6" pos="6498">
          <p15:clr>
            <a:srgbClr val="A4A3A4"/>
          </p15:clr>
        </p15:guide>
        <p15:guide id="7" pos="245">
          <p15:clr>
            <a:srgbClr val="A4A3A4"/>
          </p15:clr>
        </p15:guide>
        <p15:guide id="8" pos="1889">
          <p15:clr>
            <a:srgbClr val="A4A3A4"/>
          </p15:clr>
        </p15:guide>
        <p15:guide id="9" pos="341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084"/>
    <a:srgbClr val="FBAE49"/>
    <a:srgbClr val="D9D9D9"/>
    <a:srgbClr val="E5F8FF"/>
    <a:srgbClr val="DADCD7"/>
    <a:srgbClr val="000000"/>
    <a:srgbClr val="F2C257"/>
    <a:srgbClr val="FEEDD6"/>
    <a:srgbClr val="838C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5" autoAdjust="0"/>
    <p:restoredTop sz="94522" autoAdjust="0"/>
  </p:normalViewPr>
  <p:slideViewPr>
    <p:cSldViewPr snapToGrid="0">
      <p:cViewPr varScale="1">
        <p:scale>
          <a:sx n="67" d="100"/>
          <a:sy n="67" d="100"/>
        </p:scale>
        <p:origin x="1380" y="66"/>
      </p:cViewPr>
      <p:guideLst>
        <p:guide orient="horz" pos="1020"/>
        <p:guide orient="horz" pos="4331"/>
        <p:guide orient="horz" pos="2631"/>
        <p:guide orient="horz" pos="4621"/>
        <p:guide orient="horz" pos="791"/>
        <p:guide pos="6498"/>
        <p:guide pos="245"/>
        <p:guide pos="1889"/>
        <p:guide pos="3418"/>
      </p:guideLst>
    </p:cSldViewPr>
  </p:slideViewPr>
  <p:notesTextViewPr>
    <p:cViewPr>
      <p:scale>
        <a:sx n="75" d="100"/>
        <a:sy n="75" d="100"/>
      </p:scale>
      <p:origin x="0" y="0"/>
    </p:cViewPr>
  </p:notesTextViewPr>
  <p:sorterViewPr>
    <p:cViewPr>
      <p:scale>
        <a:sx n="66" d="100"/>
        <a:sy n="66" d="100"/>
      </p:scale>
      <p:origin x="0" y="0"/>
    </p:cViewPr>
  </p:sorterViewPr>
  <p:notesViewPr>
    <p:cSldViewPr snapToGrid="0">
      <p:cViewPr>
        <p:scale>
          <a:sx n="160" d="100"/>
          <a:sy n="160" d="100"/>
        </p:scale>
        <p:origin x="-612" y="3240"/>
      </p:cViewPr>
      <p:guideLst>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7A140-2986-49F8-955A-3DAA777D3B55}" type="doc">
      <dgm:prSet loTypeId="urn:microsoft.com/office/officeart/2005/8/layout/pyramid1" loCatId="pyramid" qsTypeId="urn:microsoft.com/office/officeart/2005/8/quickstyle/simple1" qsCatId="simple" csTypeId="urn:microsoft.com/office/officeart/2005/8/colors/accent1_2" csCatId="accent1" phldr="1"/>
      <dgm:spPr/>
    </dgm:pt>
    <dgm:pt modelId="{56DEA37E-DC04-46A1-A794-FE0C996DC44D}">
      <dgm:prSet phldrT="[Text]" custT="1"/>
      <dgm:spPr>
        <a:solidFill>
          <a:srgbClr val="00B0F0"/>
        </a:solidFill>
      </dgm:spPr>
      <dgm:t>
        <a:bodyPr/>
        <a:lstStyle/>
        <a:p>
          <a:r>
            <a:rPr lang="el-GR" sz="2800" b="1" dirty="0" smtClean="0">
              <a:solidFill>
                <a:schemeClr val="bg1"/>
              </a:solidFill>
            </a:rPr>
            <a:t>α</a:t>
          </a:r>
          <a:endParaRPr lang="en-GB" sz="2800" b="1" dirty="0">
            <a:solidFill>
              <a:schemeClr val="bg1"/>
            </a:solidFill>
          </a:endParaRPr>
        </a:p>
      </dgm:t>
    </dgm:pt>
    <dgm:pt modelId="{BCDBA8E5-AC2E-4427-8AF2-4A2B4FE1EB1F}" type="parTrans" cxnId="{42880226-FC54-4876-8FBF-FAE2C7D71156}">
      <dgm:prSet/>
      <dgm:spPr/>
      <dgm:t>
        <a:bodyPr/>
        <a:lstStyle/>
        <a:p>
          <a:endParaRPr lang="en-GB"/>
        </a:p>
      </dgm:t>
    </dgm:pt>
    <dgm:pt modelId="{1365C2B2-5EC4-47AC-88EE-B721BDF20BC5}" type="sibTrans" cxnId="{42880226-FC54-4876-8FBF-FAE2C7D71156}">
      <dgm:prSet/>
      <dgm:spPr/>
      <dgm:t>
        <a:bodyPr/>
        <a:lstStyle/>
        <a:p>
          <a:endParaRPr lang="en-GB"/>
        </a:p>
      </dgm:t>
    </dgm:pt>
    <dgm:pt modelId="{50BCA572-0DDD-440D-9E1F-C7AFEC67C31D}">
      <dgm:prSet phldrT="[Text]" custT="1"/>
      <dgm:spPr>
        <a:solidFill>
          <a:srgbClr val="0070C0"/>
        </a:solidFill>
      </dgm:spPr>
      <dgm:t>
        <a:bodyPr/>
        <a:lstStyle/>
        <a:p>
          <a:r>
            <a:rPr lang="en-GB" sz="2800" dirty="0" smtClean="0">
              <a:solidFill>
                <a:schemeClr val="bg1"/>
              </a:solidFill>
            </a:rPr>
            <a:t>STYLE RISK PREMIA</a:t>
          </a:r>
          <a:endParaRPr lang="en-GB" sz="2800" dirty="0">
            <a:solidFill>
              <a:schemeClr val="bg1"/>
            </a:solidFill>
          </a:endParaRPr>
        </a:p>
      </dgm:t>
    </dgm:pt>
    <dgm:pt modelId="{F2FFBF8D-07B7-485F-BFA2-6086A34A338B}" type="parTrans" cxnId="{36263FA8-EC0C-49A7-AFAE-B19657197697}">
      <dgm:prSet/>
      <dgm:spPr/>
      <dgm:t>
        <a:bodyPr/>
        <a:lstStyle/>
        <a:p>
          <a:endParaRPr lang="en-GB"/>
        </a:p>
      </dgm:t>
    </dgm:pt>
    <dgm:pt modelId="{3C34F124-477F-4378-B7CC-1AE75674E38C}" type="sibTrans" cxnId="{36263FA8-EC0C-49A7-AFAE-B19657197697}">
      <dgm:prSet/>
      <dgm:spPr/>
      <dgm:t>
        <a:bodyPr/>
        <a:lstStyle/>
        <a:p>
          <a:endParaRPr lang="en-GB"/>
        </a:p>
      </dgm:t>
    </dgm:pt>
    <dgm:pt modelId="{4A6C414C-277D-441C-9B74-DEBC28DFC55D}">
      <dgm:prSet phldrT="[Text]"/>
      <dgm:spPr>
        <a:solidFill>
          <a:srgbClr val="002060"/>
        </a:solidFill>
      </dgm:spPr>
      <dgm:t>
        <a:bodyPr/>
        <a:lstStyle/>
        <a:p>
          <a:r>
            <a:rPr lang="en-GB" dirty="0" smtClean="0">
              <a:solidFill>
                <a:schemeClr val="bg1"/>
              </a:solidFill>
            </a:rPr>
            <a:t>BETA</a:t>
          </a:r>
          <a:endParaRPr lang="en-GB" dirty="0">
            <a:solidFill>
              <a:schemeClr val="bg1"/>
            </a:solidFill>
          </a:endParaRPr>
        </a:p>
      </dgm:t>
    </dgm:pt>
    <dgm:pt modelId="{8E47F125-16CF-4428-99EF-7010DE706946}" type="parTrans" cxnId="{7059E52B-D92A-4A92-BFB2-96B37C400CCC}">
      <dgm:prSet/>
      <dgm:spPr/>
      <dgm:t>
        <a:bodyPr/>
        <a:lstStyle/>
        <a:p>
          <a:endParaRPr lang="en-GB"/>
        </a:p>
      </dgm:t>
    </dgm:pt>
    <dgm:pt modelId="{78B1EF37-B77C-4BE1-9D6C-71BCC00DD3B6}" type="sibTrans" cxnId="{7059E52B-D92A-4A92-BFB2-96B37C400CCC}">
      <dgm:prSet/>
      <dgm:spPr/>
      <dgm:t>
        <a:bodyPr/>
        <a:lstStyle/>
        <a:p>
          <a:endParaRPr lang="en-GB"/>
        </a:p>
      </dgm:t>
    </dgm:pt>
    <dgm:pt modelId="{AF1E0F60-C0B9-4A03-8573-E9CA853AD408}" type="pres">
      <dgm:prSet presAssocID="{B877A140-2986-49F8-955A-3DAA777D3B55}" presName="Name0" presStyleCnt="0">
        <dgm:presLayoutVars>
          <dgm:dir/>
          <dgm:animLvl val="lvl"/>
          <dgm:resizeHandles val="exact"/>
        </dgm:presLayoutVars>
      </dgm:prSet>
      <dgm:spPr/>
    </dgm:pt>
    <dgm:pt modelId="{93A25D13-D0BA-4E41-A49A-6EAE59E6FA20}" type="pres">
      <dgm:prSet presAssocID="{56DEA37E-DC04-46A1-A794-FE0C996DC44D}" presName="Name8" presStyleCnt="0"/>
      <dgm:spPr/>
    </dgm:pt>
    <dgm:pt modelId="{DD2C0E88-BB28-4576-8C39-CFC51B2360AF}" type="pres">
      <dgm:prSet presAssocID="{56DEA37E-DC04-46A1-A794-FE0C996DC44D}" presName="level" presStyleLbl="node1" presStyleIdx="0" presStyleCnt="3" custScaleX="101880" custScaleY="92576">
        <dgm:presLayoutVars>
          <dgm:chMax val="1"/>
          <dgm:bulletEnabled val="1"/>
        </dgm:presLayoutVars>
      </dgm:prSet>
      <dgm:spPr/>
      <dgm:t>
        <a:bodyPr/>
        <a:lstStyle/>
        <a:p>
          <a:endParaRPr lang="en-GB"/>
        </a:p>
      </dgm:t>
    </dgm:pt>
    <dgm:pt modelId="{32302857-093A-4B06-82B0-C45578C94637}" type="pres">
      <dgm:prSet presAssocID="{56DEA37E-DC04-46A1-A794-FE0C996DC44D}" presName="levelTx" presStyleLbl="revTx" presStyleIdx="0" presStyleCnt="0">
        <dgm:presLayoutVars>
          <dgm:chMax val="1"/>
          <dgm:bulletEnabled val="1"/>
        </dgm:presLayoutVars>
      </dgm:prSet>
      <dgm:spPr/>
      <dgm:t>
        <a:bodyPr/>
        <a:lstStyle/>
        <a:p>
          <a:endParaRPr lang="en-GB"/>
        </a:p>
      </dgm:t>
    </dgm:pt>
    <dgm:pt modelId="{6E48BDA8-E7D9-4DB8-A88B-16BCC9EF9DE3}" type="pres">
      <dgm:prSet presAssocID="{50BCA572-0DDD-440D-9E1F-C7AFEC67C31D}" presName="Name8" presStyleCnt="0"/>
      <dgm:spPr/>
    </dgm:pt>
    <dgm:pt modelId="{EC45CC43-A4D7-4E3F-92CC-30532B6090C5}" type="pres">
      <dgm:prSet presAssocID="{50BCA572-0DDD-440D-9E1F-C7AFEC67C31D}" presName="level" presStyleLbl="node1" presStyleIdx="1" presStyleCnt="3">
        <dgm:presLayoutVars>
          <dgm:chMax val="1"/>
          <dgm:bulletEnabled val="1"/>
        </dgm:presLayoutVars>
      </dgm:prSet>
      <dgm:spPr/>
      <dgm:t>
        <a:bodyPr/>
        <a:lstStyle/>
        <a:p>
          <a:endParaRPr lang="en-GB"/>
        </a:p>
      </dgm:t>
    </dgm:pt>
    <dgm:pt modelId="{66B628BC-9BFC-4A0A-AEAE-5BA78CAC51A1}" type="pres">
      <dgm:prSet presAssocID="{50BCA572-0DDD-440D-9E1F-C7AFEC67C31D}" presName="levelTx" presStyleLbl="revTx" presStyleIdx="0" presStyleCnt="0">
        <dgm:presLayoutVars>
          <dgm:chMax val="1"/>
          <dgm:bulletEnabled val="1"/>
        </dgm:presLayoutVars>
      </dgm:prSet>
      <dgm:spPr/>
      <dgm:t>
        <a:bodyPr/>
        <a:lstStyle/>
        <a:p>
          <a:endParaRPr lang="en-GB"/>
        </a:p>
      </dgm:t>
    </dgm:pt>
    <dgm:pt modelId="{6761B5EA-AF86-4B4A-8D2F-BAE37D5D3A38}" type="pres">
      <dgm:prSet presAssocID="{4A6C414C-277D-441C-9B74-DEBC28DFC55D}" presName="Name8" presStyleCnt="0"/>
      <dgm:spPr/>
    </dgm:pt>
    <dgm:pt modelId="{B4A0995B-5AA4-4D88-9086-33B20A4E7BE8}" type="pres">
      <dgm:prSet presAssocID="{4A6C414C-277D-441C-9B74-DEBC28DFC55D}" presName="level" presStyleLbl="node1" presStyleIdx="2" presStyleCnt="3">
        <dgm:presLayoutVars>
          <dgm:chMax val="1"/>
          <dgm:bulletEnabled val="1"/>
        </dgm:presLayoutVars>
      </dgm:prSet>
      <dgm:spPr/>
      <dgm:t>
        <a:bodyPr/>
        <a:lstStyle/>
        <a:p>
          <a:endParaRPr lang="en-GB"/>
        </a:p>
      </dgm:t>
    </dgm:pt>
    <dgm:pt modelId="{A62068C6-4CA6-4E76-842D-CCE0FC7E0B9F}" type="pres">
      <dgm:prSet presAssocID="{4A6C414C-277D-441C-9B74-DEBC28DFC55D}" presName="levelTx" presStyleLbl="revTx" presStyleIdx="0" presStyleCnt="0">
        <dgm:presLayoutVars>
          <dgm:chMax val="1"/>
          <dgm:bulletEnabled val="1"/>
        </dgm:presLayoutVars>
      </dgm:prSet>
      <dgm:spPr/>
      <dgm:t>
        <a:bodyPr/>
        <a:lstStyle/>
        <a:p>
          <a:endParaRPr lang="en-GB"/>
        </a:p>
      </dgm:t>
    </dgm:pt>
  </dgm:ptLst>
  <dgm:cxnLst>
    <dgm:cxn modelId="{0B783134-7D40-4D70-8F5E-520A84A3BE6E}" type="presOf" srcId="{56DEA37E-DC04-46A1-A794-FE0C996DC44D}" destId="{32302857-093A-4B06-82B0-C45578C94637}" srcOrd="1" destOrd="0" presId="urn:microsoft.com/office/officeart/2005/8/layout/pyramid1"/>
    <dgm:cxn modelId="{0FB180BD-6993-45A0-B870-BCF7DD8CA232}" type="presOf" srcId="{4A6C414C-277D-441C-9B74-DEBC28DFC55D}" destId="{B4A0995B-5AA4-4D88-9086-33B20A4E7BE8}" srcOrd="0" destOrd="0" presId="urn:microsoft.com/office/officeart/2005/8/layout/pyramid1"/>
    <dgm:cxn modelId="{42880226-FC54-4876-8FBF-FAE2C7D71156}" srcId="{B877A140-2986-49F8-955A-3DAA777D3B55}" destId="{56DEA37E-DC04-46A1-A794-FE0C996DC44D}" srcOrd="0" destOrd="0" parTransId="{BCDBA8E5-AC2E-4427-8AF2-4A2B4FE1EB1F}" sibTransId="{1365C2B2-5EC4-47AC-88EE-B721BDF20BC5}"/>
    <dgm:cxn modelId="{5801F2A6-D67C-4628-97D5-178D78AC1BC1}" type="presOf" srcId="{50BCA572-0DDD-440D-9E1F-C7AFEC67C31D}" destId="{EC45CC43-A4D7-4E3F-92CC-30532B6090C5}" srcOrd="0" destOrd="0" presId="urn:microsoft.com/office/officeart/2005/8/layout/pyramid1"/>
    <dgm:cxn modelId="{25B5B4FC-7B17-42D2-A896-4A7E8CED0BBF}" type="presOf" srcId="{B877A140-2986-49F8-955A-3DAA777D3B55}" destId="{AF1E0F60-C0B9-4A03-8573-E9CA853AD408}" srcOrd="0" destOrd="0" presId="urn:microsoft.com/office/officeart/2005/8/layout/pyramid1"/>
    <dgm:cxn modelId="{36263FA8-EC0C-49A7-AFAE-B19657197697}" srcId="{B877A140-2986-49F8-955A-3DAA777D3B55}" destId="{50BCA572-0DDD-440D-9E1F-C7AFEC67C31D}" srcOrd="1" destOrd="0" parTransId="{F2FFBF8D-07B7-485F-BFA2-6086A34A338B}" sibTransId="{3C34F124-477F-4378-B7CC-1AE75674E38C}"/>
    <dgm:cxn modelId="{1CAADB59-9B38-4E46-9C9D-9DCC28FA47DE}" type="presOf" srcId="{4A6C414C-277D-441C-9B74-DEBC28DFC55D}" destId="{A62068C6-4CA6-4E76-842D-CCE0FC7E0B9F}" srcOrd="1" destOrd="0" presId="urn:microsoft.com/office/officeart/2005/8/layout/pyramid1"/>
    <dgm:cxn modelId="{3677B802-2AB9-49D0-8C04-8FF4435057F5}" type="presOf" srcId="{56DEA37E-DC04-46A1-A794-FE0C996DC44D}" destId="{DD2C0E88-BB28-4576-8C39-CFC51B2360AF}" srcOrd="0" destOrd="0" presId="urn:microsoft.com/office/officeart/2005/8/layout/pyramid1"/>
    <dgm:cxn modelId="{DD7F1078-B0ED-4781-B392-48EA87EB0DFC}" type="presOf" srcId="{50BCA572-0DDD-440D-9E1F-C7AFEC67C31D}" destId="{66B628BC-9BFC-4A0A-AEAE-5BA78CAC51A1}" srcOrd="1" destOrd="0" presId="urn:microsoft.com/office/officeart/2005/8/layout/pyramid1"/>
    <dgm:cxn modelId="{7059E52B-D92A-4A92-BFB2-96B37C400CCC}" srcId="{B877A140-2986-49F8-955A-3DAA777D3B55}" destId="{4A6C414C-277D-441C-9B74-DEBC28DFC55D}" srcOrd="2" destOrd="0" parTransId="{8E47F125-16CF-4428-99EF-7010DE706946}" sibTransId="{78B1EF37-B77C-4BE1-9D6C-71BCC00DD3B6}"/>
    <dgm:cxn modelId="{55A63D98-5F45-4688-B027-9449186718F6}" type="presParOf" srcId="{AF1E0F60-C0B9-4A03-8573-E9CA853AD408}" destId="{93A25D13-D0BA-4E41-A49A-6EAE59E6FA20}" srcOrd="0" destOrd="0" presId="urn:microsoft.com/office/officeart/2005/8/layout/pyramid1"/>
    <dgm:cxn modelId="{47726B3D-7533-4443-92F2-3AF91127127E}" type="presParOf" srcId="{93A25D13-D0BA-4E41-A49A-6EAE59E6FA20}" destId="{DD2C0E88-BB28-4576-8C39-CFC51B2360AF}" srcOrd="0" destOrd="0" presId="urn:microsoft.com/office/officeart/2005/8/layout/pyramid1"/>
    <dgm:cxn modelId="{CE3D58C0-355D-43A2-8D31-6FCC430350ED}" type="presParOf" srcId="{93A25D13-D0BA-4E41-A49A-6EAE59E6FA20}" destId="{32302857-093A-4B06-82B0-C45578C94637}" srcOrd="1" destOrd="0" presId="urn:microsoft.com/office/officeart/2005/8/layout/pyramid1"/>
    <dgm:cxn modelId="{9121D11D-08D7-4CF5-B573-60705A004413}" type="presParOf" srcId="{AF1E0F60-C0B9-4A03-8573-E9CA853AD408}" destId="{6E48BDA8-E7D9-4DB8-A88B-16BCC9EF9DE3}" srcOrd="1" destOrd="0" presId="urn:microsoft.com/office/officeart/2005/8/layout/pyramid1"/>
    <dgm:cxn modelId="{E3F4EE1D-4EE1-408C-BA8B-1BAE01CF5D09}" type="presParOf" srcId="{6E48BDA8-E7D9-4DB8-A88B-16BCC9EF9DE3}" destId="{EC45CC43-A4D7-4E3F-92CC-30532B6090C5}" srcOrd="0" destOrd="0" presId="urn:microsoft.com/office/officeart/2005/8/layout/pyramid1"/>
    <dgm:cxn modelId="{02AC4C5A-19E3-414A-9F9F-DA5E13A30345}" type="presParOf" srcId="{6E48BDA8-E7D9-4DB8-A88B-16BCC9EF9DE3}" destId="{66B628BC-9BFC-4A0A-AEAE-5BA78CAC51A1}" srcOrd="1" destOrd="0" presId="urn:microsoft.com/office/officeart/2005/8/layout/pyramid1"/>
    <dgm:cxn modelId="{829C2DF4-E7D5-4AC5-9C03-DE93FEAA7390}" type="presParOf" srcId="{AF1E0F60-C0B9-4A03-8573-E9CA853AD408}" destId="{6761B5EA-AF86-4B4A-8D2F-BAE37D5D3A38}" srcOrd="2" destOrd="0" presId="urn:microsoft.com/office/officeart/2005/8/layout/pyramid1"/>
    <dgm:cxn modelId="{DA63DC22-B11F-4D56-8583-FA5C18A26EE7}" type="presParOf" srcId="{6761B5EA-AF86-4B4A-8D2F-BAE37D5D3A38}" destId="{B4A0995B-5AA4-4D88-9086-33B20A4E7BE8}" srcOrd="0" destOrd="0" presId="urn:microsoft.com/office/officeart/2005/8/layout/pyramid1"/>
    <dgm:cxn modelId="{4E854A08-CE8B-4991-9BBA-7681C6568C11}" type="presParOf" srcId="{6761B5EA-AF86-4B4A-8D2F-BAE37D5D3A38}" destId="{A62068C6-4CA6-4E76-842D-CCE0FC7E0B9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C0E88-BB28-4576-8C39-CFC51B2360AF}">
      <dsp:nvSpPr>
        <dsp:cNvPr id="0" name=""/>
        <dsp:cNvSpPr/>
      </dsp:nvSpPr>
      <dsp:spPr>
        <a:xfrm>
          <a:off x="1806670" y="0"/>
          <a:ext cx="1718946" cy="1642362"/>
        </a:xfrm>
        <a:prstGeom prst="trapezoid">
          <a:avLst>
            <a:gd name="adj" fmla="val 51366"/>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l-GR" sz="2800" b="1" kern="1200" dirty="0" smtClean="0">
              <a:solidFill>
                <a:schemeClr val="bg1"/>
              </a:solidFill>
            </a:rPr>
            <a:t>α</a:t>
          </a:r>
          <a:endParaRPr lang="en-GB" sz="2800" b="1" kern="1200" dirty="0">
            <a:solidFill>
              <a:schemeClr val="bg1"/>
            </a:solidFill>
          </a:endParaRPr>
        </a:p>
      </dsp:txBody>
      <dsp:txXfrm>
        <a:off x="1806670" y="0"/>
        <a:ext cx="1718946" cy="1642362"/>
      </dsp:txXfrm>
    </dsp:sp>
    <dsp:sp modelId="{EC45CC43-A4D7-4E3F-92CC-30532B6090C5}">
      <dsp:nvSpPr>
        <dsp:cNvPr id="0" name=""/>
        <dsp:cNvSpPr/>
      </dsp:nvSpPr>
      <dsp:spPr>
        <a:xfrm>
          <a:off x="911265" y="1642362"/>
          <a:ext cx="3509757" cy="1774069"/>
        </a:xfrm>
        <a:prstGeom prst="trapezoid">
          <a:avLst>
            <a:gd name="adj" fmla="val 51366"/>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bg1"/>
              </a:solidFill>
            </a:rPr>
            <a:t>STYLE RISK PREMIA</a:t>
          </a:r>
          <a:endParaRPr lang="en-GB" sz="2800" kern="1200" dirty="0">
            <a:solidFill>
              <a:schemeClr val="bg1"/>
            </a:solidFill>
          </a:endParaRPr>
        </a:p>
      </dsp:txBody>
      <dsp:txXfrm>
        <a:off x="1525472" y="1642362"/>
        <a:ext cx="2281342" cy="1774069"/>
      </dsp:txXfrm>
    </dsp:sp>
    <dsp:sp modelId="{B4A0995B-5AA4-4D88-9086-33B20A4E7BE8}">
      <dsp:nvSpPr>
        <dsp:cNvPr id="0" name=""/>
        <dsp:cNvSpPr/>
      </dsp:nvSpPr>
      <dsp:spPr>
        <a:xfrm>
          <a:off x="0" y="3416432"/>
          <a:ext cx="5332288" cy="1774069"/>
        </a:xfrm>
        <a:prstGeom prst="trapezoid">
          <a:avLst>
            <a:gd name="adj" fmla="val 51366"/>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GB" sz="6500" kern="1200" dirty="0" smtClean="0">
              <a:solidFill>
                <a:schemeClr val="bg1"/>
              </a:solidFill>
            </a:rPr>
            <a:t>BETA</a:t>
          </a:r>
          <a:endParaRPr lang="en-GB" sz="6500" kern="1200" dirty="0">
            <a:solidFill>
              <a:schemeClr val="bg1"/>
            </a:solidFill>
          </a:endParaRPr>
        </a:p>
      </dsp:txBody>
      <dsp:txXfrm>
        <a:off x="933150" y="3416432"/>
        <a:ext cx="3465987" cy="177406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495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04" tIns="44151" rIns="88304" bIns="44151" numCol="1" anchor="t" anchorCtr="0" compatLnSpc="1">
            <a:prstTxWarp prst="textNoShape">
              <a:avLst/>
            </a:prstTxWarp>
          </a:bodyPr>
          <a:lstStyle>
            <a:lvl1pPr algn="l">
              <a:spcBef>
                <a:spcPct val="0"/>
              </a:spcBef>
              <a:defRPr>
                <a:solidFill>
                  <a:schemeClr val="tx1"/>
                </a:solidFill>
                <a:latin typeface="Arial" charset="0"/>
              </a:defRPr>
            </a:lvl1pPr>
          </a:lstStyle>
          <a:p>
            <a:endParaRPr lang="en-US" altLang="en-US"/>
          </a:p>
        </p:txBody>
      </p:sp>
      <p:sp>
        <p:nvSpPr>
          <p:cNvPr id="459779" name="Rectangle 3"/>
          <p:cNvSpPr>
            <a:spLocks noGrp="1" noChangeArrowheads="1"/>
          </p:cNvSpPr>
          <p:nvPr>
            <p:ph type="dt" sz="quarter" idx="1"/>
          </p:nvPr>
        </p:nvSpPr>
        <p:spPr bwMode="auto">
          <a:xfrm>
            <a:off x="3854450" y="0"/>
            <a:ext cx="29495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04" tIns="44151" rIns="88304" bIns="44151" numCol="1" anchor="t" anchorCtr="0" compatLnSpc="1">
            <a:prstTxWarp prst="textNoShape">
              <a:avLst/>
            </a:prstTxWarp>
          </a:bodyPr>
          <a:lstStyle>
            <a:lvl1pPr algn="r">
              <a:spcBef>
                <a:spcPct val="0"/>
              </a:spcBef>
              <a:defRPr>
                <a:solidFill>
                  <a:schemeClr val="tx1"/>
                </a:solidFill>
                <a:latin typeface="Arial" charset="0"/>
              </a:defRPr>
            </a:lvl1pPr>
          </a:lstStyle>
          <a:p>
            <a:endParaRPr lang="en-US" altLang="en-US"/>
          </a:p>
        </p:txBody>
      </p:sp>
      <p:sp>
        <p:nvSpPr>
          <p:cNvPr id="459780" name="Rectangle 4"/>
          <p:cNvSpPr>
            <a:spLocks noGrp="1" noChangeArrowheads="1"/>
          </p:cNvSpPr>
          <p:nvPr>
            <p:ph type="ftr" sz="quarter" idx="2"/>
          </p:nvPr>
        </p:nvSpPr>
        <p:spPr bwMode="auto">
          <a:xfrm>
            <a:off x="0" y="9445625"/>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04" tIns="44151" rIns="88304" bIns="44151" numCol="1" anchor="b" anchorCtr="0" compatLnSpc="1">
            <a:prstTxWarp prst="textNoShape">
              <a:avLst/>
            </a:prstTxWarp>
          </a:bodyPr>
          <a:lstStyle>
            <a:lvl1pPr algn="l">
              <a:spcBef>
                <a:spcPct val="0"/>
              </a:spcBef>
              <a:defRPr>
                <a:solidFill>
                  <a:schemeClr val="tx1"/>
                </a:solidFill>
                <a:latin typeface="Arial" charset="0"/>
              </a:defRPr>
            </a:lvl1pPr>
          </a:lstStyle>
          <a:p>
            <a:endParaRPr lang="en-US" altLang="en-US"/>
          </a:p>
        </p:txBody>
      </p:sp>
      <p:sp>
        <p:nvSpPr>
          <p:cNvPr id="459781" name="Rectangle 5"/>
          <p:cNvSpPr>
            <a:spLocks noGrp="1" noChangeArrowheads="1"/>
          </p:cNvSpPr>
          <p:nvPr>
            <p:ph type="sldNum" sz="quarter" idx="3"/>
          </p:nvPr>
        </p:nvSpPr>
        <p:spPr bwMode="auto">
          <a:xfrm>
            <a:off x="3854450" y="9445625"/>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04" tIns="44151" rIns="88304" bIns="44151" numCol="1" anchor="b" anchorCtr="0" compatLnSpc="1">
            <a:prstTxWarp prst="textNoShape">
              <a:avLst/>
            </a:prstTxWarp>
          </a:bodyPr>
          <a:lstStyle>
            <a:lvl1pPr algn="r">
              <a:spcBef>
                <a:spcPct val="0"/>
              </a:spcBef>
              <a:defRPr>
                <a:solidFill>
                  <a:schemeClr val="tx1"/>
                </a:solidFill>
                <a:latin typeface="Arial" charset="0"/>
              </a:defRPr>
            </a:lvl1pPr>
          </a:lstStyle>
          <a:p>
            <a:fld id="{EBD91671-5ABD-471E-A76F-F544F30ADAE9}" type="slidenum">
              <a:rPr lang="en-GB" altLang="en-US"/>
              <a:pPr/>
              <a:t>‹#›</a:t>
            </a:fld>
            <a:endParaRPr lang="en-GB" altLang="en-US"/>
          </a:p>
        </p:txBody>
      </p:sp>
    </p:spTree>
    <p:extLst>
      <p:ext uri="{BB962C8B-B14F-4D97-AF65-F5344CB8AC3E}">
        <p14:creationId xmlns:p14="http://schemas.microsoft.com/office/powerpoint/2010/main" val="3740360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9575" cy="55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t" anchorCtr="0" compatLnSpc="1">
            <a:prstTxWarp prst="textNoShape">
              <a:avLst/>
            </a:prstTxWarp>
          </a:bodyPr>
          <a:lstStyle>
            <a:lvl1pPr algn="l">
              <a:spcBef>
                <a:spcPct val="0"/>
              </a:spcBef>
              <a:defRPr>
                <a:solidFill>
                  <a:schemeClr val="tx1"/>
                </a:solidFill>
                <a:latin typeface="Arial" charset="0"/>
              </a:defRPr>
            </a:lvl1pPr>
          </a:lstStyle>
          <a:p>
            <a:endParaRPr lang="en-US" altLang="en-US"/>
          </a:p>
        </p:txBody>
      </p:sp>
      <p:sp>
        <p:nvSpPr>
          <p:cNvPr id="6147" name="Rectangle 3"/>
          <p:cNvSpPr>
            <a:spLocks noGrp="1" noChangeArrowheads="1"/>
          </p:cNvSpPr>
          <p:nvPr>
            <p:ph type="dt" idx="1"/>
          </p:nvPr>
        </p:nvSpPr>
        <p:spPr bwMode="auto">
          <a:xfrm>
            <a:off x="3856039" y="0"/>
            <a:ext cx="2949575" cy="55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t" anchorCtr="0" compatLnSpc="1">
            <a:prstTxWarp prst="textNoShape">
              <a:avLst/>
            </a:prstTxWarp>
          </a:bodyPr>
          <a:lstStyle>
            <a:lvl1pPr algn="r">
              <a:spcBef>
                <a:spcPct val="0"/>
              </a:spcBef>
              <a:defRPr>
                <a:solidFill>
                  <a:schemeClr val="tx1"/>
                </a:solidFill>
                <a:latin typeface="Arial" charset="0"/>
              </a:defRPr>
            </a:lvl1pPr>
          </a:lstStyle>
          <a:p>
            <a:endParaRPr lang="en-US" altLang="en-US"/>
          </a:p>
        </p:txBody>
      </p:sp>
      <p:sp>
        <p:nvSpPr>
          <p:cNvPr id="14340" name="Rectangle 4"/>
          <p:cNvSpPr>
            <a:spLocks noGrp="1" noRot="1" noChangeAspect="1" noChangeArrowheads="1" noTextEdit="1"/>
          </p:cNvSpPr>
          <p:nvPr>
            <p:ph type="sldImg" idx="2"/>
          </p:nvPr>
        </p:nvSpPr>
        <p:spPr bwMode="auto">
          <a:xfrm>
            <a:off x="747713" y="774700"/>
            <a:ext cx="5313362" cy="3757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08051" y="4752976"/>
            <a:ext cx="4989513" cy="441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150" name="Rectangle 6"/>
          <p:cNvSpPr>
            <a:spLocks noGrp="1" noChangeArrowheads="1"/>
          </p:cNvSpPr>
          <p:nvPr>
            <p:ph type="ftr" sz="quarter" idx="4"/>
          </p:nvPr>
        </p:nvSpPr>
        <p:spPr bwMode="auto">
          <a:xfrm>
            <a:off x="0" y="9390064"/>
            <a:ext cx="2949575" cy="55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b" anchorCtr="0" compatLnSpc="1">
            <a:prstTxWarp prst="textNoShape">
              <a:avLst/>
            </a:prstTxWarp>
          </a:bodyPr>
          <a:lstStyle>
            <a:lvl1pPr algn="l">
              <a:spcBef>
                <a:spcPct val="0"/>
              </a:spcBef>
              <a:defRPr>
                <a:solidFill>
                  <a:schemeClr val="tx1"/>
                </a:solidFill>
                <a:latin typeface="Arial" charset="0"/>
              </a:defRPr>
            </a:lvl1pPr>
          </a:lstStyle>
          <a:p>
            <a:endParaRPr lang="en-US" altLang="en-US"/>
          </a:p>
        </p:txBody>
      </p:sp>
      <p:sp>
        <p:nvSpPr>
          <p:cNvPr id="6151" name="Rectangle 7"/>
          <p:cNvSpPr>
            <a:spLocks noGrp="1" noChangeArrowheads="1"/>
          </p:cNvSpPr>
          <p:nvPr>
            <p:ph type="sldNum" sz="quarter" idx="5"/>
          </p:nvPr>
        </p:nvSpPr>
        <p:spPr bwMode="auto">
          <a:xfrm>
            <a:off x="3856039" y="9390064"/>
            <a:ext cx="2949575" cy="55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b" anchorCtr="0" compatLnSpc="1">
            <a:prstTxWarp prst="textNoShape">
              <a:avLst/>
            </a:prstTxWarp>
          </a:bodyPr>
          <a:lstStyle>
            <a:lvl1pPr algn="r">
              <a:spcBef>
                <a:spcPct val="0"/>
              </a:spcBef>
              <a:defRPr>
                <a:solidFill>
                  <a:schemeClr val="tx1"/>
                </a:solidFill>
                <a:latin typeface="Arial" charset="0"/>
              </a:defRPr>
            </a:lvl1pPr>
          </a:lstStyle>
          <a:p>
            <a:fld id="{48D4056E-FC0C-40E6-BA7B-CC2722916FF8}" type="slidenum">
              <a:rPr lang="en-GB" altLang="en-US"/>
              <a:pPr/>
              <a:t>‹#›</a:t>
            </a:fld>
            <a:endParaRPr lang="en-GB" altLang="en-US"/>
          </a:p>
        </p:txBody>
      </p:sp>
    </p:spTree>
    <p:extLst>
      <p:ext uri="{BB962C8B-B14F-4D97-AF65-F5344CB8AC3E}">
        <p14:creationId xmlns:p14="http://schemas.microsoft.com/office/powerpoint/2010/main" val="2332503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1</a:t>
            </a:fld>
            <a:endParaRPr lang="en-GB" altLang="en-US"/>
          </a:p>
        </p:txBody>
      </p:sp>
    </p:spTree>
    <p:extLst>
      <p:ext uri="{BB962C8B-B14F-4D97-AF65-F5344CB8AC3E}">
        <p14:creationId xmlns:p14="http://schemas.microsoft.com/office/powerpoint/2010/main" val="1255807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10</a:t>
            </a:fld>
            <a:endParaRPr lang="en-GB" altLang="en-US"/>
          </a:p>
        </p:txBody>
      </p:sp>
    </p:spTree>
    <p:extLst>
      <p:ext uri="{BB962C8B-B14F-4D97-AF65-F5344CB8AC3E}">
        <p14:creationId xmlns:p14="http://schemas.microsoft.com/office/powerpoint/2010/main" val="462392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11</a:t>
            </a:fld>
            <a:endParaRPr lang="en-GB" altLang="en-US"/>
          </a:p>
        </p:txBody>
      </p:sp>
    </p:spTree>
    <p:extLst>
      <p:ext uri="{BB962C8B-B14F-4D97-AF65-F5344CB8AC3E}">
        <p14:creationId xmlns:p14="http://schemas.microsoft.com/office/powerpoint/2010/main" val="105877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12</a:t>
            </a:fld>
            <a:endParaRPr lang="en-GB" altLang="en-US"/>
          </a:p>
        </p:txBody>
      </p:sp>
    </p:spTree>
    <p:extLst>
      <p:ext uri="{BB962C8B-B14F-4D97-AF65-F5344CB8AC3E}">
        <p14:creationId xmlns:p14="http://schemas.microsoft.com/office/powerpoint/2010/main" val="3156096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13</a:t>
            </a:fld>
            <a:endParaRPr lang="en-GB" altLang="en-US"/>
          </a:p>
        </p:txBody>
      </p:sp>
    </p:spTree>
    <p:extLst>
      <p:ext uri="{BB962C8B-B14F-4D97-AF65-F5344CB8AC3E}">
        <p14:creationId xmlns:p14="http://schemas.microsoft.com/office/powerpoint/2010/main" val="3351835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14</a:t>
            </a:fld>
            <a:endParaRPr lang="en-GB" altLang="en-US"/>
          </a:p>
        </p:txBody>
      </p:sp>
    </p:spTree>
    <p:extLst>
      <p:ext uri="{BB962C8B-B14F-4D97-AF65-F5344CB8AC3E}">
        <p14:creationId xmlns:p14="http://schemas.microsoft.com/office/powerpoint/2010/main" val="301702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2</a:t>
            </a:fld>
            <a:endParaRPr lang="en-GB" altLang="en-US"/>
          </a:p>
        </p:txBody>
      </p:sp>
    </p:spTree>
    <p:extLst>
      <p:ext uri="{BB962C8B-B14F-4D97-AF65-F5344CB8AC3E}">
        <p14:creationId xmlns:p14="http://schemas.microsoft.com/office/powerpoint/2010/main" val="40377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3</a:t>
            </a:fld>
            <a:endParaRPr lang="en-GB" altLang="en-US"/>
          </a:p>
        </p:txBody>
      </p:sp>
    </p:spTree>
    <p:extLst>
      <p:ext uri="{BB962C8B-B14F-4D97-AF65-F5344CB8AC3E}">
        <p14:creationId xmlns:p14="http://schemas.microsoft.com/office/powerpoint/2010/main" val="560946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4</a:t>
            </a:fld>
            <a:endParaRPr lang="en-GB" altLang="en-US"/>
          </a:p>
        </p:txBody>
      </p:sp>
    </p:spTree>
    <p:extLst>
      <p:ext uri="{BB962C8B-B14F-4D97-AF65-F5344CB8AC3E}">
        <p14:creationId xmlns:p14="http://schemas.microsoft.com/office/powerpoint/2010/main" val="428861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5</a:t>
            </a:fld>
            <a:endParaRPr lang="en-GB" altLang="en-US"/>
          </a:p>
        </p:txBody>
      </p:sp>
    </p:spTree>
    <p:extLst>
      <p:ext uri="{BB962C8B-B14F-4D97-AF65-F5344CB8AC3E}">
        <p14:creationId xmlns:p14="http://schemas.microsoft.com/office/powerpoint/2010/main" val="219964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6</a:t>
            </a:fld>
            <a:endParaRPr lang="en-GB" altLang="en-US"/>
          </a:p>
        </p:txBody>
      </p:sp>
    </p:spTree>
    <p:extLst>
      <p:ext uri="{BB962C8B-B14F-4D97-AF65-F5344CB8AC3E}">
        <p14:creationId xmlns:p14="http://schemas.microsoft.com/office/powerpoint/2010/main" val="235357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7</a:t>
            </a:fld>
            <a:endParaRPr lang="en-GB" altLang="en-US"/>
          </a:p>
        </p:txBody>
      </p:sp>
    </p:spTree>
    <p:extLst>
      <p:ext uri="{BB962C8B-B14F-4D97-AF65-F5344CB8AC3E}">
        <p14:creationId xmlns:p14="http://schemas.microsoft.com/office/powerpoint/2010/main" val="156251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8</a:t>
            </a:fld>
            <a:endParaRPr lang="en-GB" altLang="en-US"/>
          </a:p>
        </p:txBody>
      </p:sp>
    </p:spTree>
    <p:extLst>
      <p:ext uri="{BB962C8B-B14F-4D97-AF65-F5344CB8AC3E}">
        <p14:creationId xmlns:p14="http://schemas.microsoft.com/office/powerpoint/2010/main" val="171280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pPr>
              <a:defRPr/>
            </a:pPr>
            <a:r>
              <a:rPr lang="en-US" altLang="en-US" smtClean="0"/>
              <a:t>SPECTRION TECHNOLOGIES</a:t>
            </a:r>
            <a:endParaRPr lang="en-US" altLang="en-US"/>
          </a:p>
        </p:txBody>
      </p:sp>
      <p:sp>
        <p:nvSpPr>
          <p:cNvPr id="5" name="Slide Number Placeholder 4"/>
          <p:cNvSpPr>
            <a:spLocks noGrp="1"/>
          </p:cNvSpPr>
          <p:nvPr>
            <p:ph type="sldNum" sz="quarter" idx="11"/>
          </p:nvPr>
        </p:nvSpPr>
        <p:spPr/>
        <p:txBody>
          <a:bodyPr/>
          <a:lstStyle/>
          <a:p>
            <a:pPr>
              <a:defRPr/>
            </a:pPr>
            <a:fld id="{95BC8424-FDCE-4803-894B-356F2CB1E774}" type="slidenum">
              <a:rPr lang="en-GB" altLang="en-US" smtClean="0"/>
              <a:pPr>
                <a:defRPr/>
              </a:pPr>
              <a:t>9</a:t>
            </a:fld>
            <a:endParaRPr lang="en-GB" altLang="en-US"/>
          </a:p>
        </p:txBody>
      </p:sp>
    </p:spTree>
    <p:extLst>
      <p:ext uri="{BB962C8B-B14F-4D97-AF65-F5344CB8AC3E}">
        <p14:creationId xmlns:p14="http://schemas.microsoft.com/office/powerpoint/2010/main" val="3198504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p:cNvSpPr>
            <a:spLocks noChangeArrowheads="1"/>
          </p:cNvSpPr>
          <p:nvPr userDrawn="1"/>
        </p:nvSpPr>
        <p:spPr bwMode="gray">
          <a:xfrm>
            <a:off x="0" y="1981200"/>
            <a:ext cx="10691813" cy="3597275"/>
          </a:xfrm>
          <a:prstGeom prst="rect">
            <a:avLst/>
          </a:prstGeom>
          <a:solidFill>
            <a:schemeClr val="tx2"/>
          </a:solidFill>
          <a:ln w="63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p>
        </p:txBody>
      </p:sp>
      <p:pic>
        <p:nvPicPr>
          <p:cNvPr id="5" name="Picture 20" descr="Coutts_Std_Logo_Single_Ne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7013" y="2012950"/>
            <a:ext cx="2241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515" name="Rectangle 3"/>
          <p:cNvSpPr>
            <a:spLocks noGrp="1" noChangeArrowheads="1"/>
          </p:cNvSpPr>
          <p:nvPr>
            <p:ph type="ctrTitle"/>
          </p:nvPr>
        </p:nvSpPr>
        <p:spPr>
          <a:xfrm>
            <a:off x="835025" y="2990850"/>
            <a:ext cx="6980238" cy="455613"/>
          </a:xfrm>
        </p:spPr>
        <p:txBody>
          <a:bodyPr/>
          <a:lstStyle>
            <a:lvl1pPr>
              <a:defRPr sz="3200"/>
            </a:lvl1pPr>
          </a:lstStyle>
          <a:p>
            <a:pPr lvl="0"/>
            <a:r>
              <a:rPr lang="en-GB" noProof="0" smtClean="0"/>
              <a:t>Click to edit Master title style</a:t>
            </a:r>
          </a:p>
        </p:txBody>
      </p:sp>
      <p:sp>
        <p:nvSpPr>
          <p:cNvPr id="576516" name="Rectangle 4"/>
          <p:cNvSpPr>
            <a:spLocks noGrp="1" noChangeArrowheads="1"/>
          </p:cNvSpPr>
          <p:nvPr>
            <p:ph type="subTitle" idx="1"/>
          </p:nvPr>
        </p:nvSpPr>
        <p:spPr>
          <a:xfrm>
            <a:off x="835025" y="3441701"/>
            <a:ext cx="6980238"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defRPr sz="1600">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9823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7"/>
          <p:cNvSpPr>
            <a:spLocks noGrp="1" noChangeArrowheads="1"/>
          </p:cNvSpPr>
          <p:nvPr>
            <p:ph type="sldNum" sz="quarter" idx="11"/>
          </p:nvPr>
        </p:nvSpPr>
        <p:spPr>
          <a:ln/>
        </p:spPr>
        <p:txBody>
          <a:bodyPr/>
          <a:lstStyle>
            <a:lvl1pPr>
              <a:defRPr/>
            </a:lvl1pPr>
          </a:lstStyle>
          <a:p>
            <a:fld id="{B2DC23A9-960B-467F-A815-F5EE5253B17B}" type="slidenum">
              <a:rPr lang="en-GB" altLang="en-US"/>
              <a:pPr/>
              <a:t>‹#›</a:t>
            </a:fld>
            <a:endParaRPr lang="en-GB" altLang="en-US"/>
          </a:p>
        </p:txBody>
      </p:sp>
    </p:spTree>
    <p:extLst>
      <p:ext uri="{BB962C8B-B14F-4D97-AF65-F5344CB8AC3E}">
        <p14:creationId xmlns:p14="http://schemas.microsoft.com/office/powerpoint/2010/main" val="360935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7" y="352425"/>
            <a:ext cx="7300911"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7"/>
          <p:cNvSpPr>
            <a:spLocks noGrp="1" noChangeArrowheads="1"/>
          </p:cNvSpPr>
          <p:nvPr>
            <p:ph type="sldNum" sz="quarter" idx="11"/>
          </p:nvPr>
        </p:nvSpPr>
        <p:spPr>
          <a:ln/>
        </p:spPr>
        <p:txBody>
          <a:bodyPr/>
          <a:lstStyle>
            <a:lvl1pPr>
              <a:defRPr/>
            </a:lvl1pPr>
          </a:lstStyle>
          <a:p>
            <a:fld id="{37119553-697B-4047-BBFC-606EF96596A1}" type="slidenum">
              <a:rPr lang="en-GB" altLang="en-US"/>
              <a:pPr/>
              <a:t>‹#›</a:t>
            </a:fld>
            <a:endParaRPr lang="en-GB" altLang="en-US"/>
          </a:p>
        </p:txBody>
      </p:sp>
    </p:spTree>
    <p:extLst>
      <p:ext uri="{BB962C8B-B14F-4D97-AF65-F5344CB8AC3E}">
        <p14:creationId xmlns:p14="http://schemas.microsoft.com/office/powerpoint/2010/main" val="2989452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 name="Rectangle 28"/>
          <p:cNvSpPr>
            <a:spLocks noChangeArrowheads="1"/>
          </p:cNvSpPr>
          <p:nvPr userDrawn="1"/>
        </p:nvSpPr>
        <p:spPr bwMode="gray">
          <a:xfrm>
            <a:off x="0" y="1981200"/>
            <a:ext cx="10693400" cy="3597275"/>
          </a:xfrm>
          <a:prstGeom prst="rect">
            <a:avLst/>
          </a:prstGeom>
          <a:solidFill>
            <a:schemeClr val="bg2"/>
          </a:solidFill>
          <a:ln>
            <a:noFill/>
          </a:ln>
          <a:effectLst/>
          <a:extLst>
            <a:ext uri="{91240B29-F687-4F45-9708-019B960494DF}">
              <a14:hiddenLine xmlns:a14="http://schemas.microsoft.com/office/drawing/2010/main" w="63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54000" rIns="54000" bIns="54000"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p>
        </p:txBody>
      </p:sp>
      <p:pic>
        <p:nvPicPr>
          <p:cNvPr id="5" name="Picture 29" descr="Coutts_Std_Logo_Single_P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47013" y="2014538"/>
            <a:ext cx="2243137"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50" name="Rectangle 6"/>
          <p:cNvSpPr>
            <a:spLocks noGrp="1" noChangeArrowheads="1"/>
          </p:cNvSpPr>
          <p:nvPr>
            <p:ph type="ctrTitle"/>
          </p:nvPr>
        </p:nvSpPr>
        <p:spPr>
          <a:xfrm>
            <a:off x="835028" y="2990850"/>
            <a:ext cx="6983413" cy="455613"/>
          </a:xfrm>
        </p:spPr>
        <p:txBody>
          <a:bodyPr/>
          <a:lstStyle>
            <a:lvl1pPr>
              <a:defRPr>
                <a:solidFill>
                  <a:schemeClr val="tx1"/>
                </a:solidFill>
              </a:defRPr>
            </a:lvl1pPr>
          </a:lstStyle>
          <a:p>
            <a:pPr lvl="0"/>
            <a:r>
              <a:rPr lang="en-GB" noProof="0" smtClean="0"/>
              <a:t>Click to edit Master title style</a:t>
            </a:r>
          </a:p>
        </p:txBody>
      </p:sp>
      <p:sp>
        <p:nvSpPr>
          <p:cNvPr id="441351" name="Rectangle 7"/>
          <p:cNvSpPr>
            <a:spLocks noGrp="1" noChangeArrowheads="1"/>
          </p:cNvSpPr>
          <p:nvPr>
            <p:ph type="subTitle" idx="1"/>
          </p:nvPr>
        </p:nvSpPr>
        <p:spPr>
          <a:xfrm>
            <a:off x="835028" y="3441701"/>
            <a:ext cx="6983413"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spcBef>
                <a:spcPct val="20000"/>
              </a:spcBef>
              <a:defRPr b="0"/>
            </a:lvl1pPr>
          </a:lstStyle>
          <a:p>
            <a:pPr lvl="0"/>
            <a:r>
              <a:rPr lang="en-GB" noProof="0" smtClean="0"/>
              <a:t>Click to edit Master subtitle style</a:t>
            </a:r>
          </a:p>
        </p:txBody>
      </p:sp>
    </p:spTree>
    <p:extLst>
      <p:ext uri="{BB962C8B-B14F-4D97-AF65-F5344CB8AC3E}">
        <p14:creationId xmlns:p14="http://schemas.microsoft.com/office/powerpoint/2010/main" val="76601763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28"/>
          <p:cNvSpPr>
            <a:spLocks noGrp="1" noChangeArrowheads="1"/>
          </p:cNvSpPr>
          <p:nvPr>
            <p:ph type="sldNum" sz="quarter" idx="11"/>
          </p:nvPr>
        </p:nvSpPr>
        <p:spPr>
          <a:ln/>
        </p:spPr>
        <p:txBody>
          <a:bodyPr/>
          <a:lstStyle>
            <a:lvl1pPr>
              <a:defRPr/>
            </a:lvl1pPr>
          </a:lstStyle>
          <a:p>
            <a:fld id="{518BE412-2F68-494E-918B-0DD4888F9710}" type="slidenum">
              <a:rPr lang="en-GB" altLang="en-US"/>
              <a:pPr/>
              <a:t>‹#›</a:t>
            </a:fld>
            <a:endParaRPr lang="en-GB" altLang="en-US"/>
          </a:p>
        </p:txBody>
      </p:sp>
    </p:spTree>
    <p:extLst>
      <p:ext uri="{BB962C8B-B14F-4D97-AF65-F5344CB8AC3E}">
        <p14:creationId xmlns:p14="http://schemas.microsoft.com/office/powerpoint/2010/main" val="185236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9"/>
            <a:ext cx="9090026"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6"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28"/>
          <p:cNvSpPr>
            <a:spLocks noGrp="1" noChangeArrowheads="1"/>
          </p:cNvSpPr>
          <p:nvPr>
            <p:ph type="sldNum" sz="quarter" idx="11"/>
          </p:nvPr>
        </p:nvSpPr>
        <p:spPr>
          <a:ln/>
        </p:spPr>
        <p:txBody>
          <a:bodyPr/>
          <a:lstStyle>
            <a:lvl1pPr>
              <a:defRPr/>
            </a:lvl1pPr>
          </a:lstStyle>
          <a:p>
            <a:fld id="{4D27C97F-71DF-4DAB-BC05-376E02BB1675}" type="slidenum">
              <a:rPr lang="en-GB" altLang="en-US"/>
              <a:pPr/>
              <a:t>‹#›</a:t>
            </a:fld>
            <a:endParaRPr lang="en-GB" altLang="en-US"/>
          </a:p>
        </p:txBody>
      </p:sp>
    </p:spTree>
    <p:extLst>
      <p:ext uri="{BB962C8B-B14F-4D97-AF65-F5344CB8AC3E}">
        <p14:creationId xmlns:p14="http://schemas.microsoft.com/office/powerpoint/2010/main" val="4181623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5"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9"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28"/>
          <p:cNvSpPr>
            <a:spLocks noGrp="1" noChangeArrowheads="1"/>
          </p:cNvSpPr>
          <p:nvPr>
            <p:ph type="sldNum" sz="quarter" idx="11"/>
          </p:nvPr>
        </p:nvSpPr>
        <p:spPr>
          <a:ln/>
        </p:spPr>
        <p:txBody>
          <a:bodyPr/>
          <a:lstStyle>
            <a:lvl1pPr>
              <a:defRPr/>
            </a:lvl1pPr>
          </a:lstStyle>
          <a:p>
            <a:fld id="{39956D04-2D98-45D8-96B0-7506E9E74689}" type="slidenum">
              <a:rPr lang="en-GB" altLang="en-US"/>
              <a:pPr/>
              <a:t>‹#›</a:t>
            </a:fld>
            <a:endParaRPr lang="en-GB" altLang="en-US"/>
          </a:p>
        </p:txBody>
      </p:sp>
    </p:spTree>
    <p:extLst>
      <p:ext uri="{BB962C8B-B14F-4D97-AF65-F5344CB8AC3E}">
        <p14:creationId xmlns:p14="http://schemas.microsoft.com/office/powerpoint/2010/main" val="2834484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6"/>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1"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1"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6" y="1692275"/>
            <a:ext cx="4725987"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6" y="2397125"/>
            <a:ext cx="4725987"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8" name="Rectangle 28"/>
          <p:cNvSpPr>
            <a:spLocks noGrp="1" noChangeArrowheads="1"/>
          </p:cNvSpPr>
          <p:nvPr>
            <p:ph type="sldNum" sz="quarter" idx="11"/>
          </p:nvPr>
        </p:nvSpPr>
        <p:spPr>
          <a:ln/>
        </p:spPr>
        <p:txBody>
          <a:bodyPr/>
          <a:lstStyle>
            <a:lvl1pPr>
              <a:defRPr/>
            </a:lvl1pPr>
          </a:lstStyle>
          <a:p>
            <a:fld id="{67690538-B0B3-4C9E-AA2E-2074CB02DE6C}" type="slidenum">
              <a:rPr lang="en-GB" altLang="en-US"/>
              <a:pPr/>
              <a:t>‹#›</a:t>
            </a:fld>
            <a:endParaRPr lang="en-GB" altLang="en-US"/>
          </a:p>
        </p:txBody>
      </p:sp>
    </p:spTree>
    <p:extLst>
      <p:ext uri="{BB962C8B-B14F-4D97-AF65-F5344CB8AC3E}">
        <p14:creationId xmlns:p14="http://schemas.microsoft.com/office/powerpoint/2010/main" val="1836950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4" name="Rectangle 28"/>
          <p:cNvSpPr>
            <a:spLocks noGrp="1" noChangeArrowheads="1"/>
          </p:cNvSpPr>
          <p:nvPr>
            <p:ph type="sldNum" sz="quarter" idx="11"/>
          </p:nvPr>
        </p:nvSpPr>
        <p:spPr>
          <a:ln/>
        </p:spPr>
        <p:txBody>
          <a:bodyPr/>
          <a:lstStyle>
            <a:lvl1pPr>
              <a:defRPr/>
            </a:lvl1pPr>
          </a:lstStyle>
          <a:p>
            <a:fld id="{FDC4BC62-97D0-444E-AB7F-BDDF8F2789AE}" type="slidenum">
              <a:rPr lang="en-GB" altLang="en-US"/>
              <a:pPr/>
              <a:t>‹#›</a:t>
            </a:fld>
            <a:endParaRPr lang="en-GB" altLang="en-US"/>
          </a:p>
        </p:txBody>
      </p:sp>
    </p:spTree>
    <p:extLst>
      <p:ext uri="{BB962C8B-B14F-4D97-AF65-F5344CB8AC3E}">
        <p14:creationId xmlns:p14="http://schemas.microsoft.com/office/powerpoint/2010/main" val="1117540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3" name="Rectangle 28"/>
          <p:cNvSpPr>
            <a:spLocks noGrp="1" noChangeArrowheads="1"/>
          </p:cNvSpPr>
          <p:nvPr>
            <p:ph type="sldNum" sz="quarter" idx="11"/>
          </p:nvPr>
        </p:nvSpPr>
        <p:spPr>
          <a:ln/>
        </p:spPr>
        <p:txBody>
          <a:bodyPr/>
          <a:lstStyle>
            <a:lvl1pPr>
              <a:defRPr/>
            </a:lvl1pPr>
          </a:lstStyle>
          <a:p>
            <a:fld id="{08CCF013-F500-4328-B372-64C149BBE7C4}" type="slidenum">
              <a:rPr lang="en-GB" altLang="en-US"/>
              <a:pPr/>
              <a:t>‹#›</a:t>
            </a:fld>
            <a:endParaRPr lang="en-GB" altLang="en-US"/>
          </a:p>
        </p:txBody>
      </p:sp>
    </p:spTree>
    <p:extLst>
      <p:ext uri="{BB962C8B-B14F-4D97-AF65-F5344CB8AC3E}">
        <p14:creationId xmlns:p14="http://schemas.microsoft.com/office/powerpoint/2010/main" val="1312478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7"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28"/>
          <p:cNvSpPr>
            <a:spLocks noGrp="1" noChangeArrowheads="1"/>
          </p:cNvSpPr>
          <p:nvPr>
            <p:ph type="sldNum" sz="quarter" idx="11"/>
          </p:nvPr>
        </p:nvSpPr>
        <p:spPr>
          <a:ln/>
        </p:spPr>
        <p:txBody>
          <a:bodyPr/>
          <a:lstStyle>
            <a:lvl1pPr>
              <a:defRPr/>
            </a:lvl1pPr>
          </a:lstStyle>
          <a:p>
            <a:fld id="{42DCB20F-6147-43F1-A612-3F8337B10D0A}" type="slidenum">
              <a:rPr lang="en-GB" altLang="en-US"/>
              <a:pPr/>
              <a:t>‹#›</a:t>
            </a:fld>
            <a:endParaRPr lang="en-GB" altLang="en-US"/>
          </a:p>
        </p:txBody>
      </p:sp>
    </p:spTree>
    <p:extLst>
      <p:ext uri="{BB962C8B-B14F-4D97-AF65-F5344CB8AC3E}">
        <p14:creationId xmlns:p14="http://schemas.microsoft.com/office/powerpoint/2010/main" val="218724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7"/>
          <p:cNvSpPr>
            <a:spLocks noGrp="1" noChangeArrowheads="1"/>
          </p:cNvSpPr>
          <p:nvPr>
            <p:ph type="sldNum" sz="quarter" idx="11"/>
          </p:nvPr>
        </p:nvSpPr>
        <p:spPr>
          <a:ln/>
        </p:spPr>
        <p:txBody>
          <a:bodyPr/>
          <a:lstStyle>
            <a:lvl1pPr>
              <a:defRPr/>
            </a:lvl1pPr>
          </a:lstStyle>
          <a:p>
            <a:fld id="{3BAFF05F-B220-485C-AC1F-89AA42EDAB2C}" type="slidenum">
              <a:rPr lang="en-GB" altLang="en-US"/>
              <a:pPr/>
              <a:t>‹#›</a:t>
            </a:fld>
            <a:endParaRPr lang="en-GB" altLang="en-US"/>
          </a:p>
        </p:txBody>
      </p:sp>
    </p:spTree>
    <p:extLst>
      <p:ext uri="{BB962C8B-B14F-4D97-AF65-F5344CB8AC3E}">
        <p14:creationId xmlns:p14="http://schemas.microsoft.com/office/powerpoint/2010/main" val="3966909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3" y="5292726"/>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3"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3"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28"/>
          <p:cNvSpPr>
            <a:spLocks noGrp="1" noChangeArrowheads="1"/>
          </p:cNvSpPr>
          <p:nvPr>
            <p:ph type="sldNum" sz="quarter" idx="11"/>
          </p:nvPr>
        </p:nvSpPr>
        <p:spPr>
          <a:ln/>
        </p:spPr>
        <p:txBody>
          <a:bodyPr/>
          <a:lstStyle>
            <a:lvl1pPr>
              <a:defRPr/>
            </a:lvl1pPr>
          </a:lstStyle>
          <a:p>
            <a:fld id="{627F7C11-65A2-4D88-A05C-BC44B33F1DD4}" type="slidenum">
              <a:rPr lang="en-GB" altLang="en-US"/>
              <a:pPr/>
              <a:t>‹#›</a:t>
            </a:fld>
            <a:endParaRPr lang="en-GB" altLang="en-US"/>
          </a:p>
        </p:txBody>
      </p:sp>
    </p:spTree>
    <p:extLst>
      <p:ext uri="{BB962C8B-B14F-4D97-AF65-F5344CB8AC3E}">
        <p14:creationId xmlns:p14="http://schemas.microsoft.com/office/powerpoint/2010/main" val="1106203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28"/>
          <p:cNvSpPr>
            <a:spLocks noGrp="1" noChangeArrowheads="1"/>
          </p:cNvSpPr>
          <p:nvPr>
            <p:ph type="sldNum" sz="quarter" idx="11"/>
          </p:nvPr>
        </p:nvSpPr>
        <p:spPr>
          <a:ln/>
        </p:spPr>
        <p:txBody>
          <a:bodyPr/>
          <a:lstStyle>
            <a:lvl1pPr>
              <a:defRPr/>
            </a:lvl1pPr>
          </a:lstStyle>
          <a:p>
            <a:fld id="{FED1CF78-0AD4-4E03-BC97-BA9C7C4E90A2}" type="slidenum">
              <a:rPr lang="en-GB" altLang="en-US"/>
              <a:pPr/>
              <a:t>‹#›</a:t>
            </a:fld>
            <a:endParaRPr lang="en-GB" altLang="en-US"/>
          </a:p>
        </p:txBody>
      </p:sp>
    </p:spTree>
    <p:extLst>
      <p:ext uri="{BB962C8B-B14F-4D97-AF65-F5344CB8AC3E}">
        <p14:creationId xmlns:p14="http://schemas.microsoft.com/office/powerpoint/2010/main" val="2111342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7" y="352425"/>
            <a:ext cx="7300911"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28"/>
          <p:cNvSpPr>
            <a:spLocks noGrp="1" noChangeArrowheads="1"/>
          </p:cNvSpPr>
          <p:nvPr>
            <p:ph type="sldNum" sz="quarter" idx="11"/>
          </p:nvPr>
        </p:nvSpPr>
        <p:spPr>
          <a:ln/>
        </p:spPr>
        <p:txBody>
          <a:bodyPr/>
          <a:lstStyle>
            <a:lvl1pPr>
              <a:defRPr/>
            </a:lvl1pPr>
          </a:lstStyle>
          <a:p>
            <a:fld id="{2EB115EE-2909-4261-AB1B-598FBD9DF2E4}" type="slidenum">
              <a:rPr lang="en-GB" altLang="en-US"/>
              <a:pPr/>
              <a:t>‹#›</a:t>
            </a:fld>
            <a:endParaRPr lang="en-GB" altLang="en-US"/>
          </a:p>
        </p:txBody>
      </p:sp>
    </p:spTree>
    <p:extLst>
      <p:ext uri="{BB962C8B-B14F-4D97-AF65-F5344CB8AC3E}">
        <p14:creationId xmlns:p14="http://schemas.microsoft.com/office/powerpoint/2010/main" val="40125438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93" y="2349500"/>
            <a:ext cx="9090026" cy="1620838"/>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3376" y="4284668"/>
            <a:ext cx="7486650" cy="1931986"/>
          </a:xfrm>
        </p:spPr>
        <p:txBody>
          <a:bodyPr/>
          <a:lstStyle>
            <a:lvl1pPr marL="0" indent="0" algn="ctr">
              <a:buNone/>
              <a:defRPr/>
            </a:lvl1pPr>
            <a:lvl2pPr marL="456879" indent="0" algn="ctr">
              <a:buNone/>
              <a:defRPr/>
            </a:lvl2pPr>
            <a:lvl3pPr marL="913753" indent="0" algn="ctr">
              <a:buNone/>
              <a:defRPr/>
            </a:lvl3pPr>
            <a:lvl4pPr marL="1370632" indent="0" algn="ctr">
              <a:buNone/>
              <a:defRPr/>
            </a:lvl4pPr>
            <a:lvl5pPr marL="1827509" indent="0" algn="ctr">
              <a:buNone/>
              <a:defRPr/>
            </a:lvl5pPr>
            <a:lvl6pPr marL="2284387" indent="0" algn="ctr">
              <a:buNone/>
              <a:defRPr/>
            </a:lvl6pPr>
            <a:lvl7pPr marL="2741265" indent="0" algn="ctr">
              <a:buNone/>
              <a:defRPr/>
            </a:lvl7pPr>
            <a:lvl8pPr marL="3198142" indent="0" algn="ctr">
              <a:buNone/>
              <a:defRPr/>
            </a:lvl8pPr>
            <a:lvl9pPr marL="3655018"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610601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768895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7" y="4859344"/>
            <a:ext cx="9090026"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7" y="3205166"/>
            <a:ext cx="9090026" cy="1654175"/>
          </a:xfrm>
        </p:spPr>
        <p:txBody>
          <a:bodyPr anchor="b"/>
          <a:lstStyle>
            <a:lvl1pPr marL="0" indent="0">
              <a:buNone/>
              <a:defRPr sz="2100"/>
            </a:lvl1pPr>
            <a:lvl2pPr marL="456879" indent="0">
              <a:buNone/>
              <a:defRPr sz="1800"/>
            </a:lvl2pPr>
            <a:lvl3pPr marL="913753" indent="0">
              <a:buNone/>
              <a:defRPr sz="1600"/>
            </a:lvl3pPr>
            <a:lvl4pPr marL="1370632" indent="0">
              <a:buNone/>
              <a:defRPr sz="1400"/>
            </a:lvl4pPr>
            <a:lvl5pPr marL="1827509" indent="0">
              <a:buNone/>
              <a:defRPr sz="1400"/>
            </a:lvl5pPr>
            <a:lvl6pPr marL="2284387" indent="0">
              <a:buNone/>
              <a:defRPr sz="1400"/>
            </a:lvl6pPr>
            <a:lvl7pPr marL="2741265" indent="0">
              <a:buNone/>
              <a:defRPr sz="1400"/>
            </a:lvl7pPr>
            <a:lvl8pPr marL="3198142" indent="0">
              <a:buNone/>
              <a:defRPr sz="1400"/>
            </a:lvl8pPr>
            <a:lvl9pPr marL="3655018" indent="0">
              <a:buNone/>
              <a:defRPr sz="1400"/>
            </a:lvl9pPr>
          </a:lstStyle>
          <a:p>
            <a:pPr lvl="0"/>
            <a:r>
              <a:rPr lang="en-US" smtClean="0"/>
              <a:t>Click to edit Master text styles</a:t>
            </a:r>
          </a:p>
        </p:txBody>
      </p:sp>
    </p:spTree>
    <p:extLst>
      <p:ext uri="{BB962C8B-B14F-4D97-AF65-F5344CB8AC3E}">
        <p14:creationId xmlns:p14="http://schemas.microsoft.com/office/powerpoint/2010/main" val="1354476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7" y="1619254"/>
            <a:ext cx="4891087" cy="5256213"/>
          </a:xfrm>
        </p:spPr>
        <p:txBody>
          <a:bodyPr/>
          <a:lstStyle>
            <a:lvl1pPr>
              <a:defRPr sz="29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2901" y="1619254"/>
            <a:ext cx="4892675" cy="5256213"/>
          </a:xfrm>
        </p:spPr>
        <p:txBody>
          <a:bodyPr/>
          <a:lstStyle>
            <a:lvl1pPr>
              <a:defRPr sz="29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829028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92" y="303220"/>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92" y="1692277"/>
            <a:ext cx="4724401" cy="704850"/>
          </a:xfrm>
        </p:spPr>
        <p:txBody>
          <a:bodyPr anchor="b"/>
          <a:lstStyle>
            <a:lvl1pPr marL="0" indent="0">
              <a:buNone/>
              <a:defRPr sz="2400" b="1"/>
            </a:lvl1pPr>
            <a:lvl2pPr marL="456879" indent="0">
              <a:buNone/>
              <a:defRPr sz="2100" b="1"/>
            </a:lvl2pPr>
            <a:lvl3pPr marL="913753" indent="0">
              <a:buNone/>
              <a:defRPr sz="1800" b="1"/>
            </a:lvl3pPr>
            <a:lvl4pPr marL="1370632" indent="0">
              <a:buNone/>
              <a:defRPr sz="1600" b="1"/>
            </a:lvl4pPr>
            <a:lvl5pPr marL="1827509" indent="0">
              <a:buNone/>
              <a:defRPr sz="1600" b="1"/>
            </a:lvl5pPr>
            <a:lvl6pPr marL="2284387" indent="0">
              <a:buNone/>
              <a:defRPr sz="1600" b="1"/>
            </a:lvl6pPr>
            <a:lvl7pPr marL="2741265" indent="0">
              <a:buNone/>
              <a:defRPr sz="1600" b="1"/>
            </a:lvl7pPr>
            <a:lvl8pPr marL="3198142" indent="0">
              <a:buNone/>
              <a:defRPr sz="1600" b="1"/>
            </a:lvl8pPr>
            <a:lvl9pPr marL="36550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92" y="2397129"/>
            <a:ext cx="4724401" cy="4357688"/>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9" y="1692277"/>
            <a:ext cx="4725987" cy="704850"/>
          </a:xfrm>
        </p:spPr>
        <p:txBody>
          <a:bodyPr anchor="b"/>
          <a:lstStyle>
            <a:lvl1pPr marL="0" indent="0">
              <a:buNone/>
              <a:defRPr sz="2400" b="1"/>
            </a:lvl1pPr>
            <a:lvl2pPr marL="456879" indent="0">
              <a:buNone/>
              <a:defRPr sz="2100" b="1"/>
            </a:lvl2pPr>
            <a:lvl3pPr marL="913753" indent="0">
              <a:buNone/>
              <a:defRPr sz="1800" b="1"/>
            </a:lvl3pPr>
            <a:lvl4pPr marL="1370632" indent="0">
              <a:buNone/>
              <a:defRPr sz="1600" b="1"/>
            </a:lvl4pPr>
            <a:lvl5pPr marL="1827509" indent="0">
              <a:buNone/>
              <a:defRPr sz="1600" b="1"/>
            </a:lvl5pPr>
            <a:lvl6pPr marL="2284387" indent="0">
              <a:buNone/>
              <a:defRPr sz="1600" b="1"/>
            </a:lvl6pPr>
            <a:lvl7pPr marL="2741265" indent="0">
              <a:buNone/>
              <a:defRPr sz="1600" b="1"/>
            </a:lvl7pPr>
            <a:lvl8pPr marL="3198142" indent="0">
              <a:buNone/>
              <a:defRPr sz="1600" b="1"/>
            </a:lvl8pPr>
            <a:lvl9pPr marL="36550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9" y="2397129"/>
            <a:ext cx="4725987" cy="4357688"/>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50650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9488825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11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9"/>
            <a:ext cx="9090026"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6"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7"/>
          <p:cNvSpPr>
            <a:spLocks noGrp="1" noChangeArrowheads="1"/>
          </p:cNvSpPr>
          <p:nvPr>
            <p:ph type="sldNum" sz="quarter" idx="11"/>
          </p:nvPr>
        </p:nvSpPr>
        <p:spPr>
          <a:ln/>
        </p:spPr>
        <p:txBody>
          <a:bodyPr/>
          <a:lstStyle>
            <a:lvl1pPr>
              <a:defRPr/>
            </a:lvl1pPr>
          </a:lstStyle>
          <a:p>
            <a:fld id="{23B88F2D-AD15-4698-AC9C-E8E966BF36FE}" type="slidenum">
              <a:rPr lang="en-GB" altLang="en-US"/>
              <a:pPr/>
              <a:t>‹#›</a:t>
            </a:fld>
            <a:endParaRPr lang="en-GB" altLang="en-US"/>
          </a:p>
        </p:txBody>
      </p:sp>
    </p:spTree>
    <p:extLst>
      <p:ext uri="{BB962C8B-B14F-4D97-AF65-F5344CB8AC3E}">
        <p14:creationId xmlns:p14="http://schemas.microsoft.com/office/powerpoint/2010/main" val="6743193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94" y="301629"/>
            <a:ext cx="3517902" cy="1281113"/>
          </a:xfrm>
        </p:spPr>
        <p:txBody>
          <a:bodyPr/>
          <a:lstStyle>
            <a:lvl1pPr algn="l">
              <a:defRPr sz="2100" b="1"/>
            </a:lvl1pPr>
          </a:lstStyle>
          <a:p>
            <a:r>
              <a:rPr lang="en-US" smtClean="0"/>
              <a:t>Click to edit Master title style</a:t>
            </a:r>
            <a:endParaRPr lang="en-GB"/>
          </a:p>
        </p:txBody>
      </p:sp>
      <p:sp>
        <p:nvSpPr>
          <p:cNvPr id="3" name="Content Placeholder 2"/>
          <p:cNvSpPr>
            <a:spLocks noGrp="1"/>
          </p:cNvSpPr>
          <p:nvPr>
            <p:ph idx="1"/>
          </p:nvPr>
        </p:nvSpPr>
        <p:spPr>
          <a:xfrm>
            <a:off x="4181479" y="301625"/>
            <a:ext cx="5976937" cy="6453188"/>
          </a:xfrm>
        </p:spPr>
        <p:txBody>
          <a:bodyPr/>
          <a:lstStyle>
            <a:lvl1pPr>
              <a:defRPr sz="32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94" y="1582742"/>
            <a:ext cx="3517902" cy="5172075"/>
          </a:xfrm>
        </p:spPr>
        <p:txBody>
          <a:bodyPr/>
          <a:lstStyle>
            <a:lvl1pPr marL="0" indent="0">
              <a:buNone/>
              <a:defRPr sz="1400"/>
            </a:lvl1pPr>
            <a:lvl2pPr marL="456879" indent="0">
              <a:buNone/>
              <a:defRPr sz="1300"/>
            </a:lvl2pPr>
            <a:lvl3pPr marL="913753" indent="0">
              <a:buNone/>
              <a:defRPr sz="1000"/>
            </a:lvl3pPr>
            <a:lvl4pPr marL="1370632" indent="0">
              <a:buNone/>
              <a:defRPr sz="900"/>
            </a:lvl4pPr>
            <a:lvl5pPr marL="1827509" indent="0">
              <a:buNone/>
              <a:defRPr sz="900"/>
            </a:lvl5pPr>
            <a:lvl6pPr marL="2284387" indent="0">
              <a:buNone/>
              <a:defRPr sz="900"/>
            </a:lvl6pPr>
            <a:lvl7pPr marL="2741265" indent="0">
              <a:buNone/>
              <a:defRPr sz="900"/>
            </a:lvl7pPr>
            <a:lvl8pPr marL="3198142" indent="0">
              <a:buNone/>
              <a:defRPr sz="900"/>
            </a:lvl8pPr>
            <a:lvl9pPr marL="3655018" indent="0">
              <a:buNone/>
              <a:defRPr sz="900"/>
            </a:lvl9pPr>
          </a:lstStyle>
          <a:p>
            <a:pPr lvl="0"/>
            <a:r>
              <a:rPr lang="en-US" smtClean="0"/>
              <a:t>Click to edit Master text styles</a:t>
            </a:r>
          </a:p>
        </p:txBody>
      </p:sp>
    </p:spTree>
    <p:extLst>
      <p:ext uri="{BB962C8B-B14F-4D97-AF65-F5344CB8AC3E}">
        <p14:creationId xmlns:p14="http://schemas.microsoft.com/office/powerpoint/2010/main" val="3137351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9" y="5292726"/>
            <a:ext cx="6416675" cy="625475"/>
          </a:xfrm>
        </p:spPr>
        <p:txBody>
          <a:bodyPr/>
          <a:lstStyle>
            <a:lvl1pPr algn="l">
              <a:defRPr sz="2100" b="1"/>
            </a:lvl1pPr>
          </a:lstStyle>
          <a:p>
            <a:r>
              <a:rPr lang="en-US" smtClean="0"/>
              <a:t>Click to edit Master title style</a:t>
            </a:r>
            <a:endParaRPr lang="en-GB"/>
          </a:p>
        </p:txBody>
      </p:sp>
      <p:sp>
        <p:nvSpPr>
          <p:cNvPr id="3" name="Picture Placeholder 2"/>
          <p:cNvSpPr>
            <a:spLocks noGrp="1"/>
          </p:cNvSpPr>
          <p:nvPr>
            <p:ph type="pic" idx="1"/>
          </p:nvPr>
        </p:nvSpPr>
        <p:spPr>
          <a:xfrm>
            <a:off x="2095509" y="676275"/>
            <a:ext cx="6416675" cy="4535488"/>
          </a:xfrm>
        </p:spPr>
        <p:txBody>
          <a:bodyPr/>
          <a:lstStyle>
            <a:lvl1pPr marL="0" indent="0">
              <a:buNone/>
              <a:defRPr sz="3200"/>
            </a:lvl1pPr>
            <a:lvl2pPr marL="456879" indent="0">
              <a:buNone/>
              <a:defRPr sz="2900"/>
            </a:lvl2pPr>
            <a:lvl3pPr marL="913753" indent="0">
              <a:buNone/>
              <a:defRPr sz="2400"/>
            </a:lvl3pPr>
            <a:lvl4pPr marL="1370632" indent="0">
              <a:buNone/>
              <a:defRPr sz="2100"/>
            </a:lvl4pPr>
            <a:lvl5pPr marL="1827509" indent="0">
              <a:buNone/>
              <a:defRPr sz="2100"/>
            </a:lvl5pPr>
            <a:lvl6pPr marL="2284387" indent="0">
              <a:buNone/>
              <a:defRPr sz="2100"/>
            </a:lvl6pPr>
            <a:lvl7pPr marL="2741265" indent="0">
              <a:buNone/>
              <a:defRPr sz="2100"/>
            </a:lvl7pPr>
            <a:lvl8pPr marL="3198142" indent="0">
              <a:buNone/>
              <a:defRPr sz="2100"/>
            </a:lvl8pPr>
            <a:lvl9pPr marL="3655018" indent="0">
              <a:buNone/>
              <a:defRPr sz="2100"/>
            </a:lvl9pPr>
          </a:lstStyle>
          <a:p>
            <a:pPr lvl="0"/>
            <a:endParaRPr lang="en-GB" noProof="0" smtClean="0"/>
          </a:p>
        </p:txBody>
      </p:sp>
      <p:sp>
        <p:nvSpPr>
          <p:cNvPr id="4" name="Text Placeholder 3"/>
          <p:cNvSpPr>
            <a:spLocks noGrp="1"/>
          </p:cNvSpPr>
          <p:nvPr>
            <p:ph type="body" sz="half" idx="2"/>
          </p:nvPr>
        </p:nvSpPr>
        <p:spPr>
          <a:xfrm>
            <a:off x="2095509" y="5918202"/>
            <a:ext cx="6416675" cy="887413"/>
          </a:xfrm>
        </p:spPr>
        <p:txBody>
          <a:bodyPr/>
          <a:lstStyle>
            <a:lvl1pPr marL="0" indent="0">
              <a:buNone/>
              <a:defRPr sz="1400"/>
            </a:lvl1pPr>
            <a:lvl2pPr marL="456879" indent="0">
              <a:buNone/>
              <a:defRPr sz="1300"/>
            </a:lvl2pPr>
            <a:lvl3pPr marL="913753" indent="0">
              <a:buNone/>
              <a:defRPr sz="1000"/>
            </a:lvl3pPr>
            <a:lvl4pPr marL="1370632" indent="0">
              <a:buNone/>
              <a:defRPr sz="900"/>
            </a:lvl4pPr>
            <a:lvl5pPr marL="1827509" indent="0">
              <a:buNone/>
              <a:defRPr sz="900"/>
            </a:lvl5pPr>
            <a:lvl6pPr marL="2284387" indent="0">
              <a:buNone/>
              <a:defRPr sz="900"/>
            </a:lvl6pPr>
            <a:lvl7pPr marL="2741265" indent="0">
              <a:buNone/>
              <a:defRPr sz="900"/>
            </a:lvl7pPr>
            <a:lvl8pPr marL="3198142" indent="0">
              <a:buNone/>
              <a:defRPr sz="900"/>
            </a:lvl8pPr>
            <a:lvl9pPr marL="3655018" indent="0">
              <a:buNone/>
              <a:defRPr sz="900"/>
            </a:lvl9pPr>
          </a:lstStyle>
          <a:p>
            <a:pPr lvl="0"/>
            <a:r>
              <a:rPr lang="en-US" smtClean="0"/>
              <a:t>Click to edit Master text styles</a:t>
            </a:r>
          </a:p>
        </p:txBody>
      </p:sp>
    </p:spTree>
    <p:extLst>
      <p:ext uri="{BB962C8B-B14F-4D97-AF65-F5344CB8AC3E}">
        <p14:creationId xmlns:p14="http://schemas.microsoft.com/office/powerpoint/2010/main" val="19700551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820564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4" y="352425"/>
            <a:ext cx="2482850"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7" y="352425"/>
            <a:ext cx="7300911"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03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5"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9"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7"/>
          <p:cNvSpPr>
            <a:spLocks noGrp="1" noChangeArrowheads="1"/>
          </p:cNvSpPr>
          <p:nvPr>
            <p:ph type="sldNum" sz="quarter" idx="11"/>
          </p:nvPr>
        </p:nvSpPr>
        <p:spPr>
          <a:ln/>
        </p:spPr>
        <p:txBody>
          <a:bodyPr/>
          <a:lstStyle>
            <a:lvl1pPr>
              <a:defRPr/>
            </a:lvl1pPr>
          </a:lstStyle>
          <a:p>
            <a:fld id="{9EA0A010-2842-4889-8948-E112E9121BEC}" type="slidenum">
              <a:rPr lang="en-GB" altLang="en-US"/>
              <a:pPr/>
              <a:t>‹#›</a:t>
            </a:fld>
            <a:endParaRPr lang="en-GB" altLang="en-US"/>
          </a:p>
        </p:txBody>
      </p:sp>
    </p:spTree>
    <p:extLst>
      <p:ext uri="{BB962C8B-B14F-4D97-AF65-F5344CB8AC3E}">
        <p14:creationId xmlns:p14="http://schemas.microsoft.com/office/powerpoint/2010/main" val="60472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6"/>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1"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1"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6" y="1692275"/>
            <a:ext cx="4725987"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6" y="2397125"/>
            <a:ext cx="4725987"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8" name="Rectangle 7"/>
          <p:cNvSpPr>
            <a:spLocks noGrp="1" noChangeArrowheads="1"/>
          </p:cNvSpPr>
          <p:nvPr>
            <p:ph type="sldNum" sz="quarter" idx="11"/>
          </p:nvPr>
        </p:nvSpPr>
        <p:spPr>
          <a:ln/>
        </p:spPr>
        <p:txBody>
          <a:bodyPr/>
          <a:lstStyle>
            <a:lvl1pPr>
              <a:defRPr/>
            </a:lvl1pPr>
          </a:lstStyle>
          <a:p>
            <a:fld id="{5C8AA7AF-1F04-4383-95EC-73977D718171}" type="slidenum">
              <a:rPr lang="en-GB" altLang="en-US"/>
              <a:pPr/>
              <a:t>‹#›</a:t>
            </a:fld>
            <a:endParaRPr lang="en-GB" altLang="en-US"/>
          </a:p>
        </p:txBody>
      </p:sp>
    </p:spTree>
    <p:extLst>
      <p:ext uri="{BB962C8B-B14F-4D97-AF65-F5344CB8AC3E}">
        <p14:creationId xmlns:p14="http://schemas.microsoft.com/office/powerpoint/2010/main" val="290149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4" name="Rectangle 7"/>
          <p:cNvSpPr>
            <a:spLocks noGrp="1" noChangeArrowheads="1"/>
          </p:cNvSpPr>
          <p:nvPr>
            <p:ph type="sldNum" sz="quarter" idx="11"/>
          </p:nvPr>
        </p:nvSpPr>
        <p:spPr>
          <a:ln/>
        </p:spPr>
        <p:txBody>
          <a:bodyPr/>
          <a:lstStyle>
            <a:lvl1pPr>
              <a:defRPr/>
            </a:lvl1pPr>
          </a:lstStyle>
          <a:p>
            <a:fld id="{64E5E7B4-F7B2-4980-A8E7-37EB77C1513B}" type="slidenum">
              <a:rPr lang="en-GB" altLang="en-US"/>
              <a:pPr/>
              <a:t>‹#›</a:t>
            </a:fld>
            <a:endParaRPr lang="en-GB" altLang="en-US"/>
          </a:p>
        </p:txBody>
      </p:sp>
    </p:spTree>
    <p:extLst>
      <p:ext uri="{BB962C8B-B14F-4D97-AF65-F5344CB8AC3E}">
        <p14:creationId xmlns:p14="http://schemas.microsoft.com/office/powerpoint/2010/main" val="405182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3" name="Rectangle 7"/>
          <p:cNvSpPr>
            <a:spLocks noGrp="1" noChangeArrowheads="1"/>
          </p:cNvSpPr>
          <p:nvPr>
            <p:ph type="sldNum" sz="quarter" idx="11"/>
          </p:nvPr>
        </p:nvSpPr>
        <p:spPr>
          <a:ln/>
        </p:spPr>
        <p:txBody>
          <a:bodyPr/>
          <a:lstStyle>
            <a:lvl1pPr>
              <a:defRPr/>
            </a:lvl1pPr>
          </a:lstStyle>
          <a:p>
            <a:fld id="{B83E49A0-0DB8-49F9-9726-B09684F87ACF}" type="slidenum">
              <a:rPr lang="en-GB" altLang="en-US"/>
              <a:pPr/>
              <a:t>‹#›</a:t>
            </a:fld>
            <a:endParaRPr lang="en-GB" altLang="en-US"/>
          </a:p>
        </p:txBody>
      </p:sp>
    </p:spTree>
    <p:extLst>
      <p:ext uri="{BB962C8B-B14F-4D97-AF65-F5344CB8AC3E}">
        <p14:creationId xmlns:p14="http://schemas.microsoft.com/office/powerpoint/2010/main" val="402869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7"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7"/>
          <p:cNvSpPr>
            <a:spLocks noGrp="1" noChangeArrowheads="1"/>
          </p:cNvSpPr>
          <p:nvPr>
            <p:ph type="sldNum" sz="quarter" idx="11"/>
          </p:nvPr>
        </p:nvSpPr>
        <p:spPr>
          <a:ln/>
        </p:spPr>
        <p:txBody>
          <a:bodyPr/>
          <a:lstStyle>
            <a:lvl1pPr>
              <a:defRPr/>
            </a:lvl1pPr>
          </a:lstStyle>
          <a:p>
            <a:fld id="{D7FABFD6-BD29-41E4-A219-8CB8D8DEEA2E}" type="slidenum">
              <a:rPr lang="en-GB" altLang="en-US"/>
              <a:pPr/>
              <a:t>‹#›</a:t>
            </a:fld>
            <a:endParaRPr lang="en-GB" altLang="en-US"/>
          </a:p>
        </p:txBody>
      </p:sp>
    </p:spTree>
    <p:extLst>
      <p:ext uri="{BB962C8B-B14F-4D97-AF65-F5344CB8AC3E}">
        <p14:creationId xmlns:p14="http://schemas.microsoft.com/office/powerpoint/2010/main" val="19163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3" y="5292726"/>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3"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3"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7"/>
          <p:cNvSpPr>
            <a:spLocks noGrp="1" noChangeArrowheads="1"/>
          </p:cNvSpPr>
          <p:nvPr>
            <p:ph type="sldNum" sz="quarter" idx="11"/>
          </p:nvPr>
        </p:nvSpPr>
        <p:spPr>
          <a:ln/>
        </p:spPr>
        <p:txBody>
          <a:bodyPr/>
          <a:lstStyle>
            <a:lvl1pPr>
              <a:defRPr/>
            </a:lvl1pPr>
          </a:lstStyle>
          <a:p>
            <a:fld id="{F4E412C0-604B-4849-B9A7-109D85E2CCFF}" type="slidenum">
              <a:rPr lang="en-GB" altLang="en-US"/>
              <a:pPr/>
              <a:t>‹#›</a:t>
            </a:fld>
            <a:endParaRPr lang="en-GB" altLang="en-US"/>
          </a:p>
        </p:txBody>
      </p:sp>
    </p:spTree>
    <p:extLst>
      <p:ext uri="{BB962C8B-B14F-4D97-AF65-F5344CB8AC3E}">
        <p14:creationId xmlns:p14="http://schemas.microsoft.com/office/powerpoint/2010/main" val="12715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p>
        </p:txBody>
      </p:sp>
      <p:sp>
        <p:nvSpPr>
          <p:cNvPr id="1027"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dirty="0" smtClean="0"/>
              <a:t>Click to edit Master text styles</a:t>
            </a:r>
          </a:p>
          <a:p>
            <a:pPr lvl="1"/>
            <a:r>
              <a:rPr lang="en-GB" altLang="en-US" dirty="0" smtClean="0"/>
              <a:t>Second level</a:t>
            </a:r>
          </a:p>
          <a:p>
            <a:pPr lvl="2"/>
            <a:r>
              <a:rPr lang="en-GB" altLang="en-US" dirty="0" smtClean="0"/>
              <a:t>Third level</a:t>
            </a:r>
          </a:p>
          <a:p>
            <a:pPr lvl="3"/>
            <a:r>
              <a:rPr lang="en-GB" altLang="en-US" dirty="0" smtClean="0"/>
              <a:t>Fourth level</a:t>
            </a:r>
          </a:p>
          <a:p>
            <a:pPr lvl="4"/>
            <a:r>
              <a:rPr lang="en-GB" altLang="en-US" dirty="0" smtClean="0"/>
              <a:t>Fifth level</a:t>
            </a:r>
          </a:p>
        </p:txBody>
      </p:sp>
      <p:sp>
        <p:nvSpPr>
          <p:cNvPr id="575493" name="Rectangle 5"/>
          <p:cNvSpPr>
            <a:spLocks noGrp="1" noChangeArrowheads="1"/>
          </p:cNvSpPr>
          <p:nvPr>
            <p:ph type="ftr" sz="quarter" idx="3"/>
          </p:nvPr>
        </p:nvSpPr>
        <p:spPr bwMode="gray">
          <a:xfrm>
            <a:off x="377825" y="7181850"/>
            <a:ext cx="4906963" cy="15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a:solidFill>
                  <a:schemeClr val="tx1"/>
                </a:solidFill>
                <a:latin typeface="Gill Sans" pitchFamily="34" charset="-79"/>
                <a:ea typeface="MS PGothic" pitchFamily="34" charset="-128"/>
              </a:defRPr>
            </a:lvl1pPr>
          </a:lstStyle>
          <a:p>
            <a:pPr>
              <a:defRPr/>
            </a:pPr>
            <a:r>
              <a:rPr lang="en-GB"/>
              <a:t>Confidential – for internal use only</a:t>
            </a:r>
          </a:p>
        </p:txBody>
      </p:sp>
      <p:sp>
        <p:nvSpPr>
          <p:cNvPr id="1030" name="Line 6"/>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a:solidFill>
                  <a:schemeClr val="tx1"/>
                </a:solidFill>
                <a:cs typeface="Arial" charset="0"/>
              </a:defRPr>
            </a:lvl1pPr>
          </a:lstStyle>
          <a:p>
            <a:fld id="{850C80E0-1939-4800-AA99-8DC9EDD56FD3}"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6626" r:id="rId1"/>
    <p:sldLayoutId id="2147486595" r:id="rId2"/>
    <p:sldLayoutId id="2147486596" r:id="rId3"/>
    <p:sldLayoutId id="2147486597" r:id="rId4"/>
    <p:sldLayoutId id="2147486598" r:id="rId5"/>
    <p:sldLayoutId id="2147486599" r:id="rId6"/>
    <p:sldLayoutId id="2147486600" r:id="rId7"/>
    <p:sldLayoutId id="2147486601" r:id="rId8"/>
    <p:sldLayoutId id="2147486602" r:id="rId9"/>
    <p:sldLayoutId id="2147486603" r:id="rId10"/>
    <p:sldLayoutId id="2147486604" r:id="rId11"/>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ＭＳ Ｐゴシック"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5pPr>
      <a:lvl6pPr marL="4572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9pPr>
    </p:titleStyle>
    <p:bodyStyle>
      <a:lvl1pPr marL="342900" indent="-342900" algn="l" defTabSz="1023938" rtl="0" eaLnBrk="0" fontAlgn="base" hangingPunct="0">
        <a:spcBef>
          <a:spcPct val="40000"/>
        </a:spcBef>
        <a:spcAft>
          <a:spcPct val="0"/>
        </a:spcAft>
        <a:defRPr sz="1400" b="0">
          <a:solidFill>
            <a:schemeClr val="tx1"/>
          </a:solidFill>
          <a:latin typeface="+mn-lt"/>
          <a:ea typeface="ＭＳ Ｐゴシック"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ＭＳ Ｐゴシック"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6"/>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p>
        </p:txBody>
      </p:sp>
      <p:sp>
        <p:nvSpPr>
          <p:cNvPr id="2051" name="Rectangle 1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2052" name="Rectangle 1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440335" name="Rectangle 15"/>
          <p:cNvSpPr>
            <a:spLocks noGrp="1" noChangeArrowheads="1"/>
          </p:cNvSpPr>
          <p:nvPr>
            <p:ph type="ftr" sz="quarter" idx="3"/>
          </p:nvPr>
        </p:nvSpPr>
        <p:spPr bwMode="gray">
          <a:xfrm>
            <a:off x="377825" y="7181850"/>
            <a:ext cx="4906963" cy="15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a:solidFill>
                  <a:schemeClr val="tx1"/>
                </a:solidFill>
                <a:latin typeface="Gill Sans" pitchFamily="34" charset="-79"/>
                <a:ea typeface="MS PGothic" pitchFamily="34" charset="-128"/>
              </a:defRPr>
            </a:lvl1pPr>
          </a:lstStyle>
          <a:p>
            <a:pPr>
              <a:defRPr/>
            </a:pPr>
            <a:r>
              <a:rPr lang="en-GB"/>
              <a:t>Confidential – for internal use only</a:t>
            </a:r>
          </a:p>
        </p:txBody>
      </p:sp>
      <p:sp>
        <p:nvSpPr>
          <p:cNvPr id="2054" name="Line 19"/>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48" name="Rectangle 28"/>
          <p:cNvSpPr>
            <a:spLocks noGrp="1" noChangeArrowheads="1"/>
          </p:cNvSpPr>
          <p:nvPr>
            <p:ph type="sldNum" sz="quarter" idx="4"/>
          </p:nvPr>
        </p:nvSpPr>
        <p:spPr bwMode="gray">
          <a:xfrm>
            <a:off x="9991725" y="7180263"/>
            <a:ext cx="323850"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a:solidFill>
                  <a:schemeClr val="tx1"/>
                </a:solidFill>
                <a:cs typeface="Arial" charset="0"/>
              </a:defRPr>
            </a:lvl1pPr>
          </a:lstStyle>
          <a:p>
            <a:fld id="{8CEFD322-5E27-490F-B90C-394E5F3959D4}"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6627" r:id="rId1"/>
    <p:sldLayoutId id="2147486605" r:id="rId2"/>
    <p:sldLayoutId id="2147486606" r:id="rId3"/>
    <p:sldLayoutId id="2147486607" r:id="rId4"/>
    <p:sldLayoutId id="2147486608" r:id="rId5"/>
    <p:sldLayoutId id="2147486609" r:id="rId6"/>
    <p:sldLayoutId id="2147486610" r:id="rId7"/>
    <p:sldLayoutId id="2147486611" r:id="rId8"/>
    <p:sldLayoutId id="2147486612" r:id="rId9"/>
    <p:sldLayoutId id="2147486613" r:id="rId10"/>
    <p:sldLayoutId id="2147486614" r:id="rId11"/>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ＭＳ Ｐゴシック"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5pPr>
      <a:lvl6pPr marL="4572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9pPr>
    </p:titleStyle>
    <p:bodyStyle>
      <a:lvl1pPr marL="342900" indent="-342900" algn="l" defTabSz="1023938" rtl="0" eaLnBrk="0" fontAlgn="base" hangingPunct="0">
        <a:spcBef>
          <a:spcPct val="40000"/>
        </a:spcBef>
        <a:spcAft>
          <a:spcPct val="0"/>
        </a:spcAft>
        <a:defRPr sz="1400" b="1">
          <a:solidFill>
            <a:schemeClr val="tx1"/>
          </a:solidFill>
          <a:latin typeface="+mn-lt"/>
          <a:ea typeface="ＭＳ Ｐゴシック"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ＭＳ Ｐゴシック"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19"/>
          <p:cNvSpPr>
            <a:spLocks noChangeArrowheads="1"/>
          </p:cNvSpPr>
          <p:nvPr/>
        </p:nvSpPr>
        <p:spPr bwMode="gray">
          <a:xfrm>
            <a:off x="0" y="1981200"/>
            <a:ext cx="10691813" cy="3597275"/>
          </a:xfrm>
          <a:prstGeom prst="rect">
            <a:avLst/>
          </a:prstGeom>
          <a:solidFill>
            <a:schemeClr val="tx2"/>
          </a:solidFill>
          <a:ln w="63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6" tIns="45688" rIns="91376" bIns="45688"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solidFill>
                <a:srgbClr val="666B70"/>
              </a:solidFill>
            </a:endParaRPr>
          </a:p>
        </p:txBody>
      </p:sp>
      <p:pic>
        <p:nvPicPr>
          <p:cNvPr id="3075" name="Picture 20" descr="Coutts_Std_Logo_Single_Ne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47013" y="2012950"/>
            <a:ext cx="224313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3077" name="Rectangle 4"/>
          <p:cNvSpPr>
            <a:spLocks noGrp="1" noChangeArrowheads="1"/>
          </p:cNvSpPr>
          <p:nvPr>
            <p:ph type="body" idx="1"/>
          </p:nvPr>
        </p:nvSpPr>
        <p:spPr bwMode="gray">
          <a:xfrm>
            <a:off x="379413" y="1619250"/>
            <a:ext cx="9936162"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Tree>
  </p:cSld>
  <p:clrMap bg1="lt1" tx1="dk1" bg2="lt2" tx2="dk2" accent1="accent1" accent2="accent2" accent3="accent3" accent4="accent4" accent5="accent5" accent6="accent6" hlink="hlink" folHlink="folHlink"/>
  <p:sldLayoutIdLst>
    <p:sldLayoutId id="2147486615" r:id="rId1"/>
    <p:sldLayoutId id="2147486616" r:id="rId2"/>
    <p:sldLayoutId id="2147486617" r:id="rId3"/>
    <p:sldLayoutId id="2147486618" r:id="rId4"/>
    <p:sldLayoutId id="2147486619" r:id="rId5"/>
    <p:sldLayoutId id="2147486620" r:id="rId6"/>
    <p:sldLayoutId id="2147486621" r:id="rId7"/>
    <p:sldLayoutId id="2147486622" r:id="rId8"/>
    <p:sldLayoutId id="2147486623" r:id="rId9"/>
    <p:sldLayoutId id="2147486624" r:id="rId10"/>
    <p:sldLayoutId id="2147486625" r:id="rId11"/>
  </p:sldLayoutIdLst>
  <p:hf hdr="0" ftr="0" dt="0"/>
  <p:txStyles>
    <p:titleStyle>
      <a:lvl1pPr algn="l" defTabSz="1022350" rtl="0" eaLnBrk="0" fontAlgn="base" hangingPunct="0">
        <a:lnSpc>
          <a:spcPct val="85000"/>
        </a:lnSpc>
        <a:spcBef>
          <a:spcPct val="0"/>
        </a:spcBef>
        <a:spcAft>
          <a:spcPct val="0"/>
        </a:spcAft>
        <a:defRPr sz="2400">
          <a:solidFill>
            <a:schemeClr val="bg1"/>
          </a:solidFill>
          <a:latin typeface="+mj-lt"/>
          <a:ea typeface="ＭＳ Ｐゴシック" charset="-128"/>
          <a:cs typeface="+mj-cs"/>
        </a:defRPr>
      </a:lvl1pPr>
      <a:lvl2pPr algn="l" defTabSz="1022350" rtl="0" eaLnBrk="0" fontAlgn="base" hangingPunct="0">
        <a:lnSpc>
          <a:spcPct val="85000"/>
        </a:lnSpc>
        <a:spcBef>
          <a:spcPct val="0"/>
        </a:spcBef>
        <a:spcAft>
          <a:spcPct val="0"/>
        </a:spcAft>
        <a:defRPr sz="2400">
          <a:solidFill>
            <a:schemeClr val="bg1"/>
          </a:solidFill>
          <a:latin typeface="Gill Sans" pitchFamily="2" charset="0"/>
          <a:ea typeface="ＭＳ Ｐゴシック" charset="-128"/>
          <a:cs typeface="Arial" charset="0"/>
        </a:defRPr>
      </a:lvl2pPr>
      <a:lvl3pPr algn="l" defTabSz="1022350" rtl="0" eaLnBrk="0" fontAlgn="base" hangingPunct="0">
        <a:lnSpc>
          <a:spcPct val="85000"/>
        </a:lnSpc>
        <a:spcBef>
          <a:spcPct val="0"/>
        </a:spcBef>
        <a:spcAft>
          <a:spcPct val="0"/>
        </a:spcAft>
        <a:defRPr sz="2400">
          <a:solidFill>
            <a:schemeClr val="bg1"/>
          </a:solidFill>
          <a:latin typeface="Gill Sans" pitchFamily="2" charset="0"/>
          <a:ea typeface="ＭＳ Ｐゴシック" charset="-128"/>
          <a:cs typeface="Arial" charset="0"/>
        </a:defRPr>
      </a:lvl3pPr>
      <a:lvl4pPr algn="l" defTabSz="1022350" rtl="0" eaLnBrk="0" fontAlgn="base" hangingPunct="0">
        <a:lnSpc>
          <a:spcPct val="85000"/>
        </a:lnSpc>
        <a:spcBef>
          <a:spcPct val="0"/>
        </a:spcBef>
        <a:spcAft>
          <a:spcPct val="0"/>
        </a:spcAft>
        <a:defRPr sz="2400">
          <a:solidFill>
            <a:schemeClr val="bg1"/>
          </a:solidFill>
          <a:latin typeface="Gill Sans" pitchFamily="2" charset="0"/>
          <a:ea typeface="ＭＳ Ｐゴシック" charset="-128"/>
          <a:cs typeface="Arial" charset="0"/>
        </a:defRPr>
      </a:lvl4pPr>
      <a:lvl5pPr algn="l" defTabSz="1022350" rtl="0" eaLnBrk="0" fontAlgn="base" hangingPunct="0">
        <a:lnSpc>
          <a:spcPct val="85000"/>
        </a:lnSpc>
        <a:spcBef>
          <a:spcPct val="0"/>
        </a:spcBef>
        <a:spcAft>
          <a:spcPct val="0"/>
        </a:spcAft>
        <a:defRPr sz="2400">
          <a:solidFill>
            <a:schemeClr val="bg1"/>
          </a:solidFill>
          <a:latin typeface="Gill Sans" pitchFamily="2" charset="0"/>
          <a:ea typeface="ＭＳ Ｐゴシック" charset="-128"/>
          <a:cs typeface="Arial" charset="0"/>
        </a:defRPr>
      </a:lvl5pPr>
      <a:lvl6pPr marL="456879" algn="l" defTabSz="1023216" rtl="0" fontAlgn="base">
        <a:lnSpc>
          <a:spcPct val="85000"/>
        </a:lnSpc>
        <a:spcBef>
          <a:spcPct val="0"/>
        </a:spcBef>
        <a:spcAft>
          <a:spcPct val="0"/>
        </a:spcAft>
        <a:defRPr sz="2400">
          <a:solidFill>
            <a:schemeClr val="bg1"/>
          </a:solidFill>
          <a:latin typeface="Gill Sans" pitchFamily="2" charset="0"/>
          <a:ea typeface="ＭＳ Ｐゴシック" pitchFamily="1" charset="-128"/>
          <a:cs typeface="Arial" charset="0"/>
        </a:defRPr>
      </a:lvl6pPr>
      <a:lvl7pPr marL="913753" algn="l" defTabSz="1023216" rtl="0" fontAlgn="base">
        <a:lnSpc>
          <a:spcPct val="85000"/>
        </a:lnSpc>
        <a:spcBef>
          <a:spcPct val="0"/>
        </a:spcBef>
        <a:spcAft>
          <a:spcPct val="0"/>
        </a:spcAft>
        <a:defRPr sz="2400">
          <a:solidFill>
            <a:schemeClr val="bg1"/>
          </a:solidFill>
          <a:latin typeface="Gill Sans" pitchFamily="2" charset="0"/>
          <a:ea typeface="ＭＳ Ｐゴシック" pitchFamily="1" charset="-128"/>
          <a:cs typeface="Arial" charset="0"/>
        </a:defRPr>
      </a:lvl7pPr>
      <a:lvl8pPr marL="1370632" algn="l" defTabSz="1023216" rtl="0" fontAlgn="base">
        <a:lnSpc>
          <a:spcPct val="85000"/>
        </a:lnSpc>
        <a:spcBef>
          <a:spcPct val="0"/>
        </a:spcBef>
        <a:spcAft>
          <a:spcPct val="0"/>
        </a:spcAft>
        <a:defRPr sz="2400">
          <a:solidFill>
            <a:schemeClr val="bg1"/>
          </a:solidFill>
          <a:latin typeface="Gill Sans" pitchFamily="2" charset="0"/>
          <a:ea typeface="ＭＳ Ｐゴシック" pitchFamily="1" charset="-128"/>
          <a:cs typeface="Arial" charset="0"/>
        </a:defRPr>
      </a:lvl8pPr>
      <a:lvl9pPr marL="1827509" algn="l" defTabSz="1023216" rtl="0" fontAlgn="base">
        <a:lnSpc>
          <a:spcPct val="85000"/>
        </a:lnSpc>
        <a:spcBef>
          <a:spcPct val="0"/>
        </a:spcBef>
        <a:spcAft>
          <a:spcPct val="0"/>
        </a:spcAft>
        <a:defRPr sz="2400">
          <a:solidFill>
            <a:schemeClr val="bg1"/>
          </a:solidFill>
          <a:latin typeface="Gill Sans" pitchFamily="2" charset="0"/>
          <a:ea typeface="ＭＳ Ｐゴシック" pitchFamily="1" charset="-128"/>
          <a:cs typeface="Arial" charset="0"/>
        </a:defRPr>
      </a:lvl9pPr>
    </p:titleStyle>
    <p:bodyStyle>
      <a:lvl1pPr marL="341313" indent="-341313" algn="l" defTabSz="1022350" rtl="0" eaLnBrk="0" fontAlgn="base" hangingPunct="0">
        <a:spcBef>
          <a:spcPct val="40000"/>
        </a:spcBef>
        <a:spcAft>
          <a:spcPct val="0"/>
        </a:spcAft>
        <a:defRPr sz="1400" b="1">
          <a:solidFill>
            <a:schemeClr val="tx1"/>
          </a:solidFill>
          <a:latin typeface="+mn-lt"/>
          <a:ea typeface="ＭＳ Ｐゴシック" charset="-128"/>
          <a:cs typeface="+mn-cs"/>
        </a:defRPr>
      </a:lvl1pPr>
      <a:lvl2pPr marL="1588" indent="454025" algn="l" defTabSz="1022350" rtl="0" eaLnBrk="0" fontAlgn="base" hangingPunct="0">
        <a:spcBef>
          <a:spcPct val="40000"/>
        </a:spcBef>
        <a:spcAft>
          <a:spcPct val="0"/>
        </a:spcAft>
        <a:defRPr sz="1300">
          <a:solidFill>
            <a:schemeClr val="tx1"/>
          </a:solidFill>
          <a:latin typeface="+mn-lt"/>
          <a:ea typeface="ＭＳ Ｐゴシック" charset="-128"/>
          <a:cs typeface="+mn-cs"/>
        </a:defRPr>
      </a:lvl2pPr>
      <a:lvl3pPr marL="179388" indent="-176213" algn="l" defTabSz="1022350" rtl="0" eaLnBrk="0" fontAlgn="base" hangingPunct="0">
        <a:spcBef>
          <a:spcPct val="40000"/>
        </a:spcBef>
        <a:spcAft>
          <a:spcPct val="0"/>
        </a:spcAft>
        <a:buClr>
          <a:schemeClr val="tx2"/>
        </a:buClr>
        <a:buFont typeface="Arial" charset="0"/>
        <a:buChar char="•"/>
        <a:defRPr sz="1300">
          <a:solidFill>
            <a:schemeClr val="tx1"/>
          </a:solidFill>
          <a:latin typeface="+mn-lt"/>
          <a:ea typeface="ＭＳ Ｐゴシック" charset="-128"/>
          <a:cs typeface="+mn-cs"/>
        </a:defRPr>
      </a:lvl3pPr>
      <a:lvl4pPr marL="350838" indent="-168275" algn="l" defTabSz="1022350" rtl="0" eaLnBrk="0" fontAlgn="base" hangingPunct="0">
        <a:spcBef>
          <a:spcPct val="40000"/>
        </a:spcBef>
        <a:spcAft>
          <a:spcPct val="0"/>
        </a:spcAft>
        <a:buClr>
          <a:schemeClr val="tx2"/>
        </a:buClr>
        <a:buFont typeface="Arial" charset="0"/>
        <a:buChar char="–"/>
        <a:defRPr sz="1300">
          <a:solidFill>
            <a:schemeClr val="tx1"/>
          </a:solidFill>
          <a:latin typeface="+mn-lt"/>
          <a:ea typeface="ＭＳ Ｐゴシック" charset="-128"/>
          <a:cs typeface="+mn-cs"/>
        </a:defRPr>
      </a:lvl4pPr>
      <a:lvl5pPr marL="542925" indent="-188913" algn="l" defTabSz="1022350" rtl="0" eaLnBrk="0" fontAlgn="base" hangingPunct="0">
        <a:spcBef>
          <a:spcPct val="40000"/>
        </a:spcBef>
        <a:spcAft>
          <a:spcPct val="0"/>
        </a:spcAft>
        <a:buClr>
          <a:schemeClr val="tx2"/>
        </a:buClr>
        <a:buFont typeface="Arial" charset="0"/>
        <a:buChar char="–"/>
        <a:defRPr sz="1300">
          <a:solidFill>
            <a:schemeClr val="tx1"/>
          </a:solidFill>
          <a:latin typeface="+mn-lt"/>
          <a:ea typeface="ＭＳ Ｐゴシック" charset="-128"/>
          <a:cs typeface="+mn-cs"/>
        </a:defRPr>
      </a:lvl5pPr>
      <a:lvl6pPr marL="1001005" indent="-190366" algn="l" defTabSz="1023216" rtl="0" fontAlgn="base">
        <a:spcBef>
          <a:spcPct val="40000"/>
        </a:spcBef>
        <a:spcAft>
          <a:spcPct val="0"/>
        </a:spcAft>
        <a:buClr>
          <a:schemeClr val="tx2"/>
        </a:buClr>
        <a:buFont typeface="Arial" charset="0"/>
        <a:buChar char="–"/>
        <a:defRPr sz="1300">
          <a:solidFill>
            <a:schemeClr val="tx1"/>
          </a:solidFill>
          <a:latin typeface="+mn-lt"/>
          <a:ea typeface="+mn-ea"/>
          <a:cs typeface="+mn-cs"/>
        </a:defRPr>
      </a:lvl6pPr>
      <a:lvl7pPr marL="1457883" indent="-190366" algn="l" defTabSz="1023216" rtl="0" fontAlgn="base">
        <a:spcBef>
          <a:spcPct val="40000"/>
        </a:spcBef>
        <a:spcAft>
          <a:spcPct val="0"/>
        </a:spcAft>
        <a:buClr>
          <a:schemeClr val="tx2"/>
        </a:buClr>
        <a:buFont typeface="Arial" charset="0"/>
        <a:buChar char="–"/>
        <a:defRPr sz="1300">
          <a:solidFill>
            <a:schemeClr val="tx1"/>
          </a:solidFill>
          <a:latin typeface="+mn-lt"/>
          <a:ea typeface="+mn-ea"/>
          <a:cs typeface="+mn-cs"/>
        </a:defRPr>
      </a:lvl7pPr>
      <a:lvl8pPr marL="1914762" indent="-190366" algn="l" defTabSz="1023216" rtl="0" fontAlgn="base">
        <a:spcBef>
          <a:spcPct val="40000"/>
        </a:spcBef>
        <a:spcAft>
          <a:spcPct val="0"/>
        </a:spcAft>
        <a:buClr>
          <a:schemeClr val="tx2"/>
        </a:buClr>
        <a:buFont typeface="Arial" charset="0"/>
        <a:buChar char="–"/>
        <a:defRPr sz="1300">
          <a:solidFill>
            <a:schemeClr val="tx1"/>
          </a:solidFill>
          <a:latin typeface="+mn-lt"/>
          <a:ea typeface="+mn-ea"/>
          <a:cs typeface="+mn-cs"/>
        </a:defRPr>
      </a:lvl8pPr>
      <a:lvl9pPr marL="2371638" indent="-190366" algn="l" defTabSz="1023216" rtl="0" fontAlgn="base">
        <a:spcBef>
          <a:spcPct val="40000"/>
        </a:spcBef>
        <a:spcAft>
          <a:spcPct val="0"/>
        </a:spcAft>
        <a:buClr>
          <a:schemeClr val="tx2"/>
        </a:buClr>
        <a:buFont typeface="Arial" charset="0"/>
        <a:buChar char="–"/>
        <a:defRPr sz="1300">
          <a:solidFill>
            <a:schemeClr val="tx1"/>
          </a:solidFill>
          <a:latin typeface="+mn-lt"/>
          <a:ea typeface="+mn-ea"/>
          <a:cs typeface="+mn-cs"/>
        </a:defRPr>
      </a:lvl9pPr>
    </p:bodyStyle>
    <p:otherStyle>
      <a:defPPr>
        <a:defRPr lang="en-US"/>
      </a:defPPr>
      <a:lvl1pPr marL="0" algn="l" defTabSz="913753" rtl="0" eaLnBrk="1" latinLnBrk="0" hangingPunct="1">
        <a:defRPr sz="1800" kern="1200">
          <a:solidFill>
            <a:schemeClr val="tx1"/>
          </a:solidFill>
          <a:latin typeface="+mn-lt"/>
          <a:ea typeface="+mn-ea"/>
          <a:cs typeface="+mn-cs"/>
        </a:defRPr>
      </a:lvl1pPr>
      <a:lvl2pPr marL="456879" algn="l" defTabSz="913753" rtl="0" eaLnBrk="1" latinLnBrk="0" hangingPunct="1">
        <a:defRPr sz="1800" kern="1200">
          <a:solidFill>
            <a:schemeClr val="tx1"/>
          </a:solidFill>
          <a:latin typeface="+mn-lt"/>
          <a:ea typeface="+mn-ea"/>
          <a:cs typeface="+mn-cs"/>
        </a:defRPr>
      </a:lvl2pPr>
      <a:lvl3pPr marL="913753" algn="l" defTabSz="913753" rtl="0" eaLnBrk="1" latinLnBrk="0" hangingPunct="1">
        <a:defRPr sz="1800" kern="1200">
          <a:solidFill>
            <a:schemeClr val="tx1"/>
          </a:solidFill>
          <a:latin typeface="+mn-lt"/>
          <a:ea typeface="+mn-ea"/>
          <a:cs typeface="+mn-cs"/>
        </a:defRPr>
      </a:lvl3pPr>
      <a:lvl4pPr marL="1370632" algn="l" defTabSz="913753" rtl="0" eaLnBrk="1" latinLnBrk="0" hangingPunct="1">
        <a:defRPr sz="1800" kern="1200">
          <a:solidFill>
            <a:schemeClr val="tx1"/>
          </a:solidFill>
          <a:latin typeface="+mn-lt"/>
          <a:ea typeface="+mn-ea"/>
          <a:cs typeface="+mn-cs"/>
        </a:defRPr>
      </a:lvl4pPr>
      <a:lvl5pPr marL="1827509" algn="l" defTabSz="913753" rtl="0" eaLnBrk="1" latinLnBrk="0" hangingPunct="1">
        <a:defRPr sz="1800" kern="1200">
          <a:solidFill>
            <a:schemeClr val="tx1"/>
          </a:solidFill>
          <a:latin typeface="+mn-lt"/>
          <a:ea typeface="+mn-ea"/>
          <a:cs typeface="+mn-cs"/>
        </a:defRPr>
      </a:lvl5pPr>
      <a:lvl6pPr marL="2284387" algn="l" defTabSz="913753" rtl="0" eaLnBrk="1" latinLnBrk="0" hangingPunct="1">
        <a:defRPr sz="1800" kern="1200">
          <a:solidFill>
            <a:schemeClr val="tx1"/>
          </a:solidFill>
          <a:latin typeface="+mn-lt"/>
          <a:ea typeface="+mn-ea"/>
          <a:cs typeface="+mn-cs"/>
        </a:defRPr>
      </a:lvl6pPr>
      <a:lvl7pPr marL="2741265" algn="l" defTabSz="913753" rtl="0" eaLnBrk="1" latinLnBrk="0" hangingPunct="1">
        <a:defRPr sz="1800" kern="1200">
          <a:solidFill>
            <a:schemeClr val="tx1"/>
          </a:solidFill>
          <a:latin typeface="+mn-lt"/>
          <a:ea typeface="+mn-ea"/>
          <a:cs typeface="+mn-cs"/>
        </a:defRPr>
      </a:lvl7pPr>
      <a:lvl8pPr marL="3198142" algn="l" defTabSz="913753" rtl="0" eaLnBrk="1" latinLnBrk="0" hangingPunct="1">
        <a:defRPr sz="1800" kern="1200">
          <a:solidFill>
            <a:schemeClr val="tx1"/>
          </a:solidFill>
          <a:latin typeface="+mn-lt"/>
          <a:ea typeface="+mn-ea"/>
          <a:cs typeface="+mn-cs"/>
        </a:defRPr>
      </a:lvl8pPr>
      <a:lvl9pPr marL="3655018" algn="l" defTabSz="9137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5"/>
          <p:cNvSpPr>
            <a:spLocks noGrp="1"/>
          </p:cNvSpPr>
          <p:nvPr>
            <p:ph type="ctrTitle"/>
          </p:nvPr>
        </p:nvSpPr>
        <p:spPr/>
        <p:txBody>
          <a:bodyPr/>
          <a:lstStyle/>
          <a:p>
            <a:r>
              <a:rPr lang="en-GB" altLang="en-US" dirty="0" smtClean="0"/>
              <a:t>Hong Kong </a:t>
            </a:r>
            <a:r>
              <a:rPr lang="en-GB" altLang="en-US" dirty="0" smtClean="0"/>
              <a:t>Equity Factor Model</a:t>
            </a:r>
          </a:p>
        </p:txBody>
      </p:sp>
      <p:sp>
        <p:nvSpPr>
          <p:cNvPr id="6147" name="Subtitle 6"/>
          <p:cNvSpPr>
            <a:spLocks noGrp="1"/>
          </p:cNvSpPr>
          <p:nvPr>
            <p:ph type="subTitle" idx="1"/>
          </p:nvPr>
        </p:nvSpPr>
        <p:spPr>
          <a:xfrm>
            <a:off x="835025" y="3441700"/>
            <a:ext cx="6980238" cy="770704"/>
          </a:xfrm>
        </p:spPr>
        <p:txBody>
          <a:bodyPr/>
          <a:lstStyle/>
          <a:p>
            <a:endParaRPr lang="en-GB" altLang="en-US" dirty="0" smtClean="0"/>
          </a:p>
          <a:p>
            <a:r>
              <a:rPr lang="en-GB" altLang="en-US" dirty="0" smtClean="0"/>
              <a:t>April </a:t>
            </a:r>
            <a:r>
              <a:rPr lang="en-GB" altLang="en-US" dirty="0" smtClean="0"/>
              <a:t>2018</a:t>
            </a:r>
          </a:p>
        </p:txBody>
      </p:sp>
      <p:sp>
        <p:nvSpPr>
          <p:cNvPr id="6148" name="Footer Placeholder 3"/>
          <p:cNvSpPr>
            <a:spLocks noGrp="1"/>
          </p:cNvSpPr>
          <p:nvPr>
            <p:ph type="ftr" sz="quarter" idx="4294967295"/>
          </p:nvPr>
        </p:nvSpPr>
        <p:spPr>
          <a:xfrm>
            <a:off x="0" y="7181850"/>
            <a:ext cx="4906963" cy="153988"/>
          </a:xfrm>
          <a:noFill/>
        </p:spPr>
        <p:txBody>
          <a:bodyPr/>
          <a:lstStyle>
            <a:lvl1pPr defTabSz="1023938">
              <a:defRPr sz="1200">
                <a:solidFill>
                  <a:schemeClr val="tx2"/>
                </a:solidFill>
                <a:latin typeface="Gill Sans" pitchFamily="2" charset="0"/>
                <a:ea typeface="ＭＳ Ｐゴシック" charset="-128"/>
              </a:defRPr>
            </a:lvl1pPr>
            <a:lvl2pPr marL="742950" indent="-285750" defTabSz="1023938">
              <a:defRPr sz="1200">
                <a:solidFill>
                  <a:schemeClr val="tx2"/>
                </a:solidFill>
                <a:latin typeface="Gill Sans" pitchFamily="2" charset="0"/>
                <a:ea typeface="ＭＳ Ｐゴシック" charset="-128"/>
              </a:defRPr>
            </a:lvl2pPr>
            <a:lvl3pPr marL="1143000" indent="-228600" defTabSz="1023938">
              <a:defRPr sz="1200">
                <a:solidFill>
                  <a:schemeClr val="tx2"/>
                </a:solidFill>
                <a:latin typeface="Gill Sans" pitchFamily="2" charset="0"/>
                <a:ea typeface="ＭＳ Ｐゴシック" charset="-128"/>
              </a:defRPr>
            </a:lvl3pPr>
            <a:lvl4pPr marL="1600200" indent="-228600" defTabSz="1023938">
              <a:defRPr sz="1200">
                <a:solidFill>
                  <a:schemeClr val="tx2"/>
                </a:solidFill>
                <a:latin typeface="Gill Sans" pitchFamily="2" charset="0"/>
                <a:ea typeface="ＭＳ Ｐゴシック" charset="-128"/>
              </a:defRPr>
            </a:lvl4pPr>
            <a:lvl5pPr marL="2057400" indent="-228600" defTabSz="1023938">
              <a:defRPr sz="1200">
                <a:solidFill>
                  <a:schemeClr val="tx2"/>
                </a:solidFill>
                <a:latin typeface="Gill Sans" pitchFamily="2" charset="0"/>
                <a:ea typeface="ＭＳ Ｐゴシック" charset="-128"/>
              </a:defRPr>
            </a:lvl5pPr>
            <a:lvl6pPr marL="25146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9pPr>
          </a:lstStyle>
          <a:p>
            <a:r>
              <a:rPr lang="en-GB" altLang="en-US" sz="1000" smtClean="0">
                <a:solidFill>
                  <a:schemeClr val="tx1"/>
                </a:solidFill>
              </a:rPr>
              <a:t>Confidential – for internal use only</a:t>
            </a:r>
          </a:p>
        </p:txBody>
      </p:sp>
      <p:sp>
        <p:nvSpPr>
          <p:cNvPr id="6149" name="Slide Number Placeholder 4"/>
          <p:cNvSpPr>
            <a:spLocks noGrp="1"/>
          </p:cNvSpPr>
          <p:nvPr>
            <p:ph type="sldNum" sz="quarter" idx="4294967295"/>
          </p:nvPr>
        </p:nvSpPr>
        <p:spPr>
          <a:xfrm>
            <a:off x="10369550" y="7180263"/>
            <a:ext cx="323850" cy="153987"/>
          </a:xfrm>
          <a:noFill/>
        </p:spPr>
        <p:txBody>
          <a:bodyPr/>
          <a:lstStyle>
            <a:lvl1pPr defTabSz="995363">
              <a:defRPr sz="1200">
                <a:solidFill>
                  <a:schemeClr val="tx2"/>
                </a:solidFill>
                <a:latin typeface="Gill Sans" pitchFamily="2" charset="0"/>
                <a:ea typeface="ＭＳ Ｐゴシック" charset="-128"/>
              </a:defRPr>
            </a:lvl1pPr>
            <a:lvl2pPr marL="742950" indent="-285750" defTabSz="995363">
              <a:defRPr sz="1200">
                <a:solidFill>
                  <a:schemeClr val="tx2"/>
                </a:solidFill>
                <a:latin typeface="Gill Sans" pitchFamily="2" charset="0"/>
                <a:ea typeface="ＭＳ Ｐゴシック" charset="-128"/>
              </a:defRPr>
            </a:lvl2pPr>
            <a:lvl3pPr marL="1143000" indent="-228600" defTabSz="995363">
              <a:defRPr sz="1200">
                <a:solidFill>
                  <a:schemeClr val="tx2"/>
                </a:solidFill>
                <a:latin typeface="Gill Sans" pitchFamily="2" charset="0"/>
                <a:ea typeface="ＭＳ Ｐゴシック" charset="-128"/>
              </a:defRPr>
            </a:lvl3pPr>
            <a:lvl4pPr marL="1600200" indent="-228600" defTabSz="995363">
              <a:defRPr sz="1200">
                <a:solidFill>
                  <a:schemeClr val="tx2"/>
                </a:solidFill>
                <a:latin typeface="Gill Sans" pitchFamily="2" charset="0"/>
                <a:ea typeface="ＭＳ Ｐゴシック" charset="-128"/>
              </a:defRPr>
            </a:lvl4pPr>
            <a:lvl5pPr marL="2057400" indent="-228600" defTabSz="995363">
              <a:defRPr sz="1200">
                <a:solidFill>
                  <a:schemeClr val="tx2"/>
                </a:solidFill>
                <a:latin typeface="Gill Sans" pitchFamily="2" charset="0"/>
                <a:ea typeface="ＭＳ Ｐゴシック" charset="-128"/>
              </a:defRPr>
            </a:lvl5pPr>
            <a:lvl6pPr marL="25146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9pPr>
          </a:lstStyle>
          <a:p>
            <a:fld id="{EEE3AD31-A9BC-4DFE-947C-E953B63C2FAE}" type="slidenum">
              <a:rPr lang="en-GB" altLang="en-US" sz="1000">
                <a:solidFill>
                  <a:schemeClr val="tx1"/>
                </a:solidFill>
              </a:rPr>
              <a:pPr/>
              <a:t>1</a:t>
            </a:fld>
            <a:endParaRPr lang="en-GB" altLang="en-US" sz="100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10</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Top 30 stocks, sector distribution</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245086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11</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Stock 1 &amp; 2</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831241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12</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Equal weighted portfolio</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3209542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13</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Equal risk parity portfolio</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1726654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14</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Appendix: same model applied on EU</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2308145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a:t>
            </a:fld>
            <a:endParaRPr lang="en-US" altLang="en-US" sz="1000">
              <a:solidFill>
                <a:srgbClr val="6E615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
        <p:nvSpPr>
          <p:cNvPr id="44" name="Title 1"/>
          <p:cNvSpPr txBox="1">
            <a:spLocks/>
          </p:cNvSpPr>
          <p:nvPr/>
        </p:nvSpPr>
        <p:spPr>
          <a:xfrm>
            <a:off x="341313" y="381301"/>
            <a:ext cx="9936162" cy="601663"/>
          </a:xfrm>
          <a:prstGeom prst="rect">
            <a:avLst/>
          </a:prstGeom>
        </p:spPr>
        <p:txBody>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a:lstStyle>
          <a:p>
            <a:r>
              <a:rPr lang="en-GB" sz="2000" b="0" kern="0" smtClean="0"/>
              <a:t>Not to be smart, but to be diversified</a:t>
            </a:r>
            <a:endParaRPr lang="en-GB" sz="2000" b="0" kern="0" dirty="0"/>
          </a:p>
        </p:txBody>
      </p:sp>
      <p:sp>
        <p:nvSpPr>
          <p:cNvPr id="48" name="Title 1"/>
          <p:cNvSpPr txBox="1">
            <a:spLocks/>
          </p:cNvSpPr>
          <p:nvPr/>
        </p:nvSpPr>
        <p:spPr bwMode="gray">
          <a:xfrm>
            <a:off x="274638" y="1962347"/>
            <a:ext cx="9936162" cy="161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a:lstStyle>
          <a:p>
            <a:pPr>
              <a:spcBef>
                <a:spcPct val="50000"/>
              </a:spcBef>
            </a:pPr>
            <a:r>
              <a:rPr lang="en-GB" sz="1600" b="0" dirty="0">
                <a:solidFill>
                  <a:schemeClr val="tx2"/>
                </a:solidFill>
                <a:latin typeface="Gill Sans" pitchFamily="2" charset="0"/>
                <a:cs typeface="+mn-cs"/>
              </a:rPr>
              <a:t>As an asset manager, our goal is to deliver stable and positive returns consistently regardless market conditions. In a market crisis, the traditional assets tend to be highly correlated, the diversification benefit of traditional assets is limited, which results in portfolio exposing to excessive risk and losses. Therefore, the task of seeking diversification or reducing portfolio correlations has become essential, which I think is more important than seeking new alpha opportunities.</a:t>
            </a:r>
          </a:p>
          <a:p>
            <a:pPr>
              <a:spcBef>
                <a:spcPct val="50000"/>
              </a:spcBef>
            </a:pPr>
            <a:endParaRPr lang="en-GB" sz="1600" b="0" dirty="0">
              <a:solidFill>
                <a:schemeClr val="tx2"/>
              </a:solidFill>
              <a:latin typeface="Gill Sans" pitchFamily="2" charset="0"/>
              <a:cs typeface="+mn-cs"/>
            </a:endParaRPr>
          </a:p>
          <a:p>
            <a:pPr>
              <a:spcBef>
                <a:spcPct val="50000"/>
              </a:spcBef>
            </a:pPr>
            <a:r>
              <a:rPr lang="en-GB" sz="1600" b="0" dirty="0">
                <a:solidFill>
                  <a:schemeClr val="tx2"/>
                </a:solidFill>
                <a:latin typeface="Gill Sans" pitchFamily="2" charset="0"/>
                <a:cs typeface="+mn-cs"/>
              </a:rPr>
              <a:t>Throughout the past three decades, asset managers actually have been seeking diversification all the time. We have seen a path of investing in Emerging market equity in 1990s, popularity of Alternatives (Private Equity, Commodities, Real Estates) in 2000s and to lately smart factor investing.  </a:t>
            </a:r>
          </a:p>
        </p:txBody>
      </p:sp>
      <p:grpSp>
        <p:nvGrpSpPr>
          <p:cNvPr id="49" name="Group 48"/>
          <p:cNvGrpSpPr/>
          <p:nvPr/>
        </p:nvGrpSpPr>
        <p:grpSpPr>
          <a:xfrm>
            <a:off x="1485900" y="3862683"/>
            <a:ext cx="7058025" cy="830997"/>
            <a:chOff x="1028700" y="3820982"/>
            <a:chExt cx="7058025" cy="830997"/>
          </a:xfrm>
        </p:grpSpPr>
        <p:grpSp>
          <p:nvGrpSpPr>
            <p:cNvPr id="50" name="Group 49"/>
            <p:cNvGrpSpPr/>
            <p:nvPr/>
          </p:nvGrpSpPr>
          <p:grpSpPr>
            <a:xfrm>
              <a:off x="1028700" y="3820982"/>
              <a:ext cx="7058025" cy="830997"/>
              <a:chOff x="962025" y="3820982"/>
              <a:chExt cx="7058025" cy="830997"/>
            </a:xfrm>
          </p:grpSpPr>
          <p:sp>
            <p:nvSpPr>
              <p:cNvPr id="52" name="TextBox 51"/>
              <p:cNvSpPr txBox="1"/>
              <p:nvPr/>
            </p:nvSpPr>
            <p:spPr>
              <a:xfrm>
                <a:off x="962025" y="3867149"/>
                <a:ext cx="1609725" cy="738664"/>
              </a:xfrm>
              <a:prstGeom prst="rect">
                <a:avLst/>
              </a:prstGeom>
              <a:noFill/>
              <a:ln>
                <a:solidFill>
                  <a:schemeClr val="tx1"/>
                </a:solidFill>
              </a:ln>
            </p:spPr>
            <p:txBody>
              <a:bodyPr wrap="square" rtlCol="0">
                <a:spAutoFit/>
              </a:bodyPr>
              <a:lstStyle/>
              <a:p>
                <a:r>
                  <a:rPr lang="en-GB" dirty="0"/>
                  <a:t>Regional diversification</a:t>
                </a:r>
              </a:p>
              <a:p>
                <a:r>
                  <a:rPr lang="en-GB" dirty="0"/>
                  <a:t>1990s</a:t>
                </a:r>
              </a:p>
            </p:txBody>
          </p:sp>
          <p:sp>
            <p:nvSpPr>
              <p:cNvPr id="53" name="TextBox 52"/>
              <p:cNvSpPr txBox="1"/>
              <p:nvPr/>
            </p:nvSpPr>
            <p:spPr>
              <a:xfrm>
                <a:off x="3752849" y="3867149"/>
                <a:ext cx="1609725" cy="738664"/>
              </a:xfrm>
              <a:prstGeom prst="rect">
                <a:avLst/>
              </a:prstGeom>
              <a:noFill/>
              <a:ln>
                <a:solidFill>
                  <a:schemeClr val="tx1"/>
                </a:solidFill>
              </a:ln>
            </p:spPr>
            <p:txBody>
              <a:bodyPr wrap="square" rtlCol="0">
                <a:spAutoFit/>
              </a:bodyPr>
              <a:lstStyle/>
              <a:p>
                <a:r>
                  <a:rPr lang="en-GB" dirty="0"/>
                  <a:t>Asset Class diversification</a:t>
                </a:r>
              </a:p>
              <a:p>
                <a:r>
                  <a:rPr lang="en-GB" dirty="0"/>
                  <a:t>2000s</a:t>
                </a:r>
              </a:p>
            </p:txBody>
          </p:sp>
          <p:sp>
            <p:nvSpPr>
              <p:cNvPr id="54" name="TextBox 53"/>
              <p:cNvSpPr txBox="1"/>
              <p:nvPr/>
            </p:nvSpPr>
            <p:spPr>
              <a:xfrm>
                <a:off x="6410325" y="3820982"/>
                <a:ext cx="1609725" cy="830997"/>
              </a:xfrm>
              <a:prstGeom prst="rect">
                <a:avLst/>
              </a:prstGeom>
              <a:noFill/>
              <a:ln>
                <a:solidFill>
                  <a:schemeClr val="tx1"/>
                </a:solidFill>
              </a:ln>
            </p:spPr>
            <p:txBody>
              <a:bodyPr wrap="square" rtlCol="0">
                <a:spAutoFit/>
              </a:bodyPr>
              <a:lstStyle/>
              <a:p>
                <a:r>
                  <a:rPr lang="en-GB" dirty="0"/>
                  <a:t>Style</a:t>
                </a:r>
              </a:p>
              <a:p>
                <a:r>
                  <a:rPr lang="en-GB" dirty="0"/>
                  <a:t>diversification</a:t>
                </a:r>
              </a:p>
              <a:p>
                <a:r>
                  <a:rPr lang="en-GB" dirty="0"/>
                  <a:t>2010s</a:t>
                </a:r>
              </a:p>
            </p:txBody>
          </p:sp>
          <p:sp>
            <p:nvSpPr>
              <p:cNvPr id="55" name="Right Arrow 54"/>
              <p:cNvSpPr/>
              <p:nvPr/>
            </p:nvSpPr>
            <p:spPr bwMode="auto">
              <a:xfrm>
                <a:off x="2971800" y="4065030"/>
                <a:ext cx="304800" cy="34290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grpSp>
        <p:sp>
          <p:nvSpPr>
            <p:cNvPr id="51" name="Right Arrow 50"/>
            <p:cNvSpPr/>
            <p:nvPr/>
          </p:nvSpPr>
          <p:spPr bwMode="auto">
            <a:xfrm>
              <a:off x="5762625" y="4065030"/>
              <a:ext cx="304800" cy="34290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grpSp>
      <p:sp>
        <p:nvSpPr>
          <p:cNvPr id="56" name="TextBox 55"/>
          <p:cNvSpPr txBox="1"/>
          <p:nvPr/>
        </p:nvSpPr>
        <p:spPr>
          <a:xfrm>
            <a:off x="274638" y="5114925"/>
            <a:ext cx="9659937" cy="1446550"/>
          </a:xfrm>
          <a:prstGeom prst="rect">
            <a:avLst/>
          </a:prstGeom>
          <a:noFill/>
        </p:spPr>
        <p:txBody>
          <a:bodyPr wrap="square" rtlCol="0">
            <a:spAutoFit/>
          </a:bodyPr>
          <a:lstStyle/>
          <a:p>
            <a:pPr algn="l"/>
            <a:r>
              <a:rPr lang="en-GB" sz="1600" b="0" dirty="0"/>
              <a:t>However,  when a diversification becomes popular,  crowded investing diminishes its benefit and it becomes no longer profitable. For instance, correlations between traditional assets, including emerging markets, have been rising for the past decades. </a:t>
            </a:r>
          </a:p>
          <a:p>
            <a:pPr algn="l"/>
            <a:r>
              <a:rPr lang="en-GB" sz="1600" b="0" dirty="0"/>
              <a:t>The spirit of Technical model is to seek diversification throughout the construction. We aim to maximise diversification benefit from all aspects.</a:t>
            </a:r>
          </a:p>
        </p:txBody>
      </p:sp>
    </p:spTree>
    <p:extLst>
      <p:ext uri="{BB962C8B-B14F-4D97-AF65-F5344CB8AC3E}">
        <p14:creationId xmlns:p14="http://schemas.microsoft.com/office/powerpoint/2010/main" val="1388564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t>Goal: understand equity risk </a:t>
            </a:r>
            <a:r>
              <a:rPr lang="en-US" altLang="en-US" dirty="0" err="1" smtClean="0"/>
              <a:t>premia</a:t>
            </a:r>
            <a:endParaRPr lang="en-US" altLang="en-US" dirty="0" smtClean="0"/>
          </a:p>
        </p:txBody>
      </p:sp>
      <p:sp>
        <p:nvSpPr>
          <p:cNvPr id="7172" name="Footer Placeholder 3"/>
          <p:cNvSpPr>
            <a:spLocks noGrp="1"/>
          </p:cNvSpPr>
          <p:nvPr>
            <p:ph type="ftr" sz="quarter" idx="10"/>
          </p:nvPr>
        </p:nvSpPr>
        <p:spPr>
          <a:noFill/>
        </p:spPr>
        <p:txBody>
          <a:bodyPr/>
          <a:lstStyle>
            <a:lvl1pPr defTabSz="1023938">
              <a:defRPr sz="1200">
                <a:solidFill>
                  <a:schemeClr val="tx2"/>
                </a:solidFill>
                <a:latin typeface="Gill Sans" pitchFamily="2" charset="0"/>
                <a:ea typeface="ＭＳ Ｐゴシック" charset="-128"/>
              </a:defRPr>
            </a:lvl1pPr>
            <a:lvl2pPr marL="742950" indent="-285750" defTabSz="1023938">
              <a:defRPr sz="1200">
                <a:solidFill>
                  <a:schemeClr val="tx2"/>
                </a:solidFill>
                <a:latin typeface="Gill Sans" pitchFamily="2" charset="0"/>
                <a:ea typeface="ＭＳ Ｐゴシック" charset="-128"/>
              </a:defRPr>
            </a:lvl2pPr>
            <a:lvl3pPr marL="1143000" indent="-228600" defTabSz="1023938">
              <a:defRPr sz="1200">
                <a:solidFill>
                  <a:schemeClr val="tx2"/>
                </a:solidFill>
                <a:latin typeface="Gill Sans" pitchFamily="2" charset="0"/>
                <a:ea typeface="ＭＳ Ｐゴシック" charset="-128"/>
              </a:defRPr>
            </a:lvl3pPr>
            <a:lvl4pPr marL="1600200" indent="-228600" defTabSz="1023938">
              <a:defRPr sz="1200">
                <a:solidFill>
                  <a:schemeClr val="tx2"/>
                </a:solidFill>
                <a:latin typeface="Gill Sans" pitchFamily="2" charset="0"/>
                <a:ea typeface="ＭＳ Ｐゴシック" charset="-128"/>
              </a:defRPr>
            </a:lvl4pPr>
            <a:lvl5pPr marL="2057400" indent="-228600" defTabSz="1023938">
              <a:defRPr sz="1200">
                <a:solidFill>
                  <a:schemeClr val="tx2"/>
                </a:solidFill>
                <a:latin typeface="Gill Sans" pitchFamily="2" charset="0"/>
                <a:ea typeface="ＭＳ Ｐゴシック" charset="-128"/>
              </a:defRPr>
            </a:lvl5pPr>
            <a:lvl6pPr marL="25146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9pPr>
          </a:lstStyle>
          <a:p>
            <a:r>
              <a:rPr lang="en-GB" altLang="en-US" sz="1000" dirty="0" smtClean="0">
                <a:solidFill>
                  <a:schemeClr val="tx1"/>
                </a:solidFill>
              </a:rPr>
              <a:t>Confidential – for internal use only</a:t>
            </a:r>
          </a:p>
        </p:txBody>
      </p:sp>
      <p:sp>
        <p:nvSpPr>
          <p:cNvPr id="7173" name="Slide Number Placeholder 4"/>
          <p:cNvSpPr>
            <a:spLocks noGrp="1"/>
          </p:cNvSpPr>
          <p:nvPr>
            <p:ph type="sldNum" sz="quarter" idx="11"/>
          </p:nvPr>
        </p:nvSpPr>
        <p:spPr>
          <a:noFill/>
        </p:spPr>
        <p:txBody>
          <a:bodyPr/>
          <a:lstStyle>
            <a:lvl1pPr defTabSz="995363">
              <a:defRPr sz="1200">
                <a:solidFill>
                  <a:schemeClr val="tx2"/>
                </a:solidFill>
                <a:latin typeface="Gill Sans" pitchFamily="2" charset="0"/>
                <a:ea typeface="ＭＳ Ｐゴシック" charset="-128"/>
              </a:defRPr>
            </a:lvl1pPr>
            <a:lvl2pPr marL="742950" indent="-285750" defTabSz="995363">
              <a:defRPr sz="1200">
                <a:solidFill>
                  <a:schemeClr val="tx2"/>
                </a:solidFill>
                <a:latin typeface="Gill Sans" pitchFamily="2" charset="0"/>
                <a:ea typeface="ＭＳ Ｐゴシック" charset="-128"/>
              </a:defRPr>
            </a:lvl2pPr>
            <a:lvl3pPr marL="1143000" indent="-228600" defTabSz="995363">
              <a:defRPr sz="1200">
                <a:solidFill>
                  <a:schemeClr val="tx2"/>
                </a:solidFill>
                <a:latin typeface="Gill Sans" pitchFamily="2" charset="0"/>
                <a:ea typeface="ＭＳ Ｐゴシック" charset="-128"/>
              </a:defRPr>
            </a:lvl3pPr>
            <a:lvl4pPr marL="1600200" indent="-228600" defTabSz="995363">
              <a:defRPr sz="1200">
                <a:solidFill>
                  <a:schemeClr val="tx2"/>
                </a:solidFill>
                <a:latin typeface="Gill Sans" pitchFamily="2" charset="0"/>
                <a:ea typeface="ＭＳ Ｐゴシック" charset="-128"/>
              </a:defRPr>
            </a:lvl4pPr>
            <a:lvl5pPr marL="2057400" indent="-228600" defTabSz="995363">
              <a:defRPr sz="1200">
                <a:solidFill>
                  <a:schemeClr val="tx2"/>
                </a:solidFill>
                <a:latin typeface="Gill Sans" pitchFamily="2" charset="0"/>
                <a:ea typeface="ＭＳ Ｐゴシック" charset="-128"/>
              </a:defRPr>
            </a:lvl5pPr>
            <a:lvl6pPr marL="25146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9pPr>
          </a:lstStyle>
          <a:p>
            <a:fld id="{AB3E1688-3864-478F-96E5-B9D32705E61A}" type="slidenum">
              <a:rPr lang="en-GB" altLang="en-US" sz="1000">
                <a:solidFill>
                  <a:schemeClr val="tx1"/>
                </a:solidFill>
              </a:rPr>
              <a:pPr/>
              <a:t>3</a:t>
            </a:fld>
            <a:endParaRPr lang="en-GB" altLang="en-US" sz="100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6931641"/>
              </p:ext>
            </p:extLst>
          </p:nvPr>
        </p:nvGraphicFramePr>
        <p:xfrm>
          <a:off x="287676" y="1684962"/>
          <a:ext cx="5332288" cy="5190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ounded Rectangle 13"/>
          <p:cNvSpPr/>
          <p:nvPr/>
        </p:nvSpPr>
        <p:spPr bwMode="auto">
          <a:xfrm>
            <a:off x="7092591" y="1448653"/>
            <a:ext cx="2287715" cy="1089045"/>
          </a:xfrm>
          <a:prstGeom prst="roundRect">
            <a:avLst/>
          </a:prstGeom>
          <a:solidFill>
            <a:srgbClr val="006084"/>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Low Risk</a:t>
            </a:r>
            <a:endParaRPr lang="en-GB" sz="2000" b="1" dirty="0" smtClean="0">
              <a:solidFill>
                <a:schemeClr val="bg2"/>
              </a:solidFill>
              <a:latin typeface="Gill Sans" pitchFamily="34" charset="-79"/>
              <a:ea typeface="MS PGothic" pitchFamily="34" charset="-128"/>
            </a:endParaRPr>
          </a:p>
          <a:p>
            <a:pPr marL="0" marR="0" indent="0" algn="ctr" defTabSz="1023938" rtl="0" eaLnBrk="0" fontAlgn="base" latinLnBrk="0" hangingPunct="0">
              <a:lnSpc>
                <a:spcPct val="100000"/>
              </a:lnSpc>
              <a:spcBef>
                <a:spcPct val="50000"/>
              </a:spcBef>
              <a:spcAft>
                <a:spcPct val="0"/>
              </a:spcAft>
              <a:buClrTx/>
              <a:buSzTx/>
              <a:buFontTx/>
              <a:buNone/>
              <a:tabLst/>
            </a:pPr>
            <a:r>
              <a:rPr lang="en-GB" dirty="0" smtClean="0">
                <a:solidFill>
                  <a:schemeClr val="bg2"/>
                </a:solidFill>
                <a:latin typeface="Gill Sans" pitchFamily="34" charset="-79"/>
                <a:ea typeface="MS PGothic" pitchFamily="34" charset="-128"/>
              </a:rPr>
              <a:t>Outperformance of </a:t>
            </a:r>
            <a:r>
              <a:rPr lang="en-GB" dirty="0" smtClean="0">
                <a:solidFill>
                  <a:schemeClr val="bg2"/>
                </a:solidFill>
                <a:latin typeface="Gill Sans" pitchFamily="34" charset="-79"/>
                <a:ea typeface="MS PGothic" pitchFamily="34" charset="-128"/>
              </a:rPr>
              <a:t>low correlation and volatility stocks</a:t>
            </a:r>
            <a:endParaRPr kumimoji="0" lang="en-GB" sz="1200" b="0" i="0" u="none" strike="noStrike" cap="none" normalizeH="0" baseline="0" dirty="0" smtClean="0">
              <a:ln>
                <a:noFill/>
              </a:ln>
              <a:solidFill>
                <a:schemeClr val="bg2"/>
              </a:solidFill>
              <a:effectLst/>
              <a:latin typeface="Gill Sans" pitchFamily="34" charset="-79"/>
              <a:ea typeface="MS PGothic" pitchFamily="34" charset="-128"/>
            </a:endParaRPr>
          </a:p>
        </p:txBody>
      </p:sp>
      <p:sp>
        <p:nvSpPr>
          <p:cNvPr id="15" name="Rounded Rectangle 14"/>
          <p:cNvSpPr/>
          <p:nvPr/>
        </p:nvSpPr>
        <p:spPr bwMode="auto">
          <a:xfrm>
            <a:off x="7092591" y="2599345"/>
            <a:ext cx="2287715" cy="1140431"/>
          </a:xfrm>
          <a:prstGeom prst="roundRect">
            <a:avLst/>
          </a:prstGeom>
          <a:solidFill>
            <a:srgbClr val="006084"/>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Value</a:t>
            </a:r>
          </a:p>
          <a:p>
            <a:pPr marL="0" marR="0" indent="0" algn="ctr" defTabSz="1023938" rtl="0" eaLnBrk="0" fontAlgn="base" latinLnBrk="0" hangingPunct="0">
              <a:lnSpc>
                <a:spcPct val="100000"/>
              </a:lnSpc>
              <a:spcBef>
                <a:spcPct val="50000"/>
              </a:spcBef>
              <a:spcAft>
                <a:spcPct val="0"/>
              </a:spcAft>
              <a:buClrTx/>
              <a:buSzTx/>
              <a:buFontTx/>
              <a:buNone/>
              <a:tabLst/>
            </a:pPr>
            <a:r>
              <a:rPr lang="en-GB" dirty="0" smtClean="0">
                <a:solidFill>
                  <a:schemeClr val="bg2"/>
                </a:solidFill>
                <a:latin typeface="Gill Sans" pitchFamily="34" charset="-79"/>
                <a:ea typeface="MS PGothic" pitchFamily="34" charset="-128"/>
              </a:rPr>
              <a:t>Superior performance of stocks with </a:t>
            </a:r>
            <a:r>
              <a:rPr lang="en-GB" dirty="0" smtClean="0">
                <a:solidFill>
                  <a:schemeClr val="bg2"/>
                </a:solidFill>
                <a:latin typeface="Gill Sans" pitchFamily="34" charset="-79"/>
                <a:ea typeface="MS PGothic" pitchFamily="34" charset="-128"/>
              </a:rPr>
              <a:t>high valuation relative </a:t>
            </a:r>
            <a:r>
              <a:rPr lang="en-GB" dirty="0" smtClean="0">
                <a:solidFill>
                  <a:schemeClr val="bg2"/>
                </a:solidFill>
                <a:latin typeface="Gill Sans" pitchFamily="34" charset="-79"/>
                <a:ea typeface="MS PGothic" pitchFamily="34" charset="-128"/>
              </a:rPr>
              <a:t>to </a:t>
            </a:r>
            <a:r>
              <a:rPr lang="en-GB" dirty="0" smtClean="0">
                <a:solidFill>
                  <a:schemeClr val="bg2"/>
                </a:solidFill>
                <a:latin typeface="Gill Sans" pitchFamily="34" charset="-79"/>
                <a:ea typeface="MS PGothic" pitchFamily="34" charset="-128"/>
              </a:rPr>
              <a:t>low valuation </a:t>
            </a:r>
            <a:r>
              <a:rPr lang="en-GB" dirty="0" smtClean="0">
                <a:solidFill>
                  <a:schemeClr val="bg2"/>
                </a:solidFill>
                <a:latin typeface="Gill Sans" pitchFamily="34" charset="-79"/>
                <a:ea typeface="MS PGothic" pitchFamily="34" charset="-128"/>
              </a:rPr>
              <a:t>stocks</a:t>
            </a:r>
            <a:endParaRPr kumimoji="0" lang="en-GB" sz="1200" b="0" i="0" u="none" strike="noStrike" cap="none" normalizeH="0" baseline="0" dirty="0" smtClean="0">
              <a:ln>
                <a:noFill/>
              </a:ln>
              <a:solidFill>
                <a:schemeClr val="bg2"/>
              </a:solidFill>
              <a:effectLst/>
              <a:latin typeface="Gill Sans" pitchFamily="34" charset="-79"/>
              <a:ea typeface="MS PGothic" pitchFamily="34" charset="-128"/>
            </a:endParaRPr>
          </a:p>
        </p:txBody>
      </p:sp>
      <p:sp>
        <p:nvSpPr>
          <p:cNvPr id="16" name="Rounded Rectangle 15"/>
          <p:cNvSpPr/>
          <p:nvPr/>
        </p:nvSpPr>
        <p:spPr bwMode="auto">
          <a:xfrm>
            <a:off x="7092591" y="3801433"/>
            <a:ext cx="2287715" cy="1032529"/>
          </a:xfrm>
          <a:prstGeom prst="roundRect">
            <a:avLst/>
          </a:prstGeom>
          <a:solidFill>
            <a:srgbClr val="006084"/>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Quality</a:t>
            </a:r>
          </a:p>
          <a:p>
            <a:pPr marL="0" marR="0" indent="0" algn="ctr" defTabSz="1023938" rtl="0" eaLnBrk="0" fontAlgn="base" latinLnBrk="0" hangingPunct="0">
              <a:lnSpc>
                <a:spcPct val="100000"/>
              </a:lnSpc>
              <a:spcBef>
                <a:spcPct val="50000"/>
              </a:spcBef>
              <a:spcAft>
                <a:spcPct val="0"/>
              </a:spcAft>
              <a:buClrTx/>
              <a:buSzTx/>
              <a:buFontTx/>
              <a:buNone/>
              <a:tabLst/>
            </a:pPr>
            <a:r>
              <a:rPr lang="en-GB" dirty="0" smtClean="0">
                <a:solidFill>
                  <a:schemeClr val="bg2"/>
                </a:solidFill>
                <a:latin typeface="Gill Sans" pitchFamily="34" charset="-79"/>
                <a:ea typeface="MS PGothic" pitchFamily="34" charset="-128"/>
              </a:rPr>
              <a:t>The risk premium earned on quality stocks with high operating profitability to equity ratio.</a:t>
            </a:r>
            <a:endParaRPr kumimoji="0" lang="en-GB" sz="1200" b="0" i="0" u="none" strike="noStrike" cap="none" normalizeH="0" baseline="0" dirty="0" smtClean="0">
              <a:ln>
                <a:noFill/>
              </a:ln>
              <a:solidFill>
                <a:schemeClr val="bg2"/>
              </a:solidFill>
              <a:effectLst/>
              <a:latin typeface="Gill Sans" pitchFamily="34" charset="-79"/>
              <a:ea typeface="MS PGothic" pitchFamily="34" charset="-128"/>
            </a:endParaRPr>
          </a:p>
        </p:txBody>
      </p:sp>
      <p:sp>
        <p:nvSpPr>
          <p:cNvPr id="17" name="Rounded Rectangle 16"/>
          <p:cNvSpPr/>
          <p:nvPr/>
        </p:nvSpPr>
        <p:spPr bwMode="auto">
          <a:xfrm>
            <a:off x="7092591" y="4876785"/>
            <a:ext cx="2287715" cy="1140431"/>
          </a:xfrm>
          <a:prstGeom prst="roundRect">
            <a:avLst/>
          </a:prstGeom>
          <a:solidFill>
            <a:srgbClr val="006084"/>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Growth</a:t>
            </a:r>
            <a:endParaRPr lang="en-GB" sz="2000" b="1" dirty="0" smtClean="0">
              <a:solidFill>
                <a:schemeClr val="bg2"/>
              </a:solidFill>
              <a:latin typeface="Gill Sans" pitchFamily="34" charset="-79"/>
              <a:ea typeface="MS PGothic" pitchFamily="34" charset="-128"/>
            </a:endParaRPr>
          </a:p>
          <a:p>
            <a:pPr marL="0" marR="0" indent="0" algn="ctr" defTabSz="1023938" rtl="0" eaLnBrk="0" fontAlgn="base" latinLnBrk="0" hangingPunct="0">
              <a:lnSpc>
                <a:spcPct val="100000"/>
              </a:lnSpc>
              <a:spcBef>
                <a:spcPct val="50000"/>
              </a:spcBef>
              <a:spcAft>
                <a:spcPct val="0"/>
              </a:spcAft>
              <a:buClrTx/>
              <a:buSzTx/>
              <a:buFontTx/>
              <a:buNone/>
              <a:tabLst/>
            </a:pPr>
            <a:r>
              <a:rPr lang="en-GB" b="1" dirty="0" smtClean="0">
                <a:solidFill>
                  <a:schemeClr val="bg2"/>
                </a:solidFill>
                <a:latin typeface="Gill Sans" pitchFamily="34" charset="-79"/>
                <a:ea typeface="MS PGothic" pitchFamily="34" charset="-128"/>
              </a:rPr>
              <a:t>High growth</a:t>
            </a:r>
            <a:endParaRPr lang="en-GB" b="1" dirty="0" smtClean="0">
              <a:solidFill>
                <a:schemeClr val="bg2"/>
              </a:solidFill>
              <a:latin typeface="Gill Sans" pitchFamily="34" charset="-79"/>
              <a:ea typeface="MS PGothic" pitchFamily="34" charset="-128"/>
            </a:endParaRPr>
          </a:p>
        </p:txBody>
      </p:sp>
      <p:sp>
        <p:nvSpPr>
          <p:cNvPr id="18" name="Rounded Rectangle 17"/>
          <p:cNvSpPr/>
          <p:nvPr/>
        </p:nvSpPr>
        <p:spPr bwMode="auto">
          <a:xfrm>
            <a:off x="7092591" y="6143943"/>
            <a:ext cx="2287715" cy="900688"/>
          </a:xfrm>
          <a:prstGeom prst="roundRect">
            <a:avLst/>
          </a:prstGeom>
          <a:solidFill>
            <a:srgbClr val="002060"/>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Market</a:t>
            </a:r>
          </a:p>
          <a:p>
            <a:pPr marL="0" marR="0" indent="0" algn="ctr" defTabSz="1023938" rtl="0" eaLnBrk="0" fontAlgn="base" latinLnBrk="0" hangingPunct="0">
              <a:lnSpc>
                <a:spcPct val="100000"/>
              </a:lnSpc>
              <a:spcBef>
                <a:spcPct val="50000"/>
              </a:spcBef>
              <a:spcAft>
                <a:spcPct val="0"/>
              </a:spcAft>
              <a:buClrTx/>
              <a:buSzTx/>
              <a:buFontTx/>
              <a:buNone/>
              <a:tabLst/>
            </a:pPr>
            <a:r>
              <a:rPr lang="en-GB" b="1" dirty="0" smtClean="0">
                <a:solidFill>
                  <a:schemeClr val="bg2"/>
                </a:solidFill>
                <a:latin typeface="Gill Sans" pitchFamily="34" charset="-79"/>
                <a:ea typeface="MS PGothic" pitchFamily="34" charset="-128"/>
              </a:rPr>
              <a:t>Market risk premium as in the CAPM model</a:t>
            </a:r>
          </a:p>
        </p:txBody>
      </p:sp>
      <p:cxnSp>
        <p:nvCxnSpPr>
          <p:cNvPr id="11" name="Straight Connector 10"/>
          <p:cNvCxnSpPr/>
          <p:nvPr/>
        </p:nvCxnSpPr>
        <p:spPr bwMode="auto">
          <a:xfrm>
            <a:off x="4798031" y="5116530"/>
            <a:ext cx="2294560" cy="1027413"/>
          </a:xfrm>
          <a:prstGeom prst="line">
            <a:avLst/>
          </a:prstGeom>
          <a:noFill/>
          <a:ln w="34925"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V="1">
            <a:off x="3964112" y="1582220"/>
            <a:ext cx="3012041" cy="1638710"/>
          </a:xfrm>
          <a:prstGeom prst="line">
            <a:avLst/>
          </a:prstGeom>
          <a:noFill/>
          <a:ln w="34925"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5712431" y="6873411"/>
            <a:ext cx="1397282" cy="143832"/>
          </a:xfrm>
          <a:prstGeom prst="line">
            <a:avLst/>
          </a:prstGeom>
          <a:noFill/>
          <a:ln w="34925"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ounded Rectangle 26"/>
          <p:cNvSpPr/>
          <p:nvPr/>
        </p:nvSpPr>
        <p:spPr bwMode="auto">
          <a:xfrm rot="16200000">
            <a:off x="4783468" y="3555711"/>
            <a:ext cx="3784323" cy="529115"/>
          </a:xfrm>
          <a:prstGeom prst="roundRect">
            <a:avLst/>
          </a:prstGeom>
          <a:solidFill>
            <a:srgbClr val="0070C0"/>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Drivers of return</a:t>
            </a:r>
            <a:endParaRPr kumimoji="0" lang="en-GB" sz="1200" b="0" i="0" u="none" strike="noStrike" cap="none" normalizeH="0" baseline="0" dirty="0" smtClean="0">
              <a:ln>
                <a:noFill/>
              </a:ln>
              <a:solidFill>
                <a:schemeClr val="bg2"/>
              </a:solidFill>
              <a:effectLst/>
              <a:latin typeface="Gill Sans" pitchFamily="34" charset="-79"/>
              <a:ea typeface="MS PGothic" pitchFamily="34" charset="-128"/>
            </a:endParaRPr>
          </a:p>
        </p:txBody>
      </p:sp>
      <p:sp>
        <p:nvSpPr>
          <p:cNvPr id="22" name="TextBox 21"/>
          <p:cNvSpPr txBox="1"/>
          <p:nvPr/>
        </p:nvSpPr>
        <p:spPr>
          <a:xfrm>
            <a:off x="3411020" y="1737523"/>
            <a:ext cx="2059112" cy="954107"/>
          </a:xfrm>
          <a:prstGeom prst="rect">
            <a:avLst/>
          </a:prstGeom>
          <a:noFill/>
        </p:spPr>
        <p:txBody>
          <a:bodyPr wrap="square" rtlCol="0">
            <a:spAutoFit/>
          </a:bodyPr>
          <a:lstStyle/>
          <a:p>
            <a:pPr marL="171450" indent="-171450" algn="l">
              <a:buFont typeface="Arial" panose="020B0604020202020204" pitchFamily="34" charset="0"/>
              <a:buChar char="•"/>
            </a:pPr>
            <a:r>
              <a:rPr lang="en-GB" sz="1400" dirty="0" smtClean="0"/>
              <a:t>Managerial ability</a:t>
            </a:r>
          </a:p>
          <a:p>
            <a:pPr marL="171450" indent="-171450" algn="l">
              <a:buFont typeface="Arial" panose="020B0604020202020204" pitchFamily="34" charset="0"/>
              <a:buChar char="•"/>
            </a:pPr>
            <a:r>
              <a:rPr lang="en-GB" sz="1400" dirty="0" smtClean="0"/>
              <a:t>Market timing</a:t>
            </a:r>
          </a:p>
          <a:p>
            <a:pPr marL="171450" indent="-171450" algn="l">
              <a:buFont typeface="Arial" panose="020B0604020202020204" pitchFamily="34" charset="0"/>
              <a:buChar char="•"/>
            </a:pPr>
            <a:r>
              <a:rPr lang="en-GB" sz="1400" dirty="0" smtClean="0"/>
              <a:t>Stock selection</a:t>
            </a:r>
            <a:endParaRPr lang="en-GB" sz="1400" dirty="0"/>
          </a:p>
        </p:txBody>
      </p:sp>
    </p:spTree>
    <p:extLst>
      <p:ext uri="{BB962C8B-B14F-4D97-AF65-F5344CB8AC3E}">
        <p14:creationId xmlns:p14="http://schemas.microsoft.com/office/powerpoint/2010/main" val="3429707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4</a:t>
            </a:fld>
            <a:endParaRPr lang="en-US" altLang="en-US" sz="1000">
              <a:solidFill>
                <a:srgbClr val="6E615F"/>
              </a:solidFill>
            </a:endParaRPr>
          </a:p>
        </p:txBody>
      </p:sp>
      <p:sp>
        <p:nvSpPr>
          <p:cNvPr id="43011" name="Rectangle 2"/>
          <p:cNvSpPr txBox="1">
            <a:spLocks noChangeArrowheads="1"/>
          </p:cNvSpPr>
          <p:nvPr/>
        </p:nvSpPr>
        <p:spPr bwMode="gray">
          <a:xfrm>
            <a:off x="119063" y="471488"/>
            <a:ext cx="10196512"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Capture short-term price mismatches</a:t>
            </a: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Price momentum </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1069219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5</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Portfolio optimization </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4221968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6</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Diagram of structure to link stock selection, s-t price momentum, portfolio </a:t>
            </a:r>
            <a:r>
              <a:rPr lang="en-US" altLang="en-US" sz="1800" b="0" dirty="0" err="1" smtClean="0">
                <a:solidFill>
                  <a:srgbClr val="FFFFFF"/>
                </a:solidFill>
              </a:rPr>
              <a:t>optimisation</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488966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7</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Pie charts to show </a:t>
            </a:r>
            <a:r>
              <a:rPr lang="en-US" altLang="en-US" sz="1800" b="0" dirty="0" err="1" smtClean="0">
                <a:solidFill>
                  <a:srgbClr val="FFFFFF"/>
                </a:solidFill>
              </a:rPr>
              <a:t>pn</a:t>
            </a:r>
            <a:r>
              <a:rPr lang="en-US" altLang="en-US" sz="1800" b="0" dirty="0" err="1" smtClean="0">
                <a:solidFill>
                  <a:srgbClr val="FFFFFF"/>
                </a:solidFill>
              </a:rPr>
              <a:t>l</a:t>
            </a:r>
            <a:r>
              <a:rPr lang="en-US" altLang="en-US" sz="1800" b="0" dirty="0" smtClean="0">
                <a:solidFill>
                  <a:srgbClr val="FFFFFF"/>
                </a:solidFill>
              </a:rPr>
              <a:t> contribution from 3 parts (</a:t>
            </a:r>
            <a:r>
              <a:rPr lang="en-US" altLang="en-US" sz="1800" b="0" dirty="0" err="1" smtClean="0">
                <a:solidFill>
                  <a:srgbClr val="FFFFFF"/>
                </a:solidFill>
              </a:rPr>
              <a:t>ss,po,price</a:t>
            </a:r>
            <a:r>
              <a:rPr lang="en-US" altLang="en-US" sz="1800" b="0" dirty="0" smtClean="0">
                <a:solidFill>
                  <a:srgbClr val="FFFFFF"/>
                </a:solidFill>
              </a:rPr>
              <a:t> mom)</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2232681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8</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Why systematic process helps with generating alphas?</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453165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9</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smtClean="0">
                <a:solidFill>
                  <a:srgbClr val="FFFFFF"/>
                </a:solidFill>
              </a:rPr>
              <a:t>Trading costs and turnover</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Footer Placeholder 1"/>
          <p:cNvSpPr>
            <a:spLocks noGrp="1"/>
          </p:cNvSpPr>
          <p:nvPr>
            <p:ph type="ftr" sz="quarter" idx="10"/>
          </p:nvPr>
        </p:nvSpPr>
        <p:spPr/>
        <p:txBody>
          <a:bodyPr/>
          <a:lstStyle/>
          <a:p>
            <a:pPr>
              <a:defRPr/>
            </a:pPr>
            <a:r>
              <a:rPr lang="en-GB" dirty="0" smtClean="0"/>
              <a:t>SPECTRION TECHNOLOGIES</a:t>
            </a:r>
            <a:endParaRPr lang="en-GB" dirty="0"/>
          </a:p>
        </p:txBody>
      </p:sp>
    </p:spTree>
    <p:extLst>
      <p:ext uri="{BB962C8B-B14F-4D97-AF65-F5344CB8AC3E}">
        <p14:creationId xmlns:p14="http://schemas.microsoft.com/office/powerpoint/2010/main" val="19653573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PREFIX" val="CO_"/>
  <p:tag name="CO_TEMPLATENAME" val="Coutts.ppt"/>
  <p:tag name="CO_CREATEDATE" val="17 December 2010"/>
  <p:tag name="CO_DPI" val=""/>
</p:tagLst>
</file>

<file path=ppt/theme/theme1.xml><?xml version="1.0" encoding="utf-8"?>
<a:theme xmlns:a="http://schemas.openxmlformats.org/drawingml/2006/main" name="Coutts_Cover">
  <a:themeElements>
    <a:clrScheme name="Coutts_Cover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fontScheme name="Coutts_Cover">
      <a:majorFont>
        <a:latin typeface="Gill Sans"/>
        <a:ea typeface="MS PGothic"/>
        <a:cs typeface=""/>
      </a:majorFont>
      <a:minorFont>
        <a:latin typeface="Gill Sans"/>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0" i="0" u="none" strike="noStrike" cap="none" normalizeH="0" baseline="0" smtClean="0">
            <a:ln>
              <a:noFill/>
            </a:ln>
            <a:solidFill>
              <a:schemeClr val="tx2"/>
            </a:solidFill>
            <a:effectLst/>
            <a:latin typeface="Gill Sans" pitchFamily="34" charset="-79"/>
            <a:ea typeface="MS PGothic"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0" i="0" u="none" strike="noStrike" cap="none" normalizeH="0" baseline="0" smtClean="0">
            <a:ln>
              <a:noFill/>
            </a:ln>
            <a:solidFill>
              <a:schemeClr val="tx2"/>
            </a:solidFill>
            <a:effectLst/>
            <a:latin typeface="Gill Sans" pitchFamily="34" charset="-79"/>
            <a:ea typeface="MS PGothic" pitchFamily="34" charset="-128"/>
          </a:defRPr>
        </a:defPPr>
      </a:lstStyle>
    </a:lnDef>
  </a:objectDefaults>
  <a:extraClrSchemeLst>
    <a:extraClrScheme>
      <a:clrScheme name="Coutts_Cover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tts_Divider page">
  <a:themeElements>
    <a:clrScheme name="Coutts_Divider page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fontScheme name="Coutts_Divider page">
      <a:majorFont>
        <a:latin typeface="Gill Sans"/>
        <a:ea typeface="MS PGothic"/>
        <a:cs typeface=""/>
      </a:majorFont>
      <a:minorFont>
        <a:latin typeface="Gill Sans"/>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0" i="0" u="none" strike="noStrike" cap="none" normalizeH="0" baseline="0" smtClean="0">
            <a:ln>
              <a:noFill/>
            </a:ln>
            <a:solidFill>
              <a:schemeClr val="tx2"/>
            </a:solidFill>
            <a:effectLst/>
            <a:latin typeface="Gill Sans" pitchFamily="34" charset="-79"/>
            <a:ea typeface="MS PGothic"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0" i="0" u="none" strike="noStrike" cap="none" normalizeH="0" baseline="0" smtClean="0">
            <a:ln>
              <a:noFill/>
            </a:ln>
            <a:solidFill>
              <a:schemeClr val="tx2"/>
            </a:solidFill>
            <a:effectLst/>
            <a:latin typeface="Gill Sans" pitchFamily="34" charset="-79"/>
            <a:ea typeface="MS PGothic" pitchFamily="34" charset="-128"/>
          </a:defRPr>
        </a:defPPr>
      </a:lstStyle>
    </a:lnDef>
  </a:objectDefaults>
  <a:extraClrSchemeLst>
    <a:extraClrScheme>
      <a:clrScheme name="Coutts_Divider page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Coutts full template UPDATED 0112">
  <a:themeElements>
    <a:clrScheme name="6_Coutts full template UPDATED 0112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fontScheme name="6_Coutts full template UPDATED 0112">
      <a:majorFont>
        <a:latin typeface="Gill Sans"/>
        <a:ea typeface="ＭＳ Ｐゴシック"/>
        <a:cs typeface="Arial"/>
      </a:majorFont>
      <a:minorFont>
        <a:latin typeface="Gill Sans"/>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Coutts full template UPDATED 0112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DocumentClassification xmlns="ea43f021-98b9-442a-9fac-26303e21b05b">IC1 - Internal</DocumentClassification>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BD4799C1F8224F855FE602CCB3C11A" ma:contentTypeVersion="1" ma:contentTypeDescription="Create a new document." ma:contentTypeScope="" ma:versionID="ea1f7779bbdad9c84d213abba011d4ff">
  <xsd:schema xmlns:xsd="http://www.w3.org/2001/XMLSchema" xmlns:xs="http://www.w3.org/2001/XMLSchema" xmlns:p="http://schemas.microsoft.com/office/2006/metadata/properties" xmlns:ns1="http://schemas.microsoft.com/sharepoint/v3" xmlns:ns2="ea43f021-98b9-442a-9fac-26303e21b05b" targetNamespace="http://schemas.microsoft.com/office/2006/metadata/properties" ma:root="true" ma:fieldsID="b05e825b79a5004aea1add6fb17f4765" ns1:_="" ns2:_="">
    <xsd:import namespace="http://schemas.microsoft.com/sharepoint/v3"/>
    <xsd:import namespace="ea43f021-98b9-442a-9fac-26303e21b05b"/>
    <xsd:element name="properties">
      <xsd:complexType>
        <xsd:sequence>
          <xsd:element name="documentManagement">
            <xsd:complexType>
              <xsd:all>
                <xsd:element ref="ns2:DocumentClassification"/>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a43f021-98b9-442a-9fac-26303e21b05b" elementFormDefault="qualified">
    <xsd:import namespace="http://schemas.microsoft.com/office/2006/documentManagement/types"/>
    <xsd:import namespace="http://schemas.microsoft.com/office/infopath/2007/PartnerControls"/>
    <xsd:element name="DocumentClassification" ma:index="8" ma:displayName="Classification" ma:default="IC1 - Internal" ma:format="RadioButtons" ma:internalName="DocumentClassification">
      <xsd:simpleType>
        <xsd:restriction base="dms:Choice">
          <xsd:enumeration value="IC0 - Public"/>
          <xsd:enumeration value="IC1 - Internal"/>
          <xsd:enumeration value="IC2 - Confidential"/>
          <xsd:enumeration value="IC3 - Secre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D08268-32A8-4E47-9DDA-6A31FAF15264}">
  <ds:schemaRefs>
    <ds:schemaRef ds:uri="http://purl.org/dc/elements/1.1/"/>
    <ds:schemaRef ds:uri="http://schemas.microsoft.com/office/infopath/2007/PartnerControls"/>
    <ds:schemaRef ds:uri="http://schemas.microsoft.com/sharepoint/v3"/>
    <ds:schemaRef ds:uri="http://schemas.microsoft.com/office/2006/metadata/properties"/>
    <ds:schemaRef ds:uri="http://schemas.microsoft.com/office/2006/documentManagement/types"/>
    <ds:schemaRef ds:uri="http://www.w3.org/XML/1998/namespace"/>
    <ds:schemaRef ds:uri="http://purl.org/dc/dcmitype/"/>
    <ds:schemaRef ds:uri="http://purl.org/dc/terms/"/>
    <ds:schemaRef ds:uri="http://schemas.openxmlformats.org/package/2006/metadata/core-properties"/>
    <ds:schemaRef ds:uri="ea43f021-98b9-442a-9fac-26303e21b05b"/>
  </ds:schemaRefs>
</ds:datastoreItem>
</file>

<file path=customXml/itemProps2.xml><?xml version="1.0" encoding="utf-8"?>
<ds:datastoreItem xmlns:ds="http://schemas.openxmlformats.org/officeDocument/2006/customXml" ds:itemID="{CE5CFBA3-F2BF-4FFB-816F-974A0C62D2B8}">
  <ds:schemaRefs>
    <ds:schemaRef ds:uri="http://schemas.microsoft.com/sharepoint/v3/contenttype/forms"/>
  </ds:schemaRefs>
</ds:datastoreItem>
</file>

<file path=customXml/itemProps3.xml><?xml version="1.0" encoding="utf-8"?>
<ds:datastoreItem xmlns:ds="http://schemas.openxmlformats.org/officeDocument/2006/customXml" ds:itemID="{E1BB6C75-C37C-492D-BD1C-8C473DA47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43f021-98b9-442a-9fac-26303e21b0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14491</TotalTime>
  <Words>448</Words>
  <Application>Microsoft Office PowerPoint</Application>
  <PresentationFormat>Custom</PresentationFormat>
  <Paragraphs>99</Paragraphs>
  <Slides>14</Slides>
  <Notes>14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Gill Sans</vt:lpstr>
      <vt:lpstr>MS PGothic</vt:lpstr>
      <vt:lpstr>MS PGothic</vt:lpstr>
      <vt:lpstr>Arial</vt:lpstr>
      <vt:lpstr>Coutts_Cover</vt:lpstr>
      <vt:lpstr>Coutts_Divider page</vt:lpstr>
      <vt:lpstr>8_Coutts full template UPDATED 0112</vt:lpstr>
      <vt:lpstr>Hong Kong Equity Factor Model</vt:lpstr>
      <vt:lpstr>PowerPoint Presentation</vt:lpstr>
      <vt:lpstr>Goal: understand equity risk premia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Royal Bank of Scotland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Catherine Mehta</dc:creator>
  <cp:lastModifiedBy>langyu gu</cp:lastModifiedBy>
  <cp:revision>551</cp:revision>
  <cp:lastPrinted>2018-04-04T08:55:04Z</cp:lastPrinted>
  <dcterms:created xsi:type="dcterms:W3CDTF">2011-08-03T08:35:34Z</dcterms:created>
  <dcterms:modified xsi:type="dcterms:W3CDTF">2018-05-15T21:43:54Z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uidelines">
    <vt:lpwstr/>
  </property>
  <property fmtid="{D5CDD505-2E9C-101B-9397-08002B2CF9AE}" pid="3" name="Test">
    <vt:lpwstr>;#Dual;#</vt:lpwstr>
  </property>
  <property fmtid="{D5CDD505-2E9C-101B-9397-08002B2CF9AE}" pid="4" name="Solo">
    <vt:lpwstr/>
  </property>
  <property fmtid="{D5CDD505-2E9C-101B-9397-08002B2CF9AE}" pid="5" name="Processes">
    <vt:lpwstr/>
  </property>
  <property fmtid="{D5CDD505-2E9C-101B-9397-08002B2CF9AE}" pid="6" name="PowerPoint">
    <vt:lpwstr>PowerPoint</vt:lpwstr>
  </property>
  <property fmtid="{D5CDD505-2E9C-101B-9397-08002B2CF9AE}" pid="7" name="Dual">
    <vt:lpwstr/>
  </property>
  <property fmtid="{D5CDD505-2E9C-101B-9397-08002B2CF9AE}" pid="8" name="Adam &amp; Company">
    <vt:lpwstr>PowerPoint</vt:lpwstr>
  </property>
  <property fmtid="{D5CDD505-2E9C-101B-9397-08002B2CF9AE}" pid="9" name="Category">
    <vt:lpwstr>PowerPoint</vt:lpwstr>
  </property>
  <property fmtid="{D5CDD505-2E9C-101B-9397-08002B2CF9AE}" pid="10" name="Ver">
    <vt:lpwstr>2003</vt:lpwstr>
  </property>
</Properties>
</file>